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1887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1C5B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008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06</a:t>
              </a:r>
            </a:p>
            <a:p>
              <a:pPr algn="ctr"/>
              <a:r>
                <a:rPr lang="en-US" sz="1100" b="1"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4D4D4D"/>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4D4D4D"/>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4D4D4D"/>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5" name="Picture 74">
            <a:hlinkClick r:id="rId2"/>
            <a:extLst>
              <a:ext uri="{FF2B5EF4-FFF2-40B4-BE49-F238E27FC236}">
                <a16:creationId xmlns:a16="http://schemas.microsoft.com/office/drawing/2014/main" id="{46AA87C4-FB54-4D82-AA51-2560670704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1961</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2019-11-15T20:47:58Z</dcterms:modified>
</cp:coreProperties>
</file>