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9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26" y="4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8474987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A2520CF9-B102-4EBA-AA53-C7C36FE09B6B}"/>
              </a:ext>
            </a:extLst>
          </p:cNvPr>
          <p:cNvSpPr>
            <a:spLocks noChangeAspect="1"/>
          </p:cNvSpPr>
          <p:nvPr/>
        </p:nvSpPr>
        <p:spPr>
          <a:xfrm>
            <a:off x="1905927" y="3608592"/>
            <a:ext cx="285231" cy="324362"/>
          </a:xfrm>
          <a:custGeom>
            <a:avLst/>
            <a:gdLst>
              <a:gd name="connsiteX0" fmla="*/ 223157 w 446314"/>
              <a:gd name="connsiteY0" fmla="*/ 0 h 380657"/>
              <a:gd name="connsiteX1" fmla="*/ 446314 w 446314"/>
              <a:gd name="connsiteY1" fmla="*/ 342729 h 380657"/>
              <a:gd name="connsiteX2" fmla="*/ 441328 w 446314"/>
              <a:gd name="connsiteY2" fmla="*/ 380657 h 380657"/>
              <a:gd name="connsiteX3" fmla="*/ 4986 w 446314"/>
              <a:gd name="connsiteY3" fmla="*/ 380657 h 380657"/>
              <a:gd name="connsiteX4" fmla="*/ 0 w 446314"/>
              <a:gd name="connsiteY4" fmla="*/ 342729 h 380657"/>
              <a:gd name="connsiteX5" fmla="*/ 223157 w 446314"/>
              <a:gd name="connsiteY5" fmla="*/ 0 h 380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314" h="380657">
                <a:moveTo>
                  <a:pt x="223157" y="0"/>
                </a:moveTo>
                <a:cubicBezTo>
                  <a:pt x="346403" y="0"/>
                  <a:pt x="446314" y="153445"/>
                  <a:pt x="446314" y="342729"/>
                </a:cubicBezTo>
                <a:lnTo>
                  <a:pt x="441328" y="380657"/>
                </a:lnTo>
                <a:lnTo>
                  <a:pt x="4986" y="380657"/>
                </a:lnTo>
                <a:lnTo>
                  <a:pt x="0" y="342729"/>
                </a:lnTo>
                <a:cubicBezTo>
                  <a:pt x="0" y="153445"/>
                  <a:pt x="99911" y="0"/>
                  <a:pt x="223157" y="0"/>
                </a:cubicBezTo>
                <a:close/>
              </a:path>
            </a:pathLst>
          </a:custGeom>
          <a:solidFill>
            <a:srgbClr val="007258"/>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reeform: Shape 13">
            <a:extLst>
              <a:ext uri="{FF2B5EF4-FFF2-40B4-BE49-F238E27FC236}">
                <a16:creationId xmlns:a16="http://schemas.microsoft.com/office/drawing/2014/main" id="{AACF354A-6613-422F-BFDC-D0F570AB248A}"/>
              </a:ext>
            </a:extLst>
          </p:cNvPr>
          <p:cNvSpPr/>
          <p:nvPr/>
        </p:nvSpPr>
        <p:spPr>
          <a:xfrm rot="10800000">
            <a:off x="767571" y="6225065"/>
            <a:ext cx="1423587" cy="328135"/>
          </a:xfrm>
          <a:custGeom>
            <a:avLst/>
            <a:gdLst>
              <a:gd name="connsiteX0" fmla="*/ 198887 w 1360347"/>
              <a:gd name="connsiteY0" fmla="*/ 0 h 313558"/>
              <a:gd name="connsiteX1" fmla="*/ 1161461 w 1360347"/>
              <a:gd name="connsiteY1" fmla="*/ 0 h 313558"/>
              <a:gd name="connsiteX2" fmla="*/ 1360347 w 1360347"/>
              <a:gd name="connsiteY2" fmla="*/ 313558 h 313558"/>
              <a:gd name="connsiteX3" fmla="*/ 0 w 1360347"/>
              <a:gd name="connsiteY3" fmla="*/ 313558 h 313558"/>
            </a:gdLst>
            <a:ahLst/>
            <a:cxnLst>
              <a:cxn ang="0">
                <a:pos x="connsiteX0" y="connsiteY0"/>
              </a:cxn>
              <a:cxn ang="0">
                <a:pos x="connsiteX1" y="connsiteY1"/>
              </a:cxn>
              <a:cxn ang="0">
                <a:pos x="connsiteX2" y="connsiteY2"/>
              </a:cxn>
              <a:cxn ang="0">
                <a:pos x="connsiteX3" y="connsiteY3"/>
              </a:cxn>
            </a:cxnLst>
            <a:rect l="l" t="t" r="r" b="b"/>
            <a:pathLst>
              <a:path w="1360347" h="313558">
                <a:moveTo>
                  <a:pt x="198887" y="0"/>
                </a:moveTo>
                <a:lnTo>
                  <a:pt x="1161461" y="0"/>
                </a:lnTo>
                <a:lnTo>
                  <a:pt x="1360347" y="313558"/>
                </a:lnTo>
                <a:lnTo>
                  <a:pt x="0" y="313558"/>
                </a:lnTo>
                <a:close/>
              </a:path>
            </a:pathLst>
          </a:custGeom>
          <a:solidFill>
            <a:srgbClr val="0072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Rounded Corners 2">
            <a:extLst>
              <a:ext uri="{FF2B5EF4-FFF2-40B4-BE49-F238E27FC236}">
                <a16:creationId xmlns:a16="http://schemas.microsoft.com/office/drawing/2014/main" id="{2BD1DBB3-EC8D-4B37-962A-73BF703292DD}"/>
              </a:ext>
            </a:extLst>
          </p:cNvPr>
          <p:cNvSpPr/>
          <p:nvPr/>
        </p:nvSpPr>
        <p:spPr>
          <a:xfrm>
            <a:off x="749309" y="3910410"/>
            <a:ext cx="3429000" cy="2439278"/>
          </a:xfrm>
          <a:prstGeom prst="roundRect">
            <a:avLst>
              <a:gd name="adj" fmla="val 3957"/>
            </a:avLst>
          </a:prstGeom>
          <a:solidFill>
            <a:schemeClr val="bg1"/>
          </a:solidFill>
          <a:ln>
            <a:noFill/>
          </a:ln>
          <a:effectLst>
            <a:outerShdw blurRad="63500" sx="102000" sy="102000" algn="ct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a:extLst>
              <a:ext uri="{FF2B5EF4-FFF2-40B4-BE49-F238E27FC236}">
                <a16:creationId xmlns:a16="http://schemas.microsoft.com/office/drawing/2014/main" id="{E03B0330-7EEF-4CE4-B787-E9F7C06A78BD}"/>
              </a:ext>
            </a:extLst>
          </p:cNvPr>
          <p:cNvGrpSpPr/>
          <p:nvPr/>
        </p:nvGrpSpPr>
        <p:grpSpPr>
          <a:xfrm>
            <a:off x="927936" y="3605609"/>
            <a:ext cx="1156922" cy="822960"/>
            <a:chOff x="850142" y="2680077"/>
            <a:chExt cx="1481329" cy="1053722"/>
          </a:xfrm>
        </p:grpSpPr>
        <p:grpSp>
          <p:nvGrpSpPr>
            <p:cNvPr id="10" name="Group 9">
              <a:extLst>
                <a:ext uri="{FF2B5EF4-FFF2-40B4-BE49-F238E27FC236}">
                  <a16:creationId xmlns:a16="http://schemas.microsoft.com/office/drawing/2014/main" id="{F24E4190-D10D-4BF3-B1E6-7AE427F0CCFB}"/>
                </a:ext>
              </a:extLst>
            </p:cNvPr>
            <p:cNvGrpSpPr/>
            <p:nvPr/>
          </p:nvGrpSpPr>
          <p:grpSpPr>
            <a:xfrm>
              <a:off x="850142" y="2680077"/>
              <a:ext cx="1481329" cy="1053722"/>
              <a:chOff x="850142" y="2680077"/>
              <a:chExt cx="1481329" cy="1053722"/>
            </a:xfrm>
            <a:effectLst>
              <a:outerShdw blurRad="63500" dist="25400" dir="2700000" algn="tl" rotWithShape="0">
                <a:prstClr val="black">
                  <a:alpha val="40000"/>
                </a:prstClr>
              </a:outerShdw>
            </a:effectLst>
          </p:grpSpPr>
          <p:sp>
            <p:nvSpPr>
              <p:cNvPr id="12" name="Freeform: Shape 11">
                <a:extLst>
                  <a:ext uri="{FF2B5EF4-FFF2-40B4-BE49-F238E27FC236}">
                    <a16:creationId xmlns:a16="http://schemas.microsoft.com/office/drawing/2014/main" id="{3B5E8ED1-8408-4325-B91F-98FA9A679533}"/>
                  </a:ext>
                </a:extLst>
              </p:cNvPr>
              <p:cNvSpPr>
                <a:spLocks noChangeAspect="1"/>
              </p:cNvSpPr>
              <p:nvPr/>
            </p:nvSpPr>
            <p:spPr>
              <a:xfrm>
                <a:off x="850143" y="2680077"/>
                <a:ext cx="1481328" cy="413480"/>
              </a:xfrm>
              <a:custGeom>
                <a:avLst/>
                <a:gdLst>
                  <a:gd name="connsiteX0" fmla="*/ 8875600 w 8892560"/>
                  <a:gd name="connsiteY0" fmla="*/ 0 h 2482154"/>
                  <a:gd name="connsiteX1" fmla="*/ 8892560 w 8892560"/>
                  <a:gd name="connsiteY1" fmla="*/ 0 h 2482154"/>
                  <a:gd name="connsiteX2" fmla="*/ 8892560 w 8892560"/>
                  <a:gd name="connsiteY2" fmla="*/ 1754 h 2482154"/>
                  <a:gd name="connsiteX3" fmla="*/ 1091360 w 8892560"/>
                  <a:gd name="connsiteY3" fmla="*/ 0 h 2482154"/>
                  <a:gd name="connsiteX4" fmla="*/ 8875600 w 8892560"/>
                  <a:gd name="connsiteY4" fmla="*/ 0 h 2482154"/>
                  <a:gd name="connsiteX5" fmla="*/ 7784241 w 8892560"/>
                  <a:gd name="connsiteY5" fmla="*/ 2234837 h 2482154"/>
                  <a:gd name="connsiteX6" fmla="*/ 7808625 w 8892560"/>
                  <a:gd name="connsiteY6" fmla="*/ 2482154 h 2482154"/>
                  <a:gd name="connsiteX7" fmla="*/ 2158335 w 8892560"/>
                  <a:gd name="connsiteY7" fmla="*/ 2482154 h 2482154"/>
                  <a:gd name="connsiteX8" fmla="*/ 1091360 w 8892560"/>
                  <a:gd name="connsiteY8" fmla="*/ 2482154 h 2482154"/>
                  <a:gd name="connsiteX9" fmla="*/ 24384 w 8892560"/>
                  <a:gd name="connsiteY9" fmla="*/ 2482154 h 2482154"/>
                  <a:gd name="connsiteX10" fmla="*/ 0 w 8892560"/>
                  <a:gd name="connsiteY10" fmla="*/ 2234837 h 2482154"/>
                  <a:gd name="connsiteX11" fmla="*/ 1091360 w 8892560"/>
                  <a:gd name="connsiteY11" fmla="*/ 0 h 2482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892560" h="2482154">
                    <a:moveTo>
                      <a:pt x="8875600" y="0"/>
                    </a:moveTo>
                    <a:lnTo>
                      <a:pt x="8892560" y="0"/>
                    </a:lnTo>
                    <a:lnTo>
                      <a:pt x="8892560" y="1754"/>
                    </a:lnTo>
                    <a:close/>
                    <a:moveTo>
                      <a:pt x="1091360" y="0"/>
                    </a:moveTo>
                    <a:lnTo>
                      <a:pt x="8875600" y="0"/>
                    </a:lnTo>
                    <a:cubicBezTo>
                      <a:pt x="8272860" y="0"/>
                      <a:pt x="7784241" y="1000570"/>
                      <a:pt x="7784241" y="2234837"/>
                    </a:cubicBezTo>
                    <a:lnTo>
                      <a:pt x="7808625" y="2482154"/>
                    </a:lnTo>
                    <a:lnTo>
                      <a:pt x="2158335" y="2482154"/>
                    </a:lnTo>
                    <a:lnTo>
                      <a:pt x="1091360" y="2482154"/>
                    </a:lnTo>
                    <a:lnTo>
                      <a:pt x="24384" y="2482154"/>
                    </a:lnTo>
                    <a:lnTo>
                      <a:pt x="0" y="2234837"/>
                    </a:lnTo>
                    <a:cubicBezTo>
                      <a:pt x="0" y="1000570"/>
                      <a:pt x="488619" y="0"/>
                      <a:pt x="1091360" y="0"/>
                    </a:cubicBezTo>
                    <a:close/>
                  </a:path>
                </a:pathLst>
              </a:custGeom>
              <a:gradFill flip="none" rotWithShape="1">
                <a:gsLst>
                  <a:gs pos="32500">
                    <a:srgbClr val="40C2A8"/>
                  </a:gs>
                  <a:gs pos="17000">
                    <a:srgbClr val="04866C"/>
                  </a:gs>
                  <a:gs pos="0">
                    <a:srgbClr val="007258"/>
                  </a:gs>
                  <a:gs pos="48000">
                    <a:srgbClr val="189A80"/>
                  </a:gs>
                  <a:gs pos="100000">
                    <a:srgbClr val="189A80"/>
                  </a:gs>
                </a:gsLst>
                <a:lin ang="5400000" scaled="0"/>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F76A2A78-7589-4501-9C87-2EA5C746FB7F}"/>
                  </a:ext>
                </a:extLst>
              </p:cNvPr>
              <p:cNvSpPr/>
              <p:nvPr/>
            </p:nvSpPr>
            <p:spPr>
              <a:xfrm rot="16200000">
                <a:off x="1147683" y="2742036"/>
                <a:ext cx="694222" cy="1289304"/>
              </a:xfrm>
              <a:custGeom>
                <a:avLst/>
                <a:gdLst>
                  <a:gd name="connsiteX0" fmla="*/ 694222 w 694222"/>
                  <a:gd name="connsiteY0" fmla="*/ 0 h 414203"/>
                  <a:gd name="connsiteX1" fmla="*/ 694222 w 694222"/>
                  <a:gd name="connsiteY1" fmla="*/ 414203 h 414203"/>
                  <a:gd name="connsiteX2" fmla="*/ 0 w 694222"/>
                  <a:gd name="connsiteY2" fmla="*/ 414203 h 414203"/>
                  <a:gd name="connsiteX3" fmla="*/ 207102 w 694222"/>
                  <a:gd name="connsiteY3" fmla="*/ 207102 h 414203"/>
                  <a:gd name="connsiteX4" fmla="*/ 0 w 694222"/>
                  <a:gd name="connsiteY4" fmla="*/ 0 h 4142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4222" h="414203">
                    <a:moveTo>
                      <a:pt x="694222" y="0"/>
                    </a:moveTo>
                    <a:lnTo>
                      <a:pt x="694222" y="414203"/>
                    </a:lnTo>
                    <a:lnTo>
                      <a:pt x="0" y="414203"/>
                    </a:lnTo>
                    <a:lnTo>
                      <a:pt x="207102" y="207102"/>
                    </a:lnTo>
                    <a:lnTo>
                      <a:pt x="0" y="0"/>
                    </a:lnTo>
                    <a:close/>
                  </a:path>
                </a:pathLst>
              </a:cu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sp>
          <p:nvSpPr>
            <p:cNvPr id="11" name="TextBox 10">
              <a:extLst>
                <a:ext uri="{FF2B5EF4-FFF2-40B4-BE49-F238E27FC236}">
                  <a16:creationId xmlns:a16="http://schemas.microsoft.com/office/drawing/2014/main" id="{6AB64257-7617-4F5C-B1BF-B09888F67E9D}"/>
                </a:ext>
              </a:extLst>
            </p:cNvPr>
            <p:cNvSpPr txBox="1"/>
            <p:nvPr/>
          </p:nvSpPr>
          <p:spPr>
            <a:xfrm>
              <a:off x="896947" y="3002689"/>
              <a:ext cx="1242499" cy="354671"/>
            </a:xfrm>
            <a:prstGeom prst="rect">
              <a:avLst/>
            </a:prstGeom>
            <a:noFill/>
          </p:spPr>
          <p:txBody>
            <a:bodyPr wrap="square" rtlCol="0">
              <a:spAutoFit/>
            </a:bodyPr>
            <a:lstStyle/>
            <a:p>
              <a:pPr algn="ctr" defTabSz="1219170">
                <a:spcBef>
                  <a:spcPct val="20000"/>
                </a:spcBef>
                <a:defRPr/>
              </a:pPr>
              <a:r>
                <a:rPr lang="en-US" sz="1200" dirty="0">
                  <a:solidFill>
                    <a:schemeClr val="bg1"/>
                  </a:solidFill>
                  <a:latin typeface="Bernard MT Condensed" panose="02050806060905020404" pitchFamily="18" charset="0"/>
                </a:rPr>
                <a:t>LOREM IPSUM</a:t>
              </a:r>
            </a:p>
          </p:txBody>
        </p:sp>
      </p:grpSp>
      <p:sp>
        <p:nvSpPr>
          <p:cNvPr id="18" name="Text Box 10">
            <a:extLst>
              <a:ext uri="{FF2B5EF4-FFF2-40B4-BE49-F238E27FC236}">
                <a16:creationId xmlns:a16="http://schemas.microsoft.com/office/drawing/2014/main" id="{09633D78-4A27-40A8-A225-4B5EA0A66285}"/>
              </a:ext>
            </a:extLst>
          </p:cNvPr>
          <p:cNvSpPr txBox="1">
            <a:spLocks noChangeArrowheads="1"/>
          </p:cNvSpPr>
          <p:nvPr/>
        </p:nvSpPr>
        <p:spPr bwMode="auto">
          <a:xfrm>
            <a:off x="1115563" y="5212080"/>
            <a:ext cx="777240" cy="822960"/>
          </a:xfrm>
          <a:prstGeom prst="rect">
            <a:avLst/>
          </a:prstGeom>
          <a:noFill/>
          <a:ln w="9525">
            <a:noFill/>
            <a:miter lim="800000"/>
            <a:headEnd/>
            <a:tailEnd/>
          </a:ln>
        </p:spPr>
        <p:txBody>
          <a:bodyPr wrap="square" lIns="60960" tIns="30480" rIns="60960" bIns="30480">
            <a:spAutoFit/>
          </a:bodyPr>
          <a:lstStyle/>
          <a:p>
            <a:pPr algn="ctr"/>
            <a:r>
              <a:rPr lang="en-US" sz="4800" spc="150" dirty="0">
                <a:solidFill>
                  <a:srgbClr val="4D4D4D"/>
                </a:solidFill>
                <a:latin typeface="Bernard MT Condensed" panose="02050806060905020404" pitchFamily="18" charset="0"/>
              </a:rPr>
              <a:t>02</a:t>
            </a:r>
          </a:p>
        </p:txBody>
      </p:sp>
      <p:sp>
        <p:nvSpPr>
          <p:cNvPr id="19" name="TextBox 18">
            <a:extLst>
              <a:ext uri="{FF2B5EF4-FFF2-40B4-BE49-F238E27FC236}">
                <a16:creationId xmlns:a16="http://schemas.microsoft.com/office/drawing/2014/main" id="{0D6A65BA-C0F7-4715-B939-A7A78818D2D3}"/>
              </a:ext>
            </a:extLst>
          </p:cNvPr>
          <p:cNvSpPr txBox="1"/>
          <p:nvPr/>
        </p:nvSpPr>
        <p:spPr>
          <a:xfrm>
            <a:off x="2099636" y="4197917"/>
            <a:ext cx="2033201" cy="2069797"/>
          </a:xfrm>
          <a:prstGeom prst="rect">
            <a:avLst/>
          </a:prstGeom>
          <a:noFill/>
        </p:spPr>
        <p:txBody>
          <a:bodyPr wrap="square" rtlCol="0">
            <a:spAutoFit/>
          </a:bodyPr>
          <a:lstStyle/>
          <a:p>
            <a:r>
              <a:rPr lang="en-US" sz="1400" dirty="0">
                <a:solidFill>
                  <a:srgbClr val="454545"/>
                </a:solidFill>
                <a:latin typeface="Bernard MT Condensed" panose="02050806060905020404" pitchFamily="18" charset="0"/>
              </a:rPr>
              <a:t>LOREM IPSUM DOLOR</a:t>
            </a:r>
          </a:p>
          <a:p>
            <a:endParaRPr lang="en-US" sz="400" dirty="0">
              <a:solidFill>
                <a:srgbClr val="454545"/>
              </a:solidFill>
              <a:latin typeface="Bernard MT Condensed" panose="02050806060905020404" pitchFamily="18" charset="0"/>
            </a:endParaRPr>
          </a:p>
          <a:p>
            <a:r>
              <a:rPr lang="en-US" sz="1250" dirty="0">
                <a:solidFill>
                  <a:srgbClr val="454545"/>
                </a:solidFill>
                <a:latin typeface="Candara" panose="020E0502030303020204" pitchFamily="34" charset="0"/>
              </a:rPr>
              <a:t>Lorem ipsum dolor sit amet, consectetur adipiscing elit, sed do eiusmod tempor incididunt ut labore et dolore magna. </a:t>
            </a:r>
          </a:p>
          <a:p>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54545"/>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rgbClr val="454545"/>
                </a:solidFill>
                <a:latin typeface="Candara" panose="020E0502030303020204" pitchFamily="34" charset="0"/>
              </a:rPr>
              <a:t>Lorem ipsum dolor sit amet, consectetur adipiscing.</a:t>
            </a:r>
          </a:p>
        </p:txBody>
      </p:sp>
      <p:grpSp>
        <p:nvGrpSpPr>
          <p:cNvPr id="22" name="Group 21">
            <a:extLst>
              <a:ext uri="{FF2B5EF4-FFF2-40B4-BE49-F238E27FC236}">
                <a16:creationId xmlns:a16="http://schemas.microsoft.com/office/drawing/2014/main" id="{65280912-D6DB-478C-B7A5-8486693D5656}"/>
              </a:ext>
            </a:extLst>
          </p:cNvPr>
          <p:cNvGrpSpPr/>
          <p:nvPr/>
        </p:nvGrpSpPr>
        <p:grpSpPr>
          <a:xfrm>
            <a:off x="975733" y="6196409"/>
            <a:ext cx="1005840" cy="354686"/>
            <a:chOff x="6372397" y="6019800"/>
            <a:chExt cx="1005840" cy="354686"/>
          </a:xfrm>
        </p:grpSpPr>
        <p:sp>
          <p:nvSpPr>
            <p:cNvPr id="17" name="Freeform: Shape 16">
              <a:extLst>
                <a:ext uri="{FF2B5EF4-FFF2-40B4-BE49-F238E27FC236}">
                  <a16:creationId xmlns:a16="http://schemas.microsoft.com/office/drawing/2014/main" id="{2B0EE567-3434-4CD0-95EE-BBCEC3429BDC}"/>
                </a:ext>
              </a:extLst>
            </p:cNvPr>
            <p:cNvSpPr>
              <a:spLocks/>
            </p:cNvSpPr>
            <p:nvPr/>
          </p:nvSpPr>
          <p:spPr>
            <a:xfrm>
              <a:off x="6372397" y="6019800"/>
              <a:ext cx="1005840" cy="354686"/>
            </a:xfrm>
            <a:custGeom>
              <a:avLst/>
              <a:gdLst>
                <a:gd name="connsiteX0" fmla="*/ 71133 w 1005840"/>
                <a:gd name="connsiteY0" fmla="*/ 0 h 354686"/>
                <a:gd name="connsiteX1" fmla="*/ 934707 w 1005840"/>
                <a:gd name="connsiteY1" fmla="*/ 0 h 354686"/>
                <a:gd name="connsiteX2" fmla="*/ 1005840 w 1005840"/>
                <a:gd name="connsiteY2" fmla="*/ 71133 h 354686"/>
                <a:gd name="connsiteX3" fmla="*/ 1005840 w 1005840"/>
                <a:gd name="connsiteY3" fmla="*/ 354686 h 354686"/>
                <a:gd name="connsiteX4" fmla="*/ 0 w 1005840"/>
                <a:gd name="connsiteY4" fmla="*/ 354686 h 354686"/>
                <a:gd name="connsiteX5" fmla="*/ 0 w 1005840"/>
                <a:gd name="connsiteY5" fmla="*/ 71133 h 354686"/>
                <a:gd name="connsiteX6" fmla="*/ 71133 w 1005840"/>
                <a:gd name="connsiteY6" fmla="*/ 0 h 3546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5840" h="354686">
                  <a:moveTo>
                    <a:pt x="71133" y="0"/>
                  </a:moveTo>
                  <a:lnTo>
                    <a:pt x="934707" y="0"/>
                  </a:lnTo>
                  <a:cubicBezTo>
                    <a:pt x="973993" y="0"/>
                    <a:pt x="1005840" y="31847"/>
                    <a:pt x="1005840" y="71133"/>
                  </a:cubicBezTo>
                  <a:lnTo>
                    <a:pt x="1005840" y="354686"/>
                  </a:lnTo>
                  <a:lnTo>
                    <a:pt x="0" y="354686"/>
                  </a:lnTo>
                  <a:lnTo>
                    <a:pt x="0" y="71133"/>
                  </a:lnTo>
                  <a:cubicBezTo>
                    <a:pt x="0" y="31847"/>
                    <a:pt x="31847" y="0"/>
                    <a:pt x="71133" y="0"/>
                  </a:cubicBez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 Box 10">
              <a:extLst>
                <a:ext uri="{FF2B5EF4-FFF2-40B4-BE49-F238E27FC236}">
                  <a16:creationId xmlns:a16="http://schemas.microsoft.com/office/drawing/2014/main" id="{FE34A93C-2764-4489-AC38-989615E234CD}"/>
                </a:ext>
              </a:extLst>
            </p:cNvPr>
            <p:cNvSpPr txBox="1">
              <a:spLocks noChangeArrowheads="1"/>
            </p:cNvSpPr>
            <p:nvPr/>
          </p:nvSpPr>
          <p:spPr bwMode="auto">
            <a:xfrm>
              <a:off x="6486963" y="6067579"/>
              <a:ext cx="718777" cy="246221"/>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rPr>
                <a:t>OPTION</a:t>
              </a:r>
            </a:p>
          </p:txBody>
        </p:sp>
      </p:grpSp>
      <p:sp>
        <p:nvSpPr>
          <p:cNvPr id="23" name="Freeform: Shape 22">
            <a:extLst>
              <a:ext uri="{FF2B5EF4-FFF2-40B4-BE49-F238E27FC236}">
                <a16:creationId xmlns:a16="http://schemas.microsoft.com/office/drawing/2014/main" id="{4FF89355-8658-457A-BE66-F402EE0D175E}"/>
              </a:ext>
            </a:extLst>
          </p:cNvPr>
          <p:cNvSpPr>
            <a:spLocks noChangeAspect="1"/>
          </p:cNvSpPr>
          <p:nvPr/>
        </p:nvSpPr>
        <p:spPr>
          <a:xfrm>
            <a:off x="5804818" y="3601727"/>
            <a:ext cx="285231" cy="324362"/>
          </a:xfrm>
          <a:custGeom>
            <a:avLst/>
            <a:gdLst>
              <a:gd name="connsiteX0" fmla="*/ 223157 w 446314"/>
              <a:gd name="connsiteY0" fmla="*/ 0 h 380657"/>
              <a:gd name="connsiteX1" fmla="*/ 446314 w 446314"/>
              <a:gd name="connsiteY1" fmla="*/ 342729 h 380657"/>
              <a:gd name="connsiteX2" fmla="*/ 441328 w 446314"/>
              <a:gd name="connsiteY2" fmla="*/ 380657 h 380657"/>
              <a:gd name="connsiteX3" fmla="*/ 4986 w 446314"/>
              <a:gd name="connsiteY3" fmla="*/ 380657 h 380657"/>
              <a:gd name="connsiteX4" fmla="*/ 0 w 446314"/>
              <a:gd name="connsiteY4" fmla="*/ 342729 h 380657"/>
              <a:gd name="connsiteX5" fmla="*/ 223157 w 446314"/>
              <a:gd name="connsiteY5" fmla="*/ 0 h 380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314" h="380657">
                <a:moveTo>
                  <a:pt x="223157" y="0"/>
                </a:moveTo>
                <a:cubicBezTo>
                  <a:pt x="346403" y="0"/>
                  <a:pt x="446314" y="153445"/>
                  <a:pt x="446314" y="342729"/>
                </a:cubicBezTo>
                <a:lnTo>
                  <a:pt x="441328" y="380657"/>
                </a:lnTo>
                <a:lnTo>
                  <a:pt x="4986" y="380657"/>
                </a:lnTo>
                <a:lnTo>
                  <a:pt x="0" y="342729"/>
                </a:lnTo>
                <a:cubicBezTo>
                  <a:pt x="0" y="153445"/>
                  <a:pt x="99911" y="0"/>
                  <a:pt x="223157" y="0"/>
                </a:cubicBezTo>
                <a:close/>
              </a:path>
            </a:pathLst>
          </a:custGeom>
          <a:solidFill>
            <a:srgbClr val="C7750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Freeform: Shape 23">
            <a:extLst>
              <a:ext uri="{FF2B5EF4-FFF2-40B4-BE49-F238E27FC236}">
                <a16:creationId xmlns:a16="http://schemas.microsoft.com/office/drawing/2014/main" id="{AE091DE2-F89E-4CD2-8DA0-86112A814553}"/>
              </a:ext>
            </a:extLst>
          </p:cNvPr>
          <p:cNvSpPr/>
          <p:nvPr/>
        </p:nvSpPr>
        <p:spPr>
          <a:xfrm rot="10800000">
            <a:off x="4666462" y="6218200"/>
            <a:ext cx="1423587" cy="328135"/>
          </a:xfrm>
          <a:custGeom>
            <a:avLst/>
            <a:gdLst>
              <a:gd name="connsiteX0" fmla="*/ 198887 w 1360347"/>
              <a:gd name="connsiteY0" fmla="*/ 0 h 313558"/>
              <a:gd name="connsiteX1" fmla="*/ 1161461 w 1360347"/>
              <a:gd name="connsiteY1" fmla="*/ 0 h 313558"/>
              <a:gd name="connsiteX2" fmla="*/ 1360347 w 1360347"/>
              <a:gd name="connsiteY2" fmla="*/ 313558 h 313558"/>
              <a:gd name="connsiteX3" fmla="*/ 0 w 1360347"/>
              <a:gd name="connsiteY3" fmla="*/ 313558 h 313558"/>
            </a:gdLst>
            <a:ahLst/>
            <a:cxnLst>
              <a:cxn ang="0">
                <a:pos x="connsiteX0" y="connsiteY0"/>
              </a:cxn>
              <a:cxn ang="0">
                <a:pos x="connsiteX1" y="connsiteY1"/>
              </a:cxn>
              <a:cxn ang="0">
                <a:pos x="connsiteX2" y="connsiteY2"/>
              </a:cxn>
              <a:cxn ang="0">
                <a:pos x="connsiteX3" y="connsiteY3"/>
              </a:cxn>
            </a:cxnLst>
            <a:rect l="l" t="t" r="r" b="b"/>
            <a:pathLst>
              <a:path w="1360347" h="313558">
                <a:moveTo>
                  <a:pt x="198887" y="0"/>
                </a:moveTo>
                <a:lnTo>
                  <a:pt x="1161461" y="0"/>
                </a:lnTo>
                <a:lnTo>
                  <a:pt x="1360347" y="313558"/>
                </a:lnTo>
                <a:lnTo>
                  <a:pt x="0" y="313558"/>
                </a:lnTo>
                <a:close/>
              </a:path>
            </a:pathLst>
          </a:custGeom>
          <a:solidFill>
            <a:srgbClr val="C77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Rounded Corners 24">
            <a:extLst>
              <a:ext uri="{FF2B5EF4-FFF2-40B4-BE49-F238E27FC236}">
                <a16:creationId xmlns:a16="http://schemas.microsoft.com/office/drawing/2014/main" id="{3F5CF6D5-50B5-4331-8559-39800B5E13F8}"/>
              </a:ext>
            </a:extLst>
          </p:cNvPr>
          <p:cNvSpPr/>
          <p:nvPr/>
        </p:nvSpPr>
        <p:spPr>
          <a:xfrm>
            <a:off x="4648200" y="3903545"/>
            <a:ext cx="3429000" cy="2439278"/>
          </a:xfrm>
          <a:prstGeom prst="roundRect">
            <a:avLst>
              <a:gd name="adj" fmla="val 3957"/>
            </a:avLst>
          </a:prstGeom>
          <a:solidFill>
            <a:schemeClr val="bg1"/>
          </a:solidFill>
          <a:ln>
            <a:noFill/>
          </a:ln>
          <a:effectLst>
            <a:outerShdw blurRad="63500" sx="102000" sy="102000" algn="ct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6" name="Group 25">
            <a:extLst>
              <a:ext uri="{FF2B5EF4-FFF2-40B4-BE49-F238E27FC236}">
                <a16:creationId xmlns:a16="http://schemas.microsoft.com/office/drawing/2014/main" id="{0886F9BA-0B07-4D58-85CB-0C2E91747FD7}"/>
              </a:ext>
            </a:extLst>
          </p:cNvPr>
          <p:cNvGrpSpPr/>
          <p:nvPr/>
        </p:nvGrpSpPr>
        <p:grpSpPr>
          <a:xfrm>
            <a:off x="4826827" y="3598744"/>
            <a:ext cx="1156922" cy="822960"/>
            <a:chOff x="850142" y="2680077"/>
            <a:chExt cx="1481329" cy="1053722"/>
          </a:xfrm>
        </p:grpSpPr>
        <p:grpSp>
          <p:nvGrpSpPr>
            <p:cNvPr id="27" name="Group 26">
              <a:extLst>
                <a:ext uri="{FF2B5EF4-FFF2-40B4-BE49-F238E27FC236}">
                  <a16:creationId xmlns:a16="http://schemas.microsoft.com/office/drawing/2014/main" id="{C645F2AE-AC93-46FF-9321-2BD00D2276DD}"/>
                </a:ext>
              </a:extLst>
            </p:cNvPr>
            <p:cNvGrpSpPr/>
            <p:nvPr/>
          </p:nvGrpSpPr>
          <p:grpSpPr>
            <a:xfrm>
              <a:off x="850142" y="2680077"/>
              <a:ext cx="1481329" cy="1053722"/>
              <a:chOff x="850142" y="2680077"/>
              <a:chExt cx="1481329" cy="1053722"/>
            </a:xfrm>
            <a:effectLst>
              <a:outerShdw blurRad="63500" dist="25400" dir="2700000" algn="tl" rotWithShape="0">
                <a:prstClr val="black">
                  <a:alpha val="40000"/>
                </a:prstClr>
              </a:outerShdw>
            </a:effectLst>
          </p:grpSpPr>
          <p:sp>
            <p:nvSpPr>
              <p:cNvPr id="29" name="Freeform: Shape 28">
                <a:extLst>
                  <a:ext uri="{FF2B5EF4-FFF2-40B4-BE49-F238E27FC236}">
                    <a16:creationId xmlns:a16="http://schemas.microsoft.com/office/drawing/2014/main" id="{4283553F-13B8-4404-9A87-B6BDB9744374}"/>
                  </a:ext>
                </a:extLst>
              </p:cNvPr>
              <p:cNvSpPr>
                <a:spLocks noChangeAspect="1"/>
              </p:cNvSpPr>
              <p:nvPr/>
            </p:nvSpPr>
            <p:spPr>
              <a:xfrm>
                <a:off x="850143" y="2680077"/>
                <a:ext cx="1481328" cy="413480"/>
              </a:xfrm>
              <a:custGeom>
                <a:avLst/>
                <a:gdLst>
                  <a:gd name="connsiteX0" fmla="*/ 8875600 w 8892560"/>
                  <a:gd name="connsiteY0" fmla="*/ 0 h 2482154"/>
                  <a:gd name="connsiteX1" fmla="*/ 8892560 w 8892560"/>
                  <a:gd name="connsiteY1" fmla="*/ 0 h 2482154"/>
                  <a:gd name="connsiteX2" fmla="*/ 8892560 w 8892560"/>
                  <a:gd name="connsiteY2" fmla="*/ 1754 h 2482154"/>
                  <a:gd name="connsiteX3" fmla="*/ 1091360 w 8892560"/>
                  <a:gd name="connsiteY3" fmla="*/ 0 h 2482154"/>
                  <a:gd name="connsiteX4" fmla="*/ 8875600 w 8892560"/>
                  <a:gd name="connsiteY4" fmla="*/ 0 h 2482154"/>
                  <a:gd name="connsiteX5" fmla="*/ 7784241 w 8892560"/>
                  <a:gd name="connsiteY5" fmla="*/ 2234837 h 2482154"/>
                  <a:gd name="connsiteX6" fmla="*/ 7808625 w 8892560"/>
                  <a:gd name="connsiteY6" fmla="*/ 2482154 h 2482154"/>
                  <a:gd name="connsiteX7" fmla="*/ 2158335 w 8892560"/>
                  <a:gd name="connsiteY7" fmla="*/ 2482154 h 2482154"/>
                  <a:gd name="connsiteX8" fmla="*/ 1091360 w 8892560"/>
                  <a:gd name="connsiteY8" fmla="*/ 2482154 h 2482154"/>
                  <a:gd name="connsiteX9" fmla="*/ 24384 w 8892560"/>
                  <a:gd name="connsiteY9" fmla="*/ 2482154 h 2482154"/>
                  <a:gd name="connsiteX10" fmla="*/ 0 w 8892560"/>
                  <a:gd name="connsiteY10" fmla="*/ 2234837 h 2482154"/>
                  <a:gd name="connsiteX11" fmla="*/ 1091360 w 8892560"/>
                  <a:gd name="connsiteY11" fmla="*/ 0 h 2482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892560" h="2482154">
                    <a:moveTo>
                      <a:pt x="8875600" y="0"/>
                    </a:moveTo>
                    <a:lnTo>
                      <a:pt x="8892560" y="0"/>
                    </a:lnTo>
                    <a:lnTo>
                      <a:pt x="8892560" y="1754"/>
                    </a:lnTo>
                    <a:close/>
                    <a:moveTo>
                      <a:pt x="1091360" y="0"/>
                    </a:moveTo>
                    <a:lnTo>
                      <a:pt x="8875600" y="0"/>
                    </a:lnTo>
                    <a:cubicBezTo>
                      <a:pt x="8272860" y="0"/>
                      <a:pt x="7784241" y="1000570"/>
                      <a:pt x="7784241" y="2234837"/>
                    </a:cubicBezTo>
                    <a:lnTo>
                      <a:pt x="7808625" y="2482154"/>
                    </a:lnTo>
                    <a:lnTo>
                      <a:pt x="2158335" y="2482154"/>
                    </a:lnTo>
                    <a:lnTo>
                      <a:pt x="1091360" y="2482154"/>
                    </a:lnTo>
                    <a:lnTo>
                      <a:pt x="24384" y="2482154"/>
                    </a:lnTo>
                    <a:lnTo>
                      <a:pt x="0" y="2234837"/>
                    </a:lnTo>
                    <a:cubicBezTo>
                      <a:pt x="0" y="1000570"/>
                      <a:pt x="488619" y="0"/>
                      <a:pt x="1091360" y="0"/>
                    </a:cubicBezTo>
                    <a:close/>
                  </a:path>
                </a:pathLst>
              </a:custGeom>
              <a:gradFill flip="none" rotWithShape="1">
                <a:gsLst>
                  <a:gs pos="32500">
                    <a:srgbClr val="FFC54F"/>
                  </a:gs>
                  <a:gs pos="17000">
                    <a:srgbClr val="DB8913"/>
                  </a:gs>
                  <a:gs pos="0">
                    <a:srgbClr val="C77500"/>
                  </a:gs>
                  <a:gs pos="48000">
                    <a:srgbClr val="EF9D27"/>
                  </a:gs>
                  <a:gs pos="100000">
                    <a:srgbClr val="EF9D27"/>
                  </a:gs>
                </a:gsLst>
                <a:lin ang="5400000" scaled="0"/>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17FC1D73-396A-403C-8D9D-A806FD787870}"/>
                  </a:ext>
                </a:extLst>
              </p:cNvPr>
              <p:cNvSpPr/>
              <p:nvPr/>
            </p:nvSpPr>
            <p:spPr>
              <a:xfrm rot="16200000">
                <a:off x="1147683" y="2742036"/>
                <a:ext cx="694222" cy="1289304"/>
              </a:xfrm>
              <a:custGeom>
                <a:avLst/>
                <a:gdLst>
                  <a:gd name="connsiteX0" fmla="*/ 694222 w 694222"/>
                  <a:gd name="connsiteY0" fmla="*/ 0 h 414203"/>
                  <a:gd name="connsiteX1" fmla="*/ 694222 w 694222"/>
                  <a:gd name="connsiteY1" fmla="*/ 414203 h 414203"/>
                  <a:gd name="connsiteX2" fmla="*/ 0 w 694222"/>
                  <a:gd name="connsiteY2" fmla="*/ 414203 h 414203"/>
                  <a:gd name="connsiteX3" fmla="*/ 207102 w 694222"/>
                  <a:gd name="connsiteY3" fmla="*/ 207102 h 414203"/>
                  <a:gd name="connsiteX4" fmla="*/ 0 w 694222"/>
                  <a:gd name="connsiteY4" fmla="*/ 0 h 4142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4222" h="414203">
                    <a:moveTo>
                      <a:pt x="694222" y="0"/>
                    </a:moveTo>
                    <a:lnTo>
                      <a:pt x="694222" y="414203"/>
                    </a:lnTo>
                    <a:lnTo>
                      <a:pt x="0" y="414203"/>
                    </a:lnTo>
                    <a:lnTo>
                      <a:pt x="207102" y="207102"/>
                    </a:lnTo>
                    <a:lnTo>
                      <a:pt x="0" y="0"/>
                    </a:lnTo>
                    <a:close/>
                  </a:path>
                </a:pathLst>
              </a:custGeom>
              <a:solidFill>
                <a:srgbClr val="EF9D2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28" name="TextBox 27">
              <a:extLst>
                <a:ext uri="{FF2B5EF4-FFF2-40B4-BE49-F238E27FC236}">
                  <a16:creationId xmlns:a16="http://schemas.microsoft.com/office/drawing/2014/main" id="{778BBD39-7C76-4EEE-B1B2-EF331E5A337A}"/>
                </a:ext>
              </a:extLst>
            </p:cNvPr>
            <p:cNvSpPr txBox="1"/>
            <p:nvPr/>
          </p:nvSpPr>
          <p:spPr>
            <a:xfrm>
              <a:off x="896947" y="3002689"/>
              <a:ext cx="1242499" cy="354671"/>
            </a:xfrm>
            <a:prstGeom prst="rect">
              <a:avLst/>
            </a:prstGeom>
            <a:noFill/>
          </p:spPr>
          <p:txBody>
            <a:bodyPr wrap="square" rtlCol="0">
              <a:spAutoFit/>
            </a:bodyPr>
            <a:lstStyle/>
            <a:p>
              <a:pPr algn="ctr" defTabSz="1219170">
                <a:spcBef>
                  <a:spcPct val="20000"/>
                </a:spcBef>
                <a:defRPr/>
              </a:pPr>
              <a:r>
                <a:rPr lang="en-US" sz="1200" dirty="0">
                  <a:solidFill>
                    <a:schemeClr val="bg1"/>
                  </a:solidFill>
                  <a:latin typeface="Bernard MT Condensed" panose="02050806060905020404" pitchFamily="18" charset="0"/>
                </a:rPr>
                <a:t>LOREM IPSUM</a:t>
              </a:r>
            </a:p>
          </p:txBody>
        </p:sp>
      </p:grpSp>
      <p:sp>
        <p:nvSpPr>
          <p:cNvPr id="31" name="Text Box 10">
            <a:extLst>
              <a:ext uri="{FF2B5EF4-FFF2-40B4-BE49-F238E27FC236}">
                <a16:creationId xmlns:a16="http://schemas.microsoft.com/office/drawing/2014/main" id="{11758BB3-A38F-44CD-A127-31BCBA8A3264}"/>
              </a:ext>
            </a:extLst>
          </p:cNvPr>
          <p:cNvSpPr txBox="1">
            <a:spLocks noChangeArrowheads="1"/>
          </p:cNvSpPr>
          <p:nvPr/>
        </p:nvSpPr>
        <p:spPr bwMode="auto">
          <a:xfrm>
            <a:off x="5014454" y="5212080"/>
            <a:ext cx="777240" cy="800219"/>
          </a:xfrm>
          <a:prstGeom prst="rect">
            <a:avLst/>
          </a:prstGeom>
          <a:noFill/>
          <a:ln w="9525">
            <a:noFill/>
            <a:miter lim="800000"/>
            <a:headEnd/>
            <a:tailEnd/>
          </a:ln>
        </p:spPr>
        <p:txBody>
          <a:bodyPr wrap="square" lIns="60960" tIns="30480" rIns="60960" bIns="30480">
            <a:spAutoFit/>
          </a:bodyPr>
          <a:lstStyle/>
          <a:p>
            <a:pPr algn="ctr"/>
            <a:r>
              <a:rPr lang="en-US" sz="4800" spc="150" dirty="0">
                <a:solidFill>
                  <a:srgbClr val="4D4D4D"/>
                </a:solidFill>
                <a:latin typeface="Bernard MT Condensed" panose="02050806060905020404" pitchFamily="18" charset="0"/>
              </a:rPr>
              <a:t>03</a:t>
            </a:r>
          </a:p>
        </p:txBody>
      </p:sp>
      <p:sp>
        <p:nvSpPr>
          <p:cNvPr id="32" name="TextBox 31">
            <a:extLst>
              <a:ext uri="{FF2B5EF4-FFF2-40B4-BE49-F238E27FC236}">
                <a16:creationId xmlns:a16="http://schemas.microsoft.com/office/drawing/2014/main" id="{79BCF013-DDB6-460A-9E31-E709B5552124}"/>
              </a:ext>
            </a:extLst>
          </p:cNvPr>
          <p:cNvSpPr txBox="1"/>
          <p:nvPr/>
        </p:nvSpPr>
        <p:spPr>
          <a:xfrm>
            <a:off x="5998527" y="4191052"/>
            <a:ext cx="2033201" cy="2069797"/>
          </a:xfrm>
          <a:prstGeom prst="rect">
            <a:avLst/>
          </a:prstGeom>
          <a:noFill/>
        </p:spPr>
        <p:txBody>
          <a:bodyPr wrap="square" rtlCol="0">
            <a:spAutoFit/>
          </a:bodyPr>
          <a:lstStyle/>
          <a:p>
            <a:r>
              <a:rPr lang="en-US" sz="1400" dirty="0">
                <a:solidFill>
                  <a:srgbClr val="454545"/>
                </a:solidFill>
                <a:latin typeface="Bernard MT Condensed" panose="02050806060905020404" pitchFamily="18" charset="0"/>
              </a:rPr>
              <a:t>LOREM IPSUM DOLOR</a:t>
            </a:r>
          </a:p>
          <a:p>
            <a:endParaRPr lang="en-US" sz="400" dirty="0">
              <a:solidFill>
                <a:srgbClr val="454545"/>
              </a:solidFill>
              <a:latin typeface="Bernard MT Condensed" panose="02050806060905020404" pitchFamily="18" charset="0"/>
            </a:endParaRPr>
          </a:p>
          <a:p>
            <a:r>
              <a:rPr lang="en-US" sz="1250" dirty="0">
                <a:solidFill>
                  <a:srgbClr val="454545"/>
                </a:solidFill>
                <a:latin typeface="Candara" panose="020E0502030303020204" pitchFamily="34" charset="0"/>
              </a:rPr>
              <a:t>Lorem ipsum dolor sit amet, consectetur adipiscing elit, sed do eiusmod tempor incididunt ut labore et dolore magna. </a:t>
            </a:r>
          </a:p>
          <a:p>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54545"/>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rgbClr val="454545"/>
                </a:solidFill>
                <a:latin typeface="Candara" panose="020E0502030303020204" pitchFamily="34" charset="0"/>
              </a:rPr>
              <a:t>Lorem ipsum dolor sit amet, consectetur adipiscing.</a:t>
            </a:r>
          </a:p>
        </p:txBody>
      </p:sp>
      <p:grpSp>
        <p:nvGrpSpPr>
          <p:cNvPr id="33" name="Group 32">
            <a:extLst>
              <a:ext uri="{FF2B5EF4-FFF2-40B4-BE49-F238E27FC236}">
                <a16:creationId xmlns:a16="http://schemas.microsoft.com/office/drawing/2014/main" id="{A9CF3E42-7A44-4416-958A-61A578EFCE64}"/>
              </a:ext>
            </a:extLst>
          </p:cNvPr>
          <p:cNvGrpSpPr/>
          <p:nvPr/>
        </p:nvGrpSpPr>
        <p:grpSpPr>
          <a:xfrm>
            <a:off x="4874624" y="6189544"/>
            <a:ext cx="1005840" cy="354686"/>
            <a:chOff x="6372397" y="6019800"/>
            <a:chExt cx="1005840" cy="354686"/>
          </a:xfrm>
        </p:grpSpPr>
        <p:sp>
          <p:nvSpPr>
            <p:cNvPr id="34" name="Freeform: Shape 33">
              <a:extLst>
                <a:ext uri="{FF2B5EF4-FFF2-40B4-BE49-F238E27FC236}">
                  <a16:creationId xmlns:a16="http://schemas.microsoft.com/office/drawing/2014/main" id="{A632D0FE-27E3-44E9-9858-07C6EE5CC4ED}"/>
                </a:ext>
              </a:extLst>
            </p:cNvPr>
            <p:cNvSpPr>
              <a:spLocks/>
            </p:cNvSpPr>
            <p:nvPr/>
          </p:nvSpPr>
          <p:spPr>
            <a:xfrm>
              <a:off x="6372397" y="6019800"/>
              <a:ext cx="1005840" cy="354686"/>
            </a:xfrm>
            <a:custGeom>
              <a:avLst/>
              <a:gdLst>
                <a:gd name="connsiteX0" fmla="*/ 71133 w 1005840"/>
                <a:gd name="connsiteY0" fmla="*/ 0 h 354686"/>
                <a:gd name="connsiteX1" fmla="*/ 934707 w 1005840"/>
                <a:gd name="connsiteY1" fmla="*/ 0 h 354686"/>
                <a:gd name="connsiteX2" fmla="*/ 1005840 w 1005840"/>
                <a:gd name="connsiteY2" fmla="*/ 71133 h 354686"/>
                <a:gd name="connsiteX3" fmla="*/ 1005840 w 1005840"/>
                <a:gd name="connsiteY3" fmla="*/ 354686 h 354686"/>
                <a:gd name="connsiteX4" fmla="*/ 0 w 1005840"/>
                <a:gd name="connsiteY4" fmla="*/ 354686 h 354686"/>
                <a:gd name="connsiteX5" fmla="*/ 0 w 1005840"/>
                <a:gd name="connsiteY5" fmla="*/ 71133 h 354686"/>
                <a:gd name="connsiteX6" fmla="*/ 71133 w 1005840"/>
                <a:gd name="connsiteY6" fmla="*/ 0 h 3546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5840" h="354686">
                  <a:moveTo>
                    <a:pt x="71133" y="0"/>
                  </a:moveTo>
                  <a:lnTo>
                    <a:pt x="934707" y="0"/>
                  </a:lnTo>
                  <a:cubicBezTo>
                    <a:pt x="973993" y="0"/>
                    <a:pt x="1005840" y="31847"/>
                    <a:pt x="1005840" y="71133"/>
                  </a:cubicBezTo>
                  <a:lnTo>
                    <a:pt x="1005840" y="354686"/>
                  </a:lnTo>
                  <a:lnTo>
                    <a:pt x="0" y="354686"/>
                  </a:lnTo>
                  <a:lnTo>
                    <a:pt x="0" y="71133"/>
                  </a:lnTo>
                  <a:cubicBezTo>
                    <a:pt x="0" y="31847"/>
                    <a:pt x="31847" y="0"/>
                    <a:pt x="71133" y="0"/>
                  </a:cubicBez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ext Box 10">
              <a:extLst>
                <a:ext uri="{FF2B5EF4-FFF2-40B4-BE49-F238E27FC236}">
                  <a16:creationId xmlns:a16="http://schemas.microsoft.com/office/drawing/2014/main" id="{9DA8B6D1-E918-4075-9C91-D641244BFA5E}"/>
                </a:ext>
              </a:extLst>
            </p:cNvPr>
            <p:cNvSpPr txBox="1">
              <a:spLocks noChangeArrowheads="1"/>
            </p:cNvSpPr>
            <p:nvPr/>
          </p:nvSpPr>
          <p:spPr bwMode="auto">
            <a:xfrm>
              <a:off x="6486963" y="6067579"/>
              <a:ext cx="718777" cy="246221"/>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rPr>
                <a:t>OPTION</a:t>
              </a:r>
            </a:p>
          </p:txBody>
        </p:sp>
      </p:grpSp>
      <p:sp>
        <p:nvSpPr>
          <p:cNvPr id="66" name="TextBox 65">
            <a:extLst>
              <a:ext uri="{FF2B5EF4-FFF2-40B4-BE49-F238E27FC236}">
                <a16:creationId xmlns:a16="http://schemas.microsoft.com/office/drawing/2014/main" id="{9A107E3D-18FE-4669-A3C7-A2C1914043D3}"/>
              </a:ext>
            </a:extLst>
          </p:cNvPr>
          <p:cNvSpPr txBox="1"/>
          <p:nvPr/>
        </p:nvSpPr>
        <p:spPr>
          <a:xfrm>
            <a:off x="387496" y="305067"/>
            <a:ext cx="5098904" cy="1200329"/>
          </a:xfrm>
          <a:prstGeom prst="rect">
            <a:avLst/>
          </a:prstGeom>
          <a:noFill/>
        </p:spPr>
        <p:txBody>
          <a:bodyPr wrap="square" rtlCol="0">
            <a:spAutoFit/>
          </a:bodyPr>
          <a:lstStyle/>
          <a:p>
            <a:r>
              <a:rPr lang="en-US" sz="4400" dirty="0">
                <a:solidFill>
                  <a:srgbClr val="454545"/>
                </a:solidFill>
                <a:latin typeface="Bernard MT Condensed" panose="02050806060905020404" pitchFamily="18" charset="0"/>
              </a:rPr>
              <a:t>TITLE GOES HERE</a:t>
            </a:r>
          </a:p>
          <a:p>
            <a:r>
              <a:rPr lang="en-US" sz="1400" dirty="0">
                <a:solidFill>
                  <a:srgbClr val="454545"/>
                </a:solidFill>
                <a:latin typeface="Candara" panose="020E0502030303020204" pitchFamily="34" charset="0"/>
              </a:rPr>
              <a:t>Lorem ipsum dolor sit amet, consectetur adipiscing elit, sed do eiusmod tempor incididunt ut labore et dolore magna aliqua. </a:t>
            </a:r>
            <a:endParaRPr lang="en-US" dirty="0">
              <a:solidFill>
                <a:srgbClr val="454545"/>
              </a:solidFill>
            </a:endParaRPr>
          </a:p>
        </p:txBody>
      </p:sp>
      <p:sp>
        <p:nvSpPr>
          <p:cNvPr id="67" name="Freeform: Shape 66">
            <a:extLst>
              <a:ext uri="{FF2B5EF4-FFF2-40B4-BE49-F238E27FC236}">
                <a16:creationId xmlns:a16="http://schemas.microsoft.com/office/drawing/2014/main" id="{94D6747B-336A-4115-B8F8-518640C023A2}"/>
              </a:ext>
            </a:extLst>
          </p:cNvPr>
          <p:cNvSpPr>
            <a:spLocks noChangeAspect="1"/>
          </p:cNvSpPr>
          <p:nvPr/>
        </p:nvSpPr>
        <p:spPr>
          <a:xfrm>
            <a:off x="9681138" y="3553334"/>
            <a:ext cx="285231" cy="324362"/>
          </a:xfrm>
          <a:custGeom>
            <a:avLst/>
            <a:gdLst>
              <a:gd name="connsiteX0" fmla="*/ 223157 w 446314"/>
              <a:gd name="connsiteY0" fmla="*/ 0 h 380657"/>
              <a:gd name="connsiteX1" fmla="*/ 446314 w 446314"/>
              <a:gd name="connsiteY1" fmla="*/ 342729 h 380657"/>
              <a:gd name="connsiteX2" fmla="*/ 441328 w 446314"/>
              <a:gd name="connsiteY2" fmla="*/ 380657 h 380657"/>
              <a:gd name="connsiteX3" fmla="*/ 4986 w 446314"/>
              <a:gd name="connsiteY3" fmla="*/ 380657 h 380657"/>
              <a:gd name="connsiteX4" fmla="*/ 0 w 446314"/>
              <a:gd name="connsiteY4" fmla="*/ 342729 h 380657"/>
              <a:gd name="connsiteX5" fmla="*/ 223157 w 446314"/>
              <a:gd name="connsiteY5" fmla="*/ 0 h 380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314" h="380657">
                <a:moveTo>
                  <a:pt x="223157" y="0"/>
                </a:moveTo>
                <a:cubicBezTo>
                  <a:pt x="346403" y="0"/>
                  <a:pt x="446314" y="153445"/>
                  <a:pt x="446314" y="342729"/>
                </a:cubicBezTo>
                <a:lnTo>
                  <a:pt x="441328" y="380657"/>
                </a:lnTo>
                <a:lnTo>
                  <a:pt x="4986" y="380657"/>
                </a:lnTo>
                <a:lnTo>
                  <a:pt x="0" y="342729"/>
                </a:lnTo>
                <a:cubicBezTo>
                  <a:pt x="0" y="153445"/>
                  <a:pt x="99911" y="0"/>
                  <a:pt x="223157" y="0"/>
                </a:cubicBezTo>
                <a:close/>
              </a:path>
            </a:pathLst>
          </a:custGeom>
          <a:solidFill>
            <a:srgbClr val="AB190A"/>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Freeform: Shape 67">
            <a:extLst>
              <a:ext uri="{FF2B5EF4-FFF2-40B4-BE49-F238E27FC236}">
                <a16:creationId xmlns:a16="http://schemas.microsoft.com/office/drawing/2014/main" id="{244AB2BA-0884-40BF-BE96-E8ADB26720EE}"/>
              </a:ext>
            </a:extLst>
          </p:cNvPr>
          <p:cNvSpPr/>
          <p:nvPr/>
        </p:nvSpPr>
        <p:spPr>
          <a:xfrm rot="10800000">
            <a:off x="8542782" y="6169807"/>
            <a:ext cx="1423587" cy="328135"/>
          </a:xfrm>
          <a:custGeom>
            <a:avLst/>
            <a:gdLst>
              <a:gd name="connsiteX0" fmla="*/ 198887 w 1360347"/>
              <a:gd name="connsiteY0" fmla="*/ 0 h 313558"/>
              <a:gd name="connsiteX1" fmla="*/ 1161461 w 1360347"/>
              <a:gd name="connsiteY1" fmla="*/ 0 h 313558"/>
              <a:gd name="connsiteX2" fmla="*/ 1360347 w 1360347"/>
              <a:gd name="connsiteY2" fmla="*/ 313558 h 313558"/>
              <a:gd name="connsiteX3" fmla="*/ 0 w 1360347"/>
              <a:gd name="connsiteY3" fmla="*/ 313558 h 313558"/>
            </a:gdLst>
            <a:ahLst/>
            <a:cxnLst>
              <a:cxn ang="0">
                <a:pos x="connsiteX0" y="connsiteY0"/>
              </a:cxn>
              <a:cxn ang="0">
                <a:pos x="connsiteX1" y="connsiteY1"/>
              </a:cxn>
              <a:cxn ang="0">
                <a:pos x="connsiteX2" y="connsiteY2"/>
              </a:cxn>
              <a:cxn ang="0">
                <a:pos x="connsiteX3" y="connsiteY3"/>
              </a:cxn>
            </a:cxnLst>
            <a:rect l="l" t="t" r="r" b="b"/>
            <a:pathLst>
              <a:path w="1360347" h="313558">
                <a:moveTo>
                  <a:pt x="198887" y="0"/>
                </a:moveTo>
                <a:lnTo>
                  <a:pt x="1161461" y="0"/>
                </a:lnTo>
                <a:lnTo>
                  <a:pt x="1360347" y="313558"/>
                </a:lnTo>
                <a:lnTo>
                  <a:pt x="0" y="313558"/>
                </a:lnTo>
                <a:close/>
              </a:path>
            </a:pathLst>
          </a:custGeom>
          <a:solidFill>
            <a:srgbClr val="AB19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ectangle: Rounded Corners 68">
            <a:extLst>
              <a:ext uri="{FF2B5EF4-FFF2-40B4-BE49-F238E27FC236}">
                <a16:creationId xmlns:a16="http://schemas.microsoft.com/office/drawing/2014/main" id="{956512F8-6425-4758-853F-EE7D5F6021BA}"/>
              </a:ext>
            </a:extLst>
          </p:cNvPr>
          <p:cNvSpPr/>
          <p:nvPr/>
        </p:nvSpPr>
        <p:spPr>
          <a:xfrm>
            <a:off x="8524520" y="3855152"/>
            <a:ext cx="3429000" cy="2439278"/>
          </a:xfrm>
          <a:prstGeom prst="roundRect">
            <a:avLst>
              <a:gd name="adj" fmla="val 3957"/>
            </a:avLst>
          </a:prstGeom>
          <a:solidFill>
            <a:schemeClr val="bg1"/>
          </a:solidFill>
          <a:ln>
            <a:noFill/>
          </a:ln>
          <a:effectLst>
            <a:outerShdw blurRad="63500" sx="102000" sy="102000" algn="ct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0" name="Group 69">
            <a:extLst>
              <a:ext uri="{FF2B5EF4-FFF2-40B4-BE49-F238E27FC236}">
                <a16:creationId xmlns:a16="http://schemas.microsoft.com/office/drawing/2014/main" id="{367A0EA6-9C9D-4570-8501-0DD2C3468AFE}"/>
              </a:ext>
            </a:extLst>
          </p:cNvPr>
          <p:cNvGrpSpPr/>
          <p:nvPr/>
        </p:nvGrpSpPr>
        <p:grpSpPr>
          <a:xfrm>
            <a:off x="8703147" y="3550351"/>
            <a:ext cx="1156922" cy="822960"/>
            <a:chOff x="850142" y="2680077"/>
            <a:chExt cx="1481329" cy="1053722"/>
          </a:xfrm>
        </p:grpSpPr>
        <p:grpSp>
          <p:nvGrpSpPr>
            <p:cNvPr id="71" name="Group 70">
              <a:extLst>
                <a:ext uri="{FF2B5EF4-FFF2-40B4-BE49-F238E27FC236}">
                  <a16:creationId xmlns:a16="http://schemas.microsoft.com/office/drawing/2014/main" id="{E8FF90E3-616D-4F59-949F-DDCFA98643EF}"/>
                </a:ext>
              </a:extLst>
            </p:cNvPr>
            <p:cNvGrpSpPr/>
            <p:nvPr/>
          </p:nvGrpSpPr>
          <p:grpSpPr>
            <a:xfrm>
              <a:off x="850142" y="2680077"/>
              <a:ext cx="1481329" cy="1053722"/>
              <a:chOff x="850142" y="2680077"/>
              <a:chExt cx="1481329" cy="1053722"/>
            </a:xfrm>
            <a:effectLst>
              <a:outerShdw blurRad="63500" dist="25400" dir="2700000" algn="tl" rotWithShape="0">
                <a:prstClr val="black">
                  <a:alpha val="40000"/>
                </a:prstClr>
              </a:outerShdw>
            </a:effectLst>
          </p:grpSpPr>
          <p:sp>
            <p:nvSpPr>
              <p:cNvPr id="73" name="Freeform: Shape 72">
                <a:extLst>
                  <a:ext uri="{FF2B5EF4-FFF2-40B4-BE49-F238E27FC236}">
                    <a16:creationId xmlns:a16="http://schemas.microsoft.com/office/drawing/2014/main" id="{3E88669A-D23E-4B81-A570-6EED983C35D0}"/>
                  </a:ext>
                </a:extLst>
              </p:cNvPr>
              <p:cNvSpPr>
                <a:spLocks noChangeAspect="1"/>
              </p:cNvSpPr>
              <p:nvPr/>
            </p:nvSpPr>
            <p:spPr>
              <a:xfrm>
                <a:off x="850143" y="2680077"/>
                <a:ext cx="1481328" cy="413480"/>
              </a:xfrm>
              <a:custGeom>
                <a:avLst/>
                <a:gdLst>
                  <a:gd name="connsiteX0" fmla="*/ 8875600 w 8892560"/>
                  <a:gd name="connsiteY0" fmla="*/ 0 h 2482154"/>
                  <a:gd name="connsiteX1" fmla="*/ 8892560 w 8892560"/>
                  <a:gd name="connsiteY1" fmla="*/ 0 h 2482154"/>
                  <a:gd name="connsiteX2" fmla="*/ 8892560 w 8892560"/>
                  <a:gd name="connsiteY2" fmla="*/ 1754 h 2482154"/>
                  <a:gd name="connsiteX3" fmla="*/ 1091360 w 8892560"/>
                  <a:gd name="connsiteY3" fmla="*/ 0 h 2482154"/>
                  <a:gd name="connsiteX4" fmla="*/ 8875600 w 8892560"/>
                  <a:gd name="connsiteY4" fmla="*/ 0 h 2482154"/>
                  <a:gd name="connsiteX5" fmla="*/ 7784241 w 8892560"/>
                  <a:gd name="connsiteY5" fmla="*/ 2234837 h 2482154"/>
                  <a:gd name="connsiteX6" fmla="*/ 7808625 w 8892560"/>
                  <a:gd name="connsiteY6" fmla="*/ 2482154 h 2482154"/>
                  <a:gd name="connsiteX7" fmla="*/ 2158335 w 8892560"/>
                  <a:gd name="connsiteY7" fmla="*/ 2482154 h 2482154"/>
                  <a:gd name="connsiteX8" fmla="*/ 1091360 w 8892560"/>
                  <a:gd name="connsiteY8" fmla="*/ 2482154 h 2482154"/>
                  <a:gd name="connsiteX9" fmla="*/ 24384 w 8892560"/>
                  <a:gd name="connsiteY9" fmla="*/ 2482154 h 2482154"/>
                  <a:gd name="connsiteX10" fmla="*/ 0 w 8892560"/>
                  <a:gd name="connsiteY10" fmla="*/ 2234837 h 2482154"/>
                  <a:gd name="connsiteX11" fmla="*/ 1091360 w 8892560"/>
                  <a:gd name="connsiteY11" fmla="*/ 0 h 2482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892560" h="2482154">
                    <a:moveTo>
                      <a:pt x="8875600" y="0"/>
                    </a:moveTo>
                    <a:lnTo>
                      <a:pt x="8892560" y="0"/>
                    </a:lnTo>
                    <a:lnTo>
                      <a:pt x="8892560" y="1754"/>
                    </a:lnTo>
                    <a:close/>
                    <a:moveTo>
                      <a:pt x="1091360" y="0"/>
                    </a:moveTo>
                    <a:lnTo>
                      <a:pt x="8875600" y="0"/>
                    </a:lnTo>
                    <a:cubicBezTo>
                      <a:pt x="8272860" y="0"/>
                      <a:pt x="7784241" y="1000570"/>
                      <a:pt x="7784241" y="2234837"/>
                    </a:cubicBezTo>
                    <a:lnTo>
                      <a:pt x="7808625" y="2482154"/>
                    </a:lnTo>
                    <a:lnTo>
                      <a:pt x="2158335" y="2482154"/>
                    </a:lnTo>
                    <a:lnTo>
                      <a:pt x="1091360" y="2482154"/>
                    </a:lnTo>
                    <a:lnTo>
                      <a:pt x="24384" y="2482154"/>
                    </a:lnTo>
                    <a:lnTo>
                      <a:pt x="0" y="2234837"/>
                    </a:lnTo>
                    <a:cubicBezTo>
                      <a:pt x="0" y="1000570"/>
                      <a:pt x="488619" y="0"/>
                      <a:pt x="1091360" y="0"/>
                    </a:cubicBezTo>
                    <a:close/>
                  </a:path>
                </a:pathLst>
              </a:custGeom>
              <a:gradFill flip="none" rotWithShape="1">
                <a:gsLst>
                  <a:gs pos="32500">
                    <a:srgbClr val="FB695A"/>
                  </a:gs>
                  <a:gs pos="17000">
                    <a:srgbClr val="BF2D1E"/>
                  </a:gs>
                  <a:gs pos="0">
                    <a:srgbClr val="AB190A"/>
                  </a:gs>
                  <a:gs pos="48000">
                    <a:srgbClr val="D34132"/>
                  </a:gs>
                  <a:gs pos="100000">
                    <a:srgbClr val="D34132"/>
                  </a:gs>
                </a:gsLst>
                <a:lin ang="5400000" scaled="0"/>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Shape 73">
                <a:extLst>
                  <a:ext uri="{FF2B5EF4-FFF2-40B4-BE49-F238E27FC236}">
                    <a16:creationId xmlns:a16="http://schemas.microsoft.com/office/drawing/2014/main" id="{4CD12D7B-3E9A-43A9-B5C7-6530039E5CAA}"/>
                  </a:ext>
                </a:extLst>
              </p:cNvPr>
              <p:cNvSpPr/>
              <p:nvPr/>
            </p:nvSpPr>
            <p:spPr>
              <a:xfrm rot="16200000">
                <a:off x="1147683" y="2742036"/>
                <a:ext cx="694222" cy="1289304"/>
              </a:xfrm>
              <a:custGeom>
                <a:avLst/>
                <a:gdLst>
                  <a:gd name="connsiteX0" fmla="*/ 694222 w 694222"/>
                  <a:gd name="connsiteY0" fmla="*/ 0 h 414203"/>
                  <a:gd name="connsiteX1" fmla="*/ 694222 w 694222"/>
                  <a:gd name="connsiteY1" fmla="*/ 414203 h 414203"/>
                  <a:gd name="connsiteX2" fmla="*/ 0 w 694222"/>
                  <a:gd name="connsiteY2" fmla="*/ 414203 h 414203"/>
                  <a:gd name="connsiteX3" fmla="*/ 207102 w 694222"/>
                  <a:gd name="connsiteY3" fmla="*/ 207102 h 414203"/>
                  <a:gd name="connsiteX4" fmla="*/ 0 w 694222"/>
                  <a:gd name="connsiteY4" fmla="*/ 0 h 4142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4222" h="414203">
                    <a:moveTo>
                      <a:pt x="694222" y="0"/>
                    </a:moveTo>
                    <a:lnTo>
                      <a:pt x="694222" y="414203"/>
                    </a:lnTo>
                    <a:lnTo>
                      <a:pt x="0" y="414203"/>
                    </a:lnTo>
                    <a:lnTo>
                      <a:pt x="207102" y="207102"/>
                    </a:lnTo>
                    <a:lnTo>
                      <a:pt x="0" y="0"/>
                    </a:lnTo>
                    <a:close/>
                  </a:path>
                </a:pathLst>
              </a:custGeom>
              <a:solidFill>
                <a:srgbClr val="D3413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sp>
          <p:nvSpPr>
            <p:cNvPr id="72" name="TextBox 71">
              <a:extLst>
                <a:ext uri="{FF2B5EF4-FFF2-40B4-BE49-F238E27FC236}">
                  <a16:creationId xmlns:a16="http://schemas.microsoft.com/office/drawing/2014/main" id="{49EEA774-8358-46F9-B94F-52B44E528BDE}"/>
                </a:ext>
              </a:extLst>
            </p:cNvPr>
            <p:cNvSpPr txBox="1"/>
            <p:nvPr/>
          </p:nvSpPr>
          <p:spPr>
            <a:xfrm>
              <a:off x="896947" y="3002689"/>
              <a:ext cx="1242499" cy="354671"/>
            </a:xfrm>
            <a:prstGeom prst="rect">
              <a:avLst/>
            </a:prstGeom>
            <a:noFill/>
          </p:spPr>
          <p:txBody>
            <a:bodyPr wrap="square" rtlCol="0">
              <a:spAutoFit/>
            </a:bodyPr>
            <a:lstStyle/>
            <a:p>
              <a:pPr algn="ctr" defTabSz="1219170">
                <a:spcBef>
                  <a:spcPct val="20000"/>
                </a:spcBef>
                <a:defRPr/>
              </a:pPr>
              <a:r>
                <a:rPr lang="en-US" sz="1200" dirty="0">
                  <a:solidFill>
                    <a:schemeClr val="bg1"/>
                  </a:solidFill>
                  <a:latin typeface="Bernard MT Condensed" panose="02050806060905020404" pitchFamily="18" charset="0"/>
                </a:rPr>
                <a:t>LOREM IPSUM</a:t>
              </a:r>
            </a:p>
          </p:txBody>
        </p:sp>
      </p:grpSp>
      <p:sp>
        <p:nvSpPr>
          <p:cNvPr id="75" name="Text Box 10">
            <a:extLst>
              <a:ext uri="{FF2B5EF4-FFF2-40B4-BE49-F238E27FC236}">
                <a16:creationId xmlns:a16="http://schemas.microsoft.com/office/drawing/2014/main" id="{C2C49CD5-32EC-4BE5-9CDF-2A37E7ED5025}"/>
              </a:ext>
            </a:extLst>
          </p:cNvPr>
          <p:cNvSpPr txBox="1">
            <a:spLocks noChangeArrowheads="1"/>
          </p:cNvSpPr>
          <p:nvPr/>
        </p:nvSpPr>
        <p:spPr bwMode="auto">
          <a:xfrm>
            <a:off x="8890774" y="5212080"/>
            <a:ext cx="777240" cy="800219"/>
          </a:xfrm>
          <a:prstGeom prst="rect">
            <a:avLst/>
          </a:prstGeom>
          <a:noFill/>
          <a:ln w="9525">
            <a:noFill/>
            <a:miter lim="800000"/>
            <a:headEnd/>
            <a:tailEnd/>
          </a:ln>
        </p:spPr>
        <p:txBody>
          <a:bodyPr wrap="square" lIns="60960" tIns="30480" rIns="60960" bIns="30480">
            <a:spAutoFit/>
          </a:bodyPr>
          <a:lstStyle/>
          <a:p>
            <a:pPr algn="ctr"/>
            <a:r>
              <a:rPr lang="en-US" sz="4800" spc="150" dirty="0">
                <a:solidFill>
                  <a:srgbClr val="4D4D4D"/>
                </a:solidFill>
                <a:latin typeface="Bernard MT Condensed" panose="02050806060905020404" pitchFamily="18" charset="0"/>
              </a:rPr>
              <a:t>04</a:t>
            </a:r>
          </a:p>
        </p:txBody>
      </p:sp>
      <p:sp>
        <p:nvSpPr>
          <p:cNvPr id="76" name="TextBox 75">
            <a:extLst>
              <a:ext uri="{FF2B5EF4-FFF2-40B4-BE49-F238E27FC236}">
                <a16:creationId xmlns:a16="http://schemas.microsoft.com/office/drawing/2014/main" id="{58B20BD2-B177-4930-B99B-8BF43CA178E1}"/>
              </a:ext>
            </a:extLst>
          </p:cNvPr>
          <p:cNvSpPr txBox="1"/>
          <p:nvPr/>
        </p:nvSpPr>
        <p:spPr>
          <a:xfrm>
            <a:off x="9874847" y="4142659"/>
            <a:ext cx="2033201" cy="2069797"/>
          </a:xfrm>
          <a:prstGeom prst="rect">
            <a:avLst/>
          </a:prstGeom>
          <a:noFill/>
        </p:spPr>
        <p:txBody>
          <a:bodyPr wrap="square" rtlCol="0">
            <a:spAutoFit/>
          </a:bodyPr>
          <a:lstStyle/>
          <a:p>
            <a:r>
              <a:rPr lang="en-US" sz="1400" dirty="0">
                <a:solidFill>
                  <a:srgbClr val="454545"/>
                </a:solidFill>
                <a:latin typeface="Bernard MT Condensed" panose="02050806060905020404" pitchFamily="18" charset="0"/>
              </a:rPr>
              <a:t>LOREM IPSUM DOLOR</a:t>
            </a:r>
          </a:p>
          <a:p>
            <a:endParaRPr lang="en-US" sz="400" dirty="0">
              <a:solidFill>
                <a:srgbClr val="454545"/>
              </a:solidFill>
              <a:latin typeface="Bernard MT Condensed" panose="02050806060905020404" pitchFamily="18" charset="0"/>
            </a:endParaRPr>
          </a:p>
          <a:p>
            <a:r>
              <a:rPr lang="en-US" sz="1250" dirty="0">
                <a:solidFill>
                  <a:srgbClr val="454545"/>
                </a:solidFill>
                <a:latin typeface="Candara" panose="020E0502030303020204" pitchFamily="34" charset="0"/>
              </a:rPr>
              <a:t>Lorem ipsum dolor sit amet, consectetur adipiscing elit, sed do eiusmod tempor incididunt ut labore et dolore magna. </a:t>
            </a:r>
          </a:p>
          <a:p>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54545"/>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rgbClr val="454545"/>
                </a:solidFill>
                <a:latin typeface="Candara" panose="020E0502030303020204" pitchFamily="34" charset="0"/>
              </a:rPr>
              <a:t>Lorem ipsum dolor sit amet, consectetur adipiscing.</a:t>
            </a:r>
          </a:p>
        </p:txBody>
      </p:sp>
      <p:grpSp>
        <p:nvGrpSpPr>
          <p:cNvPr id="77" name="Group 76">
            <a:extLst>
              <a:ext uri="{FF2B5EF4-FFF2-40B4-BE49-F238E27FC236}">
                <a16:creationId xmlns:a16="http://schemas.microsoft.com/office/drawing/2014/main" id="{C3D9B4E9-6244-4FDC-9A42-7E4B1F1FE789}"/>
              </a:ext>
            </a:extLst>
          </p:cNvPr>
          <p:cNvGrpSpPr/>
          <p:nvPr/>
        </p:nvGrpSpPr>
        <p:grpSpPr>
          <a:xfrm>
            <a:off x="8750944" y="6141151"/>
            <a:ext cx="1005840" cy="354686"/>
            <a:chOff x="6372397" y="6019800"/>
            <a:chExt cx="1005840" cy="354686"/>
          </a:xfrm>
        </p:grpSpPr>
        <p:sp>
          <p:nvSpPr>
            <p:cNvPr id="78" name="Freeform: Shape 77">
              <a:extLst>
                <a:ext uri="{FF2B5EF4-FFF2-40B4-BE49-F238E27FC236}">
                  <a16:creationId xmlns:a16="http://schemas.microsoft.com/office/drawing/2014/main" id="{304954AC-2123-4E28-B96C-198A6E2241C5}"/>
                </a:ext>
              </a:extLst>
            </p:cNvPr>
            <p:cNvSpPr>
              <a:spLocks/>
            </p:cNvSpPr>
            <p:nvPr/>
          </p:nvSpPr>
          <p:spPr>
            <a:xfrm>
              <a:off x="6372397" y="6019800"/>
              <a:ext cx="1005840" cy="354686"/>
            </a:xfrm>
            <a:custGeom>
              <a:avLst/>
              <a:gdLst>
                <a:gd name="connsiteX0" fmla="*/ 71133 w 1005840"/>
                <a:gd name="connsiteY0" fmla="*/ 0 h 354686"/>
                <a:gd name="connsiteX1" fmla="*/ 934707 w 1005840"/>
                <a:gd name="connsiteY1" fmla="*/ 0 h 354686"/>
                <a:gd name="connsiteX2" fmla="*/ 1005840 w 1005840"/>
                <a:gd name="connsiteY2" fmla="*/ 71133 h 354686"/>
                <a:gd name="connsiteX3" fmla="*/ 1005840 w 1005840"/>
                <a:gd name="connsiteY3" fmla="*/ 354686 h 354686"/>
                <a:gd name="connsiteX4" fmla="*/ 0 w 1005840"/>
                <a:gd name="connsiteY4" fmla="*/ 354686 h 354686"/>
                <a:gd name="connsiteX5" fmla="*/ 0 w 1005840"/>
                <a:gd name="connsiteY5" fmla="*/ 71133 h 354686"/>
                <a:gd name="connsiteX6" fmla="*/ 71133 w 1005840"/>
                <a:gd name="connsiteY6" fmla="*/ 0 h 3546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5840" h="354686">
                  <a:moveTo>
                    <a:pt x="71133" y="0"/>
                  </a:moveTo>
                  <a:lnTo>
                    <a:pt x="934707" y="0"/>
                  </a:lnTo>
                  <a:cubicBezTo>
                    <a:pt x="973993" y="0"/>
                    <a:pt x="1005840" y="31847"/>
                    <a:pt x="1005840" y="71133"/>
                  </a:cubicBezTo>
                  <a:lnTo>
                    <a:pt x="1005840" y="354686"/>
                  </a:lnTo>
                  <a:lnTo>
                    <a:pt x="0" y="354686"/>
                  </a:lnTo>
                  <a:lnTo>
                    <a:pt x="0" y="71133"/>
                  </a:lnTo>
                  <a:cubicBezTo>
                    <a:pt x="0" y="31847"/>
                    <a:pt x="31847" y="0"/>
                    <a:pt x="71133" y="0"/>
                  </a:cubicBezTo>
                  <a:close/>
                </a:path>
              </a:pathLst>
            </a:cu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Text Box 10">
              <a:extLst>
                <a:ext uri="{FF2B5EF4-FFF2-40B4-BE49-F238E27FC236}">
                  <a16:creationId xmlns:a16="http://schemas.microsoft.com/office/drawing/2014/main" id="{FDF4393B-AE90-40CA-9BD3-2657E391441F}"/>
                </a:ext>
              </a:extLst>
            </p:cNvPr>
            <p:cNvSpPr txBox="1">
              <a:spLocks noChangeArrowheads="1"/>
            </p:cNvSpPr>
            <p:nvPr/>
          </p:nvSpPr>
          <p:spPr bwMode="auto">
            <a:xfrm>
              <a:off x="6486963" y="6067579"/>
              <a:ext cx="718777" cy="246221"/>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rPr>
                <a:t>OPTION</a:t>
              </a:r>
            </a:p>
          </p:txBody>
        </p:sp>
      </p:grpSp>
      <p:sp>
        <p:nvSpPr>
          <p:cNvPr id="81" name="Freeform: Shape 80">
            <a:extLst>
              <a:ext uri="{FF2B5EF4-FFF2-40B4-BE49-F238E27FC236}">
                <a16:creationId xmlns:a16="http://schemas.microsoft.com/office/drawing/2014/main" id="{151A1669-054C-4EAC-BCED-7ADE36DAD4B1}"/>
              </a:ext>
            </a:extLst>
          </p:cNvPr>
          <p:cNvSpPr>
            <a:spLocks noChangeAspect="1"/>
          </p:cNvSpPr>
          <p:nvPr/>
        </p:nvSpPr>
        <p:spPr>
          <a:xfrm>
            <a:off x="7690757" y="354520"/>
            <a:ext cx="285231" cy="324362"/>
          </a:xfrm>
          <a:custGeom>
            <a:avLst/>
            <a:gdLst>
              <a:gd name="connsiteX0" fmla="*/ 223157 w 446314"/>
              <a:gd name="connsiteY0" fmla="*/ 0 h 380657"/>
              <a:gd name="connsiteX1" fmla="*/ 446314 w 446314"/>
              <a:gd name="connsiteY1" fmla="*/ 342729 h 380657"/>
              <a:gd name="connsiteX2" fmla="*/ 441328 w 446314"/>
              <a:gd name="connsiteY2" fmla="*/ 380657 h 380657"/>
              <a:gd name="connsiteX3" fmla="*/ 4986 w 446314"/>
              <a:gd name="connsiteY3" fmla="*/ 380657 h 380657"/>
              <a:gd name="connsiteX4" fmla="*/ 0 w 446314"/>
              <a:gd name="connsiteY4" fmla="*/ 342729 h 380657"/>
              <a:gd name="connsiteX5" fmla="*/ 223157 w 446314"/>
              <a:gd name="connsiteY5" fmla="*/ 0 h 380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314" h="380657">
                <a:moveTo>
                  <a:pt x="223157" y="0"/>
                </a:moveTo>
                <a:cubicBezTo>
                  <a:pt x="346403" y="0"/>
                  <a:pt x="446314" y="153445"/>
                  <a:pt x="446314" y="342729"/>
                </a:cubicBezTo>
                <a:lnTo>
                  <a:pt x="441328" y="380657"/>
                </a:lnTo>
                <a:lnTo>
                  <a:pt x="4986" y="380657"/>
                </a:lnTo>
                <a:lnTo>
                  <a:pt x="0" y="342729"/>
                </a:lnTo>
                <a:cubicBezTo>
                  <a:pt x="0" y="153445"/>
                  <a:pt x="99911" y="0"/>
                  <a:pt x="223157" y="0"/>
                </a:cubicBezTo>
                <a:close/>
              </a:path>
            </a:pathLst>
          </a:custGeom>
          <a:solidFill>
            <a:srgbClr val="0C4B65"/>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Freeform: Shape 81">
            <a:extLst>
              <a:ext uri="{FF2B5EF4-FFF2-40B4-BE49-F238E27FC236}">
                <a16:creationId xmlns:a16="http://schemas.microsoft.com/office/drawing/2014/main" id="{1DC6E85A-8F50-49F6-B335-225810C70FB6}"/>
              </a:ext>
            </a:extLst>
          </p:cNvPr>
          <p:cNvSpPr/>
          <p:nvPr/>
        </p:nvSpPr>
        <p:spPr>
          <a:xfrm rot="10800000">
            <a:off x="6552401" y="2970993"/>
            <a:ext cx="1423587" cy="328135"/>
          </a:xfrm>
          <a:custGeom>
            <a:avLst/>
            <a:gdLst>
              <a:gd name="connsiteX0" fmla="*/ 198887 w 1360347"/>
              <a:gd name="connsiteY0" fmla="*/ 0 h 313558"/>
              <a:gd name="connsiteX1" fmla="*/ 1161461 w 1360347"/>
              <a:gd name="connsiteY1" fmla="*/ 0 h 313558"/>
              <a:gd name="connsiteX2" fmla="*/ 1360347 w 1360347"/>
              <a:gd name="connsiteY2" fmla="*/ 313558 h 313558"/>
              <a:gd name="connsiteX3" fmla="*/ 0 w 1360347"/>
              <a:gd name="connsiteY3" fmla="*/ 313558 h 313558"/>
            </a:gdLst>
            <a:ahLst/>
            <a:cxnLst>
              <a:cxn ang="0">
                <a:pos x="connsiteX0" y="connsiteY0"/>
              </a:cxn>
              <a:cxn ang="0">
                <a:pos x="connsiteX1" y="connsiteY1"/>
              </a:cxn>
              <a:cxn ang="0">
                <a:pos x="connsiteX2" y="connsiteY2"/>
              </a:cxn>
              <a:cxn ang="0">
                <a:pos x="connsiteX3" y="connsiteY3"/>
              </a:cxn>
            </a:cxnLst>
            <a:rect l="l" t="t" r="r" b="b"/>
            <a:pathLst>
              <a:path w="1360347" h="313558">
                <a:moveTo>
                  <a:pt x="198887" y="0"/>
                </a:moveTo>
                <a:lnTo>
                  <a:pt x="1161461" y="0"/>
                </a:lnTo>
                <a:lnTo>
                  <a:pt x="1360347" y="313558"/>
                </a:lnTo>
                <a:lnTo>
                  <a:pt x="0" y="313558"/>
                </a:lnTo>
                <a:close/>
              </a:path>
            </a:pathLst>
          </a:custGeom>
          <a:solidFill>
            <a:srgbClr val="0C4B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Rounded Corners 82">
            <a:extLst>
              <a:ext uri="{FF2B5EF4-FFF2-40B4-BE49-F238E27FC236}">
                <a16:creationId xmlns:a16="http://schemas.microsoft.com/office/drawing/2014/main" id="{7B830F08-B7A7-4AF7-B878-024B4AFA5950}"/>
              </a:ext>
            </a:extLst>
          </p:cNvPr>
          <p:cNvSpPr/>
          <p:nvPr/>
        </p:nvSpPr>
        <p:spPr>
          <a:xfrm>
            <a:off x="6534139" y="656338"/>
            <a:ext cx="3429000" cy="2439278"/>
          </a:xfrm>
          <a:prstGeom prst="roundRect">
            <a:avLst>
              <a:gd name="adj" fmla="val 3957"/>
            </a:avLst>
          </a:prstGeom>
          <a:solidFill>
            <a:schemeClr val="bg1"/>
          </a:solidFill>
          <a:ln>
            <a:noFill/>
          </a:ln>
          <a:effectLst>
            <a:outerShdw blurRad="63500" sx="102000" sy="102000" algn="ct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4" name="Group 83">
            <a:extLst>
              <a:ext uri="{FF2B5EF4-FFF2-40B4-BE49-F238E27FC236}">
                <a16:creationId xmlns:a16="http://schemas.microsoft.com/office/drawing/2014/main" id="{EB95462A-F9C5-45E0-9091-880E6A0E710F}"/>
              </a:ext>
            </a:extLst>
          </p:cNvPr>
          <p:cNvGrpSpPr/>
          <p:nvPr/>
        </p:nvGrpSpPr>
        <p:grpSpPr>
          <a:xfrm>
            <a:off x="6712766" y="351537"/>
            <a:ext cx="1156922" cy="822960"/>
            <a:chOff x="850142" y="2680077"/>
            <a:chExt cx="1481329" cy="1053722"/>
          </a:xfrm>
        </p:grpSpPr>
        <p:grpSp>
          <p:nvGrpSpPr>
            <p:cNvPr id="85" name="Group 84">
              <a:extLst>
                <a:ext uri="{FF2B5EF4-FFF2-40B4-BE49-F238E27FC236}">
                  <a16:creationId xmlns:a16="http://schemas.microsoft.com/office/drawing/2014/main" id="{C86286C7-20F8-4EBC-BFAA-9A9DB8FCCE13}"/>
                </a:ext>
              </a:extLst>
            </p:cNvPr>
            <p:cNvGrpSpPr/>
            <p:nvPr/>
          </p:nvGrpSpPr>
          <p:grpSpPr>
            <a:xfrm>
              <a:off x="850142" y="2680077"/>
              <a:ext cx="1481329" cy="1053722"/>
              <a:chOff x="850142" y="2680077"/>
              <a:chExt cx="1481329" cy="1053722"/>
            </a:xfrm>
            <a:effectLst>
              <a:outerShdw blurRad="63500" dist="25400" dir="2700000" algn="tl" rotWithShape="0">
                <a:prstClr val="black">
                  <a:alpha val="40000"/>
                </a:prstClr>
              </a:outerShdw>
            </a:effectLst>
          </p:grpSpPr>
          <p:sp>
            <p:nvSpPr>
              <p:cNvPr id="87" name="Freeform: Shape 86">
                <a:extLst>
                  <a:ext uri="{FF2B5EF4-FFF2-40B4-BE49-F238E27FC236}">
                    <a16:creationId xmlns:a16="http://schemas.microsoft.com/office/drawing/2014/main" id="{C65C7499-B5C9-4578-A151-9350B2A6F41D}"/>
                  </a:ext>
                </a:extLst>
              </p:cNvPr>
              <p:cNvSpPr>
                <a:spLocks noChangeAspect="1"/>
              </p:cNvSpPr>
              <p:nvPr/>
            </p:nvSpPr>
            <p:spPr>
              <a:xfrm>
                <a:off x="850143" y="2680077"/>
                <a:ext cx="1481328" cy="413480"/>
              </a:xfrm>
              <a:custGeom>
                <a:avLst/>
                <a:gdLst>
                  <a:gd name="connsiteX0" fmla="*/ 8875600 w 8892560"/>
                  <a:gd name="connsiteY0" fmla="*/ 0 h 2482154"/>
                  <a:gd name="connsiteX1" fmla="*/ 8892560 w 8892560"/>
                  <a:gd name="connsiteY1" fmla="*/ 0 h 2482154"/>
                  <a:gd name="connsiteX2" fmla="*/ 8892560 w 8892560"/>
                  <a:gd name="connsiteY2" fmla="*/ 1754 h 2482154"/>
                  <a:gd name="connsiteX3" fmla="*/ 1091360 w 8892560"/>
                  <a:gd name="connsiteY3" fmla="*/ 0 h 2482154"/>
                  <a:gd name="connsiteX4" fmla="*/ 8875600 w 8892560"/>
                  <a:gd name="connsiteY4" fmla="*/ 0 h 2482154"/>
                  <a:gd name="connsiteX5" fmla="*/ 7784241 w 8892560"/>
                  <a:gd name="connsiteY5" fmla="*/ 2234837 h 2482154"/>
                  <a:gd name="connsiteX6" fmla="*/ 7808625 w 8892560"/>
                  <a:gd name="connsiteY6" fmla="*/ 2482154 h 2482154"/>
                  <a:gd name="connsiteX7" fmla="*/ 2158335 w 8892560"/>
                  <a:gd name="connsiteY7" fmla="*/ 2482154 h 2482154"/>
                  <a:gd name="connsiteX8" fmla="*/ 1091360 w 8892560"/>
                  <a:gd name="connsiteY8" fmla="*/ 2482154 h 2482154"/>
                  <a:gd name="connsiteX9" fmla="*/ 24384 w 8892560"/>
                  <a:gd name="connsiteY9" fmla="*/ 2482154 h 2482154"/>
                  <a:gd name="connsiteX10" fmla="*/ 0 w 8892560"/>
                  <a:gd name="connsiteY10" fmla="*/ 2234837 h 2482154"/>
                  <a:gd name="connsiteX11" fmla="*/ 1091360 w 8892560"/>
                  <a:gd name="connsiteY11" fmla="*/ 0 h 2482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892560" h="2482154">
                    <a:moveTo>
                      <a:pt x="8875600" y="0"/>
                    </a:moveTo>
                    <a:lnTo>
                      <a:pt x="8892560" y="0"/>
                    </a:lnTo>
                    <a:lnTo>
                      <a:pt x="8892560" y="1754"/>
                    </a:lnTo>
                    <a:close/>
                    <a:moveTo>
                      <a:pt x="1091360" y="0"/>
                    </a:moveTo>
                    <a:lnTo>
                      <a:pt x="8875600" y="0"/>
                    </a:lnTo>
                    <a:cubicBezTo>
                      <a:pt x="8272860" y="0"/>
                      <a:pt x="7784241" y="1000570"/>
                      <a:pt x="7784241" y="2234837"/>
                    </a:cubicBezTo>
                    <a:lnTo>
                      <a:pt x="7808625" y="2482154"/>
                    </a:lnTo>
                    <a:lnTo>
                      <a:pt x="2158335" y="2482154"/>
                    </a:lnTo>
                    <a:lnTo>
                      <a:pt x="1091360" y="2482154"/>
                    </a:lnTo>
                    <a:lnTo>
                      <a:pt x="24384" y="2482154"/>
                    </a:lnTo>
                    <a:lnTo>
                      <a:pt x="0" y="2234837"/>
                    </a:lnTo>
                    <a:cubicBezTo>
                      <a:pt x="0" y="1000570"/>
                      <a:pt x="488619" y="0"/>
                      <a:pt x="1091360" y="0"/>
                    </a:cubicBezTo>
                    <a:close/>
                  </a:path>
                </a:pathLst>
              </a:custGeom>
              <a:gradFill flip="none" rotWithShape="1">
                <a:gsLst>
                  <a:gs pos="32500">
                    <a:srgbClr val="5C9BB5"/>
                  </a:gs>
                  <a:gs pos="17000">
                    <a:srgbClr val="205F79"/>
                  </a:gs>
                  <a:gs pos="0">
                    <a:srgbClr val="0C4B65"/>
                  </a:gs>
                  <a:gs pos="48000">
                    <a:srgbClr val="34738D"/>
                  </a:gs>
                  <a:gs pos="100000">
                    <a:srgbClr val="34738D"/>
                  </a:gs>
                </a:gsLst>
                <a:lin ang="5400000" scaled="0"/>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Freeform: Shape 87">
                <a:extLst>
                  <a:ext uri="{FF2B5EF4-FFF2-40B4-BE49-F238E27FC236}">
                    <a16:creationId xmlns:a16="http://schemas.microsoft.com/office/drawing/2014/main" id="{59D08076-8E0B-4759-AC79-F178FF5966C6}"/>
                  </a:ext>
                </a:extLst>
              </p:cNvPr>
              <p:cNvSpPr/>
              <p:nvPr/>
            </p:nvSpPr>
            <p:spPr>
              <a:xfrm rot="16200000">
                <a:off x="1147683" y="2742036"/>
                <a:ext cx="694222" cy="1289304"/>
              </a:xfrm>
              <a:custGeom>
                <a:avLst/>
                <a:gdLst>
                  <a:gd name="connsiteX0" fmla="*/ 694222 w 694222"/>
                  <a:gd name="connsiteY0" fmla="*/ 0 h 414203"/>
                  <a:gd name="connsiteX1" fmla="*/ 694222 w 694222"/>
                  <a:gd name="connsiteY1" fmla="*/ 414203 h 414203"/>
                  <a:gd name="connsiteX2" fmla="*/ 0 w 694222"/>
                  <a:gd name="connsiteY2" fmla="*/ 414203 h 414203"/>
                  <a:gd name="connsiteX3" fmla="*/ 207102 w 694222"/>
                  <a:gd name="connsiteY3" fmla="*/ 207102 h 414203"/>
                  <a:gd name="connsiteX4" fmla="*/ 0 w 694222"/>
                  <a:gd name="connsiteY4" fmla="*/ 0 h 4142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4222" h="414203">
                    <a:moveTo>
                      <a:pt x="694222" y="0"/>
                    </a:moveTo>
                    <a:lnTo>
                      <a:pt x="694222" y="414203"/>
                    </a:lnTo>
                    <a:lnTo>
                      <a:pt x="0" y="414203"/>
                    </a:lnTo>
                    <a:lnTo>
                      <a:pt x="207102" y="207102"/>
                    </a:lnTo>
                    <a:lnTo>
                      <a:pt x="0" y="0"/>
                    </a:lnTo>
                    <a:close/>
                  </a:path>
                </a:pathLst>
              </a:cu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sp>
          <p:nvSpPr>
            <p:cNvPr id="86" name="TextBox 85">
              <a:extLst>
                <a:ext uri="{FF2B5EF4-FFF2-40B4-BE49-F238E27FC236}">
                  <a16:creationId xmlns:a16="http://schemas.microsoft.com/office/drawing/2014/main" id="{687414C1-BFCD-4C26-9A1B-0C945BEFFDF9}"/>
                </a:ext>
              </a:extLst>
            </p:cNvPr>
            <p:cNvSpPr txBox="1"/>
            <p:nvPr/>
          </p:nvSpPr>
          <p:spPr>
            <a:xfrm>
              <a:off x="896947" y="3002689"/>
              <a:ext cx="1242499" cy="354671"/>
            </a:xfrm>
            <a:prstGeom prst="rect">
              <a:avLst/>
            </a:prstGeom>
            <a:noFill/>
          </p:spPr>
          <p:txBody>
            <a:bodyPr wrap="square" rtlCol="0">
              <a:spAutoFit/>
            </a:bodyPr>
            <a:lstStyle/>
            <a:p>
              <a:pPr algn="ctr" defTabSz="1219170">
                <a:spcBef>
                  <a:spcPct val="20000"/>
                </a:spcBef>
                <a:defRPr/>
              </a:pPr>
              <a:r>
                <a:rPr lang="en-US" sz="1200" dirty="0">
                  <a:solidFill>
                    <a:schemeClr val="bg1"/>
                  </a:solidFill>
                  <a:latin typeface="Bernard MT Condensed" panose="02050806060905020404" pitchFamily="18" charset="0"/>
                </a:rPr>
                <a:t>LOREM IPSUM</a:t>
              </a:r>
            </a:p>
          </p:txBody>
        </p:sp>
      </p:grpSp>
      <p:sp>
        <p:nvSpPr>
          <p:cNvPr id="89" name="Text Box 10">
            <a:extLst>
              <a:ext uri="{FF2B5EF4-FFF2-40B4-BE49-F238E27FC236}">
                <a16:creationId xmlns:a16="http://schemas.microsoft.com/office/drawing/2014/main" id="{F3115FFD-07CC-4C47-92E5-8A888760289D}"/>
              </a:ext>
            </a:extLst>
          </p:cNvPr>
          <p:cNvSpPr txBox="1">
            <a:spLocks noChangeArrowheads="1"/>
          </p:cNvSpPr>
          <p:nvPr/>
        </p:nvSpPr>
        <p:spPr bwMode="auto">
          <a:xfrm>
            <a:off x="6900393" y="2012564"/>
            <a:ext cx="777240" cy="800219"/>
          </a:xfrm>
          <a:prstGeom prst="rect">
            <a:avLst/>
          </a:prstGeom>
          <a:noFill/>
          <a:ln w="9525">
            <a:noFill/>
            <a:miter lim="800000"/>
            <a:headEnd/>
            <a:tailEnd/>
          </a:ln>
        </p:spPr>
        <p:txBody>
          <a:bodyPr wrap="square" lIns="60960" tIns="30480" rIns="60960" bIns="30480">
            <a:spAutoFit/>
          </a:bodyPr>
          <a:lstStyle/>
          <a:p>
            <a:pPr algn="ctr"/>
            <a:r>
              <a:rPr lang="en-US" sz="4800" spc="150" dirty="0">
                <a:solidFill>
                  <a:srgbClr val="4D4D4D"/>
                </a:solidFill>
                <a:latin typeface="Bernard MT Condensed" panose="02050806060905020404" pitchFamily="18" charset="0"/>
              </a:rPr>
              <a:t>01</a:t>
            </a:r>
          </a:p>
        </p:txBody>
      </p:sp>
      <p:sp>
        <p:nvSpPr>
          <p:cNvPr id="90" name="TextBox 89">
            <a:extLst>
              <a:ext uri="{FF2B5EF4-FFF2-40B4-BE49-F238E27FC236}">
                <a16:creationId xmlns:a16="http://schemas.microsoft.com/office/drawing/2014/main" id="{39B65C98-9434-45B9-B511-83291CB21259}"/>
              </a:ext>
            </a:extLst>
          </p:cNvPr>
          <p:cNvSpPr txBox="1"/>
          <p:nvPr/>
        </p:nvSpPr>
        <p:spPr>
          <a:xfrm>
            <a:off x="7884466" y="943845"/>
            <a:ext cx="2033201" cy="2069797"/>
          </a:xfrm>
          <a:prstGeom prst="rect">
            <a:avLst/>
          </a:prstGeom>
          <a:noFill/>
        </p:spPr>
        <p:txBody>
          <a:bodyPr wrap="square" rtlCol="0">
            <a:spAutoFit/>
          </a:bodyPr>
          <a:lstStyle/>
          <a:p>
            <a:r>
              <a:rPr lang="en-US" sz="1400" dirty="0">
                <a:solidFill>
                  <a:srgbClr val="454545"/>
                </a:solidFill>
                <a:latin typeface="Bernard MT Condensed" panose="02050806060905020404" pitchFamily="18" charset="0"/>
              </a:rPr>
              <a:t>LOREM IPSUM DOLOR</a:t>
            </a:r>
          </a:p>
          <a:p>
            <a:endParaRPr lang="en-US" sz="400" dirty="0">
              <a:solidFill>
                <a:srgbClr val="454545"/>
              </a:solidFill>
              <a:latin typeface="Bernard MT Condensed" panose="02050806060905020404" pitchFamily="18" charset="0"/>
            </a:endParaRPr>
          </a:p>
          <a:p>
            <a:r>
              <a:rPr lang="en-US" sz="1250" dirty="0">
                <a:solidFill>
                  <a:srgbClr val="454545"/>
                </a:solidFill>
                <a:latin typeface="Candara" panose="020E0502030303020204" pitchFamily="34" charset="0"/>
              </a:rPr>
              <a:t>Lorem ipsum dolor sit amet, consectetur adipiscing elit, sed do eiusmod tempor incididunt ut labore et dolore magna. </a:t>
            </a:r>
          </a:p>
          <a:p>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54545"/>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rgbClr val="454545"/>
                </a:solidFill>
                <a:latin typeface="Candara" panose="020E0502030303020204" pitchFamily="34" charset="0"/>
              </a:rPr>
              <a:t>Lorem ipsum dolor sit amet, consectetur adipiscing.</a:t>
            </a:r>
          </a:p>
        </p:txBody>
      </p:sp>
      <p:grpSp>
        <p:nvGrpSpPr>
          <p:cNvPr id="91" name="Group 90">
            <a:extLst>
              <a:ext uri="{FF2B5EF4-FFF2-40B4-BE49-F238E27FC236}">
                <a16:creationId xmlns:a16="http://schemas.microsoft.com/office/drawing/2014/main" id="{6D8215D7-101F-41F6-8DD3-91920153BFC0}"/>
              </a:ext>
            </a:extLst>
          </p:cNvPr>
          <p:cNvGrpSpPr/>
          <p:nvPr/>
        </p:nvGrpSpPr>
        <p:grpSpPr>
          <a:xfrm>
            <a:off x="6760563" y="2942337"/>
            <a:ext cx="1005840" cy="354686"/>
            <a:chOff x="6372397" y="6019800"/>
            <a:chExt cx="1005840" cy="354686"/>
          </a:xfrm>
        </p:grpSpPr>
        <p:sp>
          <p:nvSpPr>
            <p:cNvPr id="92" name="Freeform: Shape 91">
              <a:extLst>
                <a:ext uri="{FF2B5EF4-FFF2-40B4-BE49-F238E27FC236}">
                  <a16:creationId xmlns:a16="http://schemas.microsoft.com/office/drawing/2014/main" id="{B70AF95D-756E-4D27-8C42-93E0F3A78412}"/>
                </a:ext>
              </a:extLst>
            </p:cNvPr>
            <p:cNvSpPr>
              <a:spLocks/>
            </p:cNvSpPr>
            <p:nvPr/>
          </p:nvSpPr>
          <p:spPr>
            <a:xfrm>
              <a:off x="6372397" y="6019800"/>
              <a:ext cx="1005840" cy="354686"/>
            </a:xfrm>
            <a:custGeom>
              <a:avLst/>
              <a:gdLst>
                <a:gd name="connsiteX0" fmla="*/ 71133 w 1005840"/>
                <a:gd name="connsiteY0" fmla="*/ 0 h 354686"/>
                <a:gd name="connsiteX1" fmla="*/ 934707 w 1005840"/>
                <a:gd name="connsiteY1" fmla="*/ 0 h 354686"/>
                <a:gd name="connsiteX2" fmla="*/ 1005840 w 1005840"/>
                <a:gd name="connsiteY2" fmla="*/ 71133 h 354686"/>
                <a:gd name="connsiteX3" fmla="*/ 1005840 w 1005840"/>
                <a:gd name="connsiteY3" fmla="*/ 354686 h 354686"/>
                <a:gd name="connsiteX4" fmla="*/ 0 w 1005840"/>
                <a:gd name="connsiteY4" fmla="*/ 354686 h 354686"/>
                <a:gd name="connsiteX5" fmla="*/ 0 w 1005840"/>
                <a:gd name="connsiteY5" fmla="*/ 71133 h 354686"/>
                <a:gd name="connsiteX6" fmla="*/ 71133 w 1005840"/>
                <a:gd name="connsiteY6" fmla="*/ 0 h 3546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5840" h="354686">
                  <a:moveTo>
                    <a:pt x="71133" y="0"/>
                  </a:moveTo>
                  <a:lnTo>
                    <a:pt x="934707" y="0"/>
                  </a:lnTo>
                  <a:cubicBezTo>
                    <a:pt x="973993" y="0"/>
                    <a:pt x="1005840" y="31847"/>
                    <a:pt x="1005840" y="71133"/>
                  </a:cubicBezTo>
                  <a:lnTo>
                    <a:pt x="1005840" y="354686"/>
                  </a:lnTo>
                  <a:lnTo>
                    <a:pt x="0" y="354686"/>
                  </a:lnTo>
                  <a:lnTo>
                    <a:pt x="0" y="71133"/>
                  </a:lnTo>
                  <a:cubicBezTo>
                    <a:pt x="0" y="31847"/>
                    <a:pt x="31847" y="0"/>
                    <a:pt x="71133" y="0"/>
                  </a:cubicBez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Text Box 10">
              <a:extLst>
                <a:ext uri="{FF2B5EF4-FFF2-40B4-BE49-F238E27FC236}">
                  <a16:creationId xmlns:a16="http://schemas.microsoft.com/office/drawing/2014/main" id="{53614B64-0AA1-4F8D-AB59-FD147A782A31}"/>
                </a:ext>
              </a:extLst>
            </p:cNvPr>
            <p:cNvSpPr txBox="1">
              <a:spLocks noChangeArrowheads="1"/>
            </p:cNvSpPr>
            <p:nvPr/>
          </p:nvSpPr>
          <p:spPr bwMode="auto">
            <a:xfrm>
              <a:off x="6486963" y="6067579"/>
              <a:ext cx="718777" cy="246221"/>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rPr>
                <a:t>OPTION</a:t>
              </a:r>
            </a:p>
          </p:txBody>
        </p:sp>
      </p:grpSp>
      <p:sp>
        <p:nvSpPr>
          <p:cNvPr id="94" name="Freeform 101">
            <a:extLst>
              <a:ext uri="{FF2B5EF4-FFF2-40B4-BE49-F238E27FC236}">
                <a16:creationId xmlns:a16="http://schemas.microsoft.com/office/drawing/2014/main" id="{9178F2F4-AA31-4119-A580-AAC5C6B9DF1C}"/>
              </a:ext>
            </a:extLst>
          </p:cNvPr>
          <p:cNvSpPr>
            <a:spLocks noChangeAspect="1" noEditPoints="1"/>
          </p:cNvSpPr>
          <p:nvPr/>
        </p:nvSpPr>
        <p:spPr bwMode="auto">
          <a:xfrm>
            <a:off x="7015127" y="1425810"/>
            <a:ext cx="494181" cy="457200"/>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4D4D4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95" name="Group 349">
            <a:extLst>
              <a:ext uri="{FF2B5EF4-FFF2-40B4-BE49-F238E27FC236}">
                <a16:creationId xmlns:a16="http://schemas.microsoft.com/office/drawing/2014/main" id="{879CC490-728C-44B2-9AD4-130DCC615B31}"/>
              </a:ext>
            </a:extLst>
          </p:cNvPr>
          <p:cNvGrpSpPr>
            <a:grpSpLocks noChangeAspect="1"/>
          </p:cNvGrpSpPr>
          <p:nvPr/>
        </p:nvGrpSpPr>
        <p:grpSpPr>
          <a:xfrm>
            <a:off x="1275583" y="4652118"/>
            <a:ext cx="457200" cy="462118"/>
            <a:chOff x="2163763" y="2366963"/>
            <a:chExt cx="442913" cy="447676"/>
          </a:xfrm>
          <a:solidFill>
            <a:srgbClr val="3B3B3B"/>
          </a:solidFill>
        </p:grpSpPr>
        <p:sp>
          <p:nvSpPr>
            <p:cNvPr id="96" name="Freeform 312">
              <a:extLst>
                <a:ext uri="{FF2B5EF4-FFF2-40B4-BE49-F238E27FC236}">
                  <a16:creationId xmlns:a16="http://schemas.microsoft.com/office/drawing/2014/main" id="{10318333-520D-4C06-BDB1-E00D4DD19C81}"/>
                </a:ext>
              </a:extLst>
            </p:cNvPr>
            <p:cNvSpPr>
              <a:spLocks noEditPoints="1"/>
            </p:cNvSpPr>
            <p:nvPr/>
          </p:nvSpPr>
          <p:spPr bwMode="auto">
            <a:xfrm>
              <a:off x="2163763" y="2600326"/>
              <a:ext cx="217488" cy="214313"/>
            </a:xfrm>
            <a:custGeom>
              <a:avLst/>
              <a:gdLst/>
              <a:ahLst/>
              <a:cxnLst>
                <a:cxn ang="0">
                  <a:pos x="57" y="12"/>
                </a:cxn>
                <a:cxn ang="0">
                  <a:pos x="51" y="7"/>
                </a:cxn>
                <a:cxn ang="0">
                  <a:pos x="49" y="9"/>
                </a:cxn>
                <a:cxn ang="0">
                  <a:pos x="51" y="7"/>
                </a:cxn>
                <a:cxn ang="0">
                  <a:pos x="50" y="7"/>
                </a:cxn>
                <a:cxn ang="0">
                  <a:pos x="46" y="1"/>
                </a:cxn>
                <a:cxn ang="0">
                  <a:pos x="43" y="3"/>
                </a:cxn>
                <a:cxn ang="0">
                  <a:pos x="46" y="1"/>
                </a:cxn>
                <a:cxn ang="0">
                  <a:pos x="42" y="1"/>
                </a:cxn>
                <a:cxn ang="0">
                  <a:pos x="41" y="1"/>
                </a:cxn>
                <a:cxn ang="0">
                  <a:pos x="31" y="11"/>
                </a:cxn>
                <a:cxn ang="0">
                  <a:pos x="31" y="11"/>
                </a:cxn>
                <a:cxn ang="0">
                  <a:pos x="31" y="11"/>
                </a:cxn>
                <a:cxn ang="0">
                  <a:pos x="27" y="16"/>
                </a:cxn>
                <a:cxn ang="0">
                  <a:pos x="0" y="54"/>
                </a:cxn>
                <a:cxn ang="0">
                  <a:pos x="0" y="54"/>
                </a:cxn>
                <a:cxn ang="0">
                  <a:pos x="2" y="57"/>
                </a:cxn>
                <a:cxn ang="0">
                  <a:pos x="3" y="57"/>
                </a:cxn>
                <a:cxn ang="0">
                  <a:pos x="24" y="47"/>
                </a:cxn>
                <a:cxn ang="0">
                  <a:pos x="47" y="27"/>
                </a:cxn>
                <a:cxn ang="0">
                  <a:pos x="53" y="21"/>
                </a:cxn>
                <a:cxn ang="0">
                  <a:pos x="57" y="16"/>
                </a:cxn>
                <a:cxn ang="0">
                  <a:pos x="57" y="16"/>
                </a:cxn>
                <a:cxn ang="0">
                  <a:pos x="57" y="12"/>
                </a:cxn>
                <a:cxn ang="0">
                  <a:pos x="57" y="12"/>
                </a:cxn>
                <a:cxn ang="0">
                  <a:pos x="49" y="17"/>
                </a:cxn>
                <a:cxn ang="0">
                  <a:pos x="43" y="23"/>
                </a:cxn>
                <a:cxn ang="0">
                  <a:pos x="21" y="43"/>
                </a:cxn>
                <a:cxn ang="0">
                  <a:pos x="6" y="51"/>
                </a:cxn>
                <a:cxn ang="0">
                  <a:pos x="31" y="19"/>
                </a:cxn>
                <a:cxn ang="0">
                  <a:pos x="35" y="15"/>
                </a:cxn>
                <a:cxn ang="0">
                  <a:pos x="35" y="15"/>
                </a:cxn>
                <a:cxn ang="0">
                  <a:pos x="35" y="15"/>
                </a:cxn>
                <a:cxn ang="0">
                  <a:pos x="35" y="15"/>
                </a:cxn>
                <a:cxn ang="0">
                  <a:pos x="43" y="7"/>
                </a:cxn>
                <a:cxn ang="0">
                  <a:pos x="47" y="11"/>
                </a:cxn>
                <a:cxn ang="0">
                  <a:pos x="47" y="11"/>
                </a:cxn>
                <a:cxn ang="0">
                  <a:pos x="47" y="11"/>
                </a:cxn>
                <a:cxn ang="0">
                  <a:pos x="52" y="15"/>
                </a:cxn>
                <a:cxn ang="0">
                  <a:pos x="49" y="17"/>
                </a:cxn>
              </a:cxnLst>
              <a:rect l="0" t="0" r="r" b="b"/>
              <a:pathLst>
                <a:path w="58" h="57">
                  <a:moveTo>
                    <a:pt x="57" y="12"/>
                  </a:moveTo>
                  <a:cubicBezTo>
                    <a:pt x="55" y="11"/>
                    <a:pt x="53" y="9"/>
                    <a:pt x="51" y="7"/>
                  </a:cubicBezTo>
                  <a:cubicBezTo>
                    <a:pt x="49" y="9"/>
                    <a:pt x="49" y="9"/>
                    <a:pt x="49" y="9"/>
                  </a:cubicBezTo>
                  <a:cubicBezTo>
                    <a:pt x="51" y="7"/>
                    <a:pt x="51" y="7"/>
                    <a:pt x="51" y="7"/>
                  </a:cubicBezTo>
                  <a:cubicBezTo>
                    <a:pt x="51" y="7"/>
                    <a:pt x="51" y="7"/>
                    <a:pt x="50" y="7"/>
                  </a:cubicBezTo>
                  <a:cubicBezTo>
                    <a:pt x="49" y="5"/>
                    <a:pt x="47" y="4"/>
                    <a:pt x="46" y="1"/>
                  </a:cubicBezTo>
                  <a:cubicBezTo>
                    <a:pt x="43" y="3"/>
                    <a:pt x="43" y="3"/>
                    <a:pt x="43" y="3"/>
                  </a:cubicBezTo>
                  <a:cubicBezTo>
                    <a:pt x="46" y="1"/>
                    <a:pt x="46" y="1"/>
                    <a:pt x="46" y="1"/>
                  </a:cubicBezTo>
                  <a:cubicBezTo>
                    <a:pt x="45" y="0"/>
                    <a:pt x="43" y="0"/>
                    <a:pt x="42" y="1"/>
                  </a:cubicBezTo>
                  <a:cubicBezTo>
                    <a:pt x="42" y="1"/>
                    <a:pt x="42" y="1"/>
                    <a:pt x="41" y="1"/>
                  </a:cubicBezTo>
                  <a:cubicBezTo>
                    <a:pt x="31" y="11"/>
                    <a:pt x="31" y="11"/>
                    <a:pt x="31" y="11"/>
                  </a:cubicBezTo>
                  <a:cubicBezTo>
                    <a:pt x="31" y="11"/>
                    <a:pt x="31" y="11"/>
                    <a:pt x="31" y="11"/>
                  </a:cubicBezTo>
                  <a:cubicBezTo>
                    <a:pt x="31" y="11"/>
                    <a:pt x="31" y="11"/>
                    <a:pt x="31" y="11"/>
                  </a:cubicBezTo>
                  <a:cubicBezTo>
                    <a:pt x="30" y="13"/>
                    <a:pt x="28" y="14"/>
                    <a:pt x="27" y="16"/>
                  </a:cubicBezTo>
                  <a:cubicBezTo>
                    <a:pt x="15" y="28"/>
                    <a:pt x="1" y="42"/>
                    <a:pt x="0" y="54"/>
                  </a:cubicBezTo>
                  <a:cubicBezTo>
                    <a:pt x="0" y="54"/>
                    <a:pt x="0" y="54"/>
                    <a:pt x="0" y="54"/>
                  </a:cubicBezTo>
                  <a:cubicBezTo>
                    <a:pt x="0" y="56"/>
                    <a:pt x="1" y="57"/>
                    <a:pt x="2" y="57"/>
                  </a:cubicBezTo>
                  <a:cubicBezTo>
                    <a:pt x="3" y="57"/>
                    <a:pt x="3" y="57"/>
                    <a:pt x="3" y="57"/>
                  </a:cubicBezTo>
                  <a:cubicBezTo>
                    <a:pt x="10" y="56"/>
                    <a:pt x="17" y="52"/>
                    <a:pt x="24" y="47"/>
                  </a:cubicBezTo>
                  <a:cubicBezTo>
                    <a:pt x="32" y="41"/>
                    <a:pt x="39" y="34"/>
                    <a:pt x="47" y="27"/>
                  </a:cubicBezTo>
                  <a:cubicBezTo>
                    <a:pt x="53" y="21"/>
                    <a:pt x="53" y="21"/>
                    <a:pt x="53" y="21"/>
                  </a:cubicBezTo>
                  <a:cubicBezTo>
                    <a:pt x="57" y="16"/>
                    <a:pt x="57" y="16"/>
                    <a:pt x="57" y="16"/>
                  </a:cubicBezTo>
                  <a:cubicBezTo>
                    <a:pt x="57" y="16"/>
                    <a:pt x="57" y="16"/>
                    <a:pt x="57" y="16"/>
                  </a:cubicBezTo>
                  <a:cubicBezTo>
                    <a:pt x="58" y="15"/>
                    <a:pt x="58" y="13"/>
                    <a:pt x="57" y="12"/>
                  </a:cubicBezTo>
                  <a:cubicBezTo>
                    <a:pt x="57" y="12"/>
                    <a:pt x="57" y="12"/>
                    <a:pt x="57" y="12"/>
                  </a:cubicBezTo>
                  <a:close/>
                  <a:moveTo>
                    <a:pt x="49" y="17"/>
                  </a:moveTo>
                  <a:cubicBezTo>
                    <a:pt x="43" y="23"/>
                    <a:pt x="43" y="23"/>
                    <a:pt x="43" y="23"/>
                  </a:cubicBezTo>
                  <a:cubicBezTo>
                    <a:pt x="36" y="30"/>
                    <a:pt x="28" y="37"/>
                    <a:pt x="21" y="43"/>
                  </a:cubicBezTo>
                  <a:cubicBezTo>
                    <a:pt x="16" y="47"/>
                    <a:pt x="11" y="50"/>
                    <a:pt x="6" y="51"/>
                  </a:cubicBezTo>
                  <a:cubicBezTo>
                    <a:pt x="9" y="41"/>
                    <a:pt x="21" y="29"/>
                    <a:pt x="31" y="19"/>
                  </a:cubicBezTo>
                  <a:cubicBezTo>
                    <a:pt x="32" y="18"/>
                    <a:pt x="33" y="16"/>
                    <a:pt x="35" y="15"/>
                  </a:cubicBezTo>
                  <a:cubicBezTo>
                    <a:pt x="35" y="15"/>
                    <a:pt x="35" y="15"/>
                    <a:pt x="35" y="15"/>
                  </a:cubicBezTo>
                  <a:cubicBezTo>
                    <a:pt x="35" y="15"/>
                    <a:pt x="35" y="15"/>
                    <a:pt x="35" y="15"/>
                  </a:cubicBezTo>
                  <a:cubicBezTo>
                    <a:pt x="35" y="15"/>
                    <a:pt x="35" y="15"/>
                    <a:pt x="35" y="15"/>
                  </a:cubicBezTo>
                  <a:cubicBezTo>
                    <a:pt x="43" y="7"/>
                    <a:pt x="43" y="7"/>
                    <a:pt x="43" y="7"/>
                  </a:cubicBezTo>
                  <a:cubicBezTo>
                    <a:pt x="44" y="8"/>
                    <a:pt x="46" y="10"/>
                    <a:pt x="47" y="11"/>
                  </a:cubicBezTo>
                  <a:cubicBezTo>
                    <a:pt x="47" y="11"/>
                    <a:pt x="47" y="11"/>
                    <a:pt x="47" y="11"/>
                  </a:cubicBezTo>
                  <a:cubicBezTo>
                    <a:pt x="47" y="11"/>
                    <a:pt x="47" y="11"/>
                    <a:pt x="47" y="11"/>
                  </a:cubicBezTo>
                  <a:cubicBezTo>
                    <a:pt x="49" y="12"/>
                    <a:pt x="50" y="14"/>
                    <a:pt x="52" y="15"/>
                  </a:cubicBezTo>
                  <a:lnTo>
                    <a:pt x="49" y="1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7" name="Freeform 313">
              <a:extLst>
                <a:ext uri="{FF2B5EF4-FFF2-40B4-BE49-F238E27FC236}">
                  <a16:creationId xmlns:a16="http://schemas.microsoft.com/office/drawing/2014/main" id="{A2246090-EC6E-4E05-AE98-69DD5421A58C}"/>
                </a:ext>
              </a:extLst>
            </p:cNvPr>
            <p:cNvSpPr>
              <a:spLocks noEditPoints="1"/>
            </p:cNvSpPr>
            <p:nvPr/>
          </p:nvSpPr>
          <p:spPr bwMode="auto">
            <a:xfrm>
              <a:off x="2317751" y="2366963"/>
              <a:ext cx="288925" cy="293688"/>
            </a:xfrm>
            <a:custGeom>
              <a:avLst/>
              <a:gdLst/>
              <a:ahLst/>
              <a:cxnLst>
                <a:cxn ang="0">
                  <a:pos x="66" y="11"/>
                </a:cxn>
                <a:cxn ang="0">
                  <a:pos x="38" y="0"/>
                </a:cxn>
                <a:cxn ang="0">
                  <a:pos x="11" y="11"/>
                </a:cxn>
                <a:cxn ang="0">
                  <a:pos x="0" y="39"/>
                </a:cxn>
                <a:cxn ang="0">
                  <a:pos x="11" y="66"/>
                </a:cxn>
                <a:cxn ang="0">
                  <a:pos x="38" y="78"/>
                </a:cxn>
                <a:cxn ang="0">
                  <a:pos x="66" y="66"/>
                </a:cxn>
                <a:cxn ang="0">
                  <a:pos x="77" y="39"/>
                </a:cxn>
                <a:cxn ang="0">
                  <a:pos x="66" y="11"/>
                </a:cxn>
                <a:cxn ang="0">
                  <a:pos x="62" y="63"/>
                </a:cxn>
                <a:cxn ang="0">
                  <a:pos x="38" y="73"/>
                </a:cxn>
                <a:cxn ang="0">
                  <a:pos x="15" y="63"/>
                </a:cxn>
                <a:cxn ang="0">
                  <a:pos x="5" y="39"/>
                </a:cxn>
                <a:cxn ang="0">
                  <a:pos x="15" y="15"/>
                </a:cxn>
                <a:cxn ang="0">
                  <a:pos x="38" y="5"/>
                </a:cxn>
                <a:cxn ang="0">
                  <a:pos x="62" y="15"/>
                </a:cxn>
                <a:cxn ang="0">
                  <a:pos x="72" y="39"/>
                </a:cxn>
                <a:cxn ang="0">
                  <a:pos x="62" y="63"/>
                </a:cxn>
              </a:cxnLst>
              <a:rect l="0" t="0" r="r" b="b"/>
              <a:pathLst>
                <a:path w="77" h="78">
                  <a:moveTo>
                    <a:pt x="66" y="11"/>
                  </a:moveTo>
                  <a:cubicBezTo>
                    <a:pt x="59" y="4"/>
                    <a:pt x="49" y="0"/>
                    <a:pt x="38" y="0"/>
                  </a:cubicBezTo>
                  <a:cubicBezTo>
                    <a:pt x="28" y="0"/>
                    <a:pt x="18" y="4"/>
                    <a:pt x="11" y="11"/>
                  </a:cubicBezTo>
                  <a:cubicBezTo>
                    <a:pt x="4" y="18"/>
                    <a:pt x="0" y="28"/>
                    <a:pt x="0" y="39"/>
                  </a:cubicBezTo>
                  <a:cubicBezTo>
                    <a:pt x="0" y="50"/>
                    <a:pt x="4" y="59"/>
                    <a:pt x="11" y="66"/>
                  </a:cubicBezTo>
                  <a:cubicBezTo>
                    <a:pt x="18" y="73"/>
                    <a:pt x="28" y="78"/>
                    <a:pt x="38" y="78"/>
                  </a:cubicBezTo>
                  <a:cubicBezTo>
                    <a:pt x="49" y="78"/>
                    <a:pt x="59" y="73"/>
                    <a:pt x="66" y="66"/>
                  </a:cubicBezTo>
                  <a:cubicBezTo>
                    <a:pt x="73" y="59"/>
                    <a:pt x="77" y="50"/>
                    <a:pt x="77" y="39"/>
                  </a:cubicBezTo>
                  <a:cubicBezTo>
                    <a:pt x="77" y="28"/>
                    <a:pt x="73" y="18"/>
                    <a:pt x="66" y="11"/>
                  </a:cubicBezTo>
                  <a:close/>
                  <a:moveTo>
                    <a:pt x="62" y="63"/>
                  </a:moveTo>
                  <a:cubicBezTo>
                    <a:pt x="56" y="69"/>
                    <a:pt x="48" y="73"/>
                    <a:pt x="38" y="73"/>
                  </a:cubicBezTo>
                  <a:cubicBezTo>
                    <a:pt x="29" y="73"/>
                    <a:pt x="21" y="69"/>
                    <a:pt x="15" y="63"/>
                  </a:cubicBezTo>
                  <a:cubicBezTo>
                    <a:pt x="8" y="57"/>
                    <a:pt x="5" y="48"/>
                    <a:pt x="5" y="39"/>
                  </a:cubicBezTo>
                  <a:cubicBezTo>
                    <a:pt x="5" y="29"/>
                    <a:pt x="8" y="21"/>
                    <a:pt x="15" y="15"/>
                  </a:cubicBezTo>
                  <a:cubicBezTo>
                    <a:pt x="21" y="9"/>
                    <a:pt x="29" y="5"/>
                    <a:pt x="38" y="5"/>
                  </a:cubicBezTo>
                  <a:cubicBezTo>
                    <a:pt x="48" y="5"/>
                    <a:pt x="56" y="9"/>
                    <a:pt x="62" y="15"/>
                  </a:cubicBezTo>
                  <a:cubicBezTo>
                    <a:pt x="69" y="21"/>
                    <a:pt x="72" y="29"/>
                    <a:pt x="72" y="39"/>
                  </a:cubicBezTo>
                  <a:cubicBezTo>
                    <a:pt x="72" y="48"/>
                    <a:pt x="69" y="57"/>
                    <a:pt x="62" y="6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8" name="Freeform 314">
              <a:extLst>
                <a:ext uri="{FF2B5EF4-FFF2-40B4-BE49-F238E27FC236}">
                  <a16:creationId xmlns:a16="http://schemas.microsoft.com/office/drawing/2014/main" id="{F297F814-14D8-40CB-8817-162DD0C20320}"/>
                </a:ext>
              </a:extLst>
            </p:cNvPr>
            <p:cNvSpPr>
              <a:spLocks/>
            </p:cNvSpPr>
            <p:nvPr/>
          </p:nvSpPr>
          <p:spPr bwMode="auto">
            <a:xfrm>
              <a:off x="2400301" y="2446338"/>
              <a:ext cx="87313" cy="85725"/>
            </a:xfrm>
            <a:custGeom>
              <a:avLst/>
              <a:gdLst/>
              <a:ahLst/>
              <a:cxnLst>
                <a:cxn ang="0">
                  <a:pos x="20" y="0"/>
                </a:cxn>
                <a:cxn ang="0">
                  <a:pos x="19" y="0"/>
                </a:cxn>
                <a:cxn ang="0">
                  <a:pos x="7" y="5"/>
                </a:cxn>
                <a:cxn ang="0">
                  <a:pos x="0" y="18"/>
                </a:cxn>
                <a:cxn ang="0">
                  <a:pos x="0" y="18"/>
                </a:cxn>
                <a:cxn ang="0">
                  <a:pos x="3" y="19"/>
                </a:cxn>
                <a:cxn ang="0">
                  <a:pos x="0" y="18"/>
                </a:cxn>
                <a:cxn ang="0">
                  <a:pos x="0" y="20"/>
                </a:cxn>
                <a:cxn ang="0">
                  <a:pos x="3" y="23"/>
                </a:cxn>
                <a:cxn ang="0">
                  <a:pos x="5" y="20"/>
                </a:cxn>
                <a:cxn ang="0">
                  <a:pos x="5" y="19"/>
                </a:cxn>
                <a:cxn ang="0">
                  <a:pos x="5" y="19"/>
                </a:cxn>
                <a:cxn ang="0">
                  <a:pos x="5" y="19"/>
                </a:cxn>
                <a:cxn ang="0">
                  <a:pos x="10" y="9"/>
                </a:cxn>
                <a:cxn ang="0">
                  <a:pos x="19" y="5"/>
                </a:cxn>
                <a:cxn ang="0">
                  <a:pos x="20" y="5"/>
                </a:cxn>
                <a:cxn ang="0">
                  <a:pos x="23" y="3"/>
                </a:cxn>
                <a:cxn ang="0">
                  <a:pos x="20" y="0"/>
                </a:cxn>
              </a:cxnLst>
              <a:rect l="0" t="0" r="r" b="b"/>
              <a:pathLst>
                <a:path w="23" h="23">
                  <a:moveTo>
                    <a:pt x="20" y="0"/>
                  </a:moveTo>
                  <a:cubicBezTo>
                    <a:pt x="20" y="0"/>
                    <a:pt x="20" y="0"/>
                    <a:pt x="19" y="0"/>
                  </a:cubicBezTo>
                  <a:cubicBezTo>
                    <a:pt x="15" y="0"/>
                    <a:pt x="11" y="2"/>
                    <a:pt x="7" y="5"/>
                  </a:cubicBezTo>
                  <a:cubicBezTo>
                    <a:pt x="3" y="8"/>
                    <a:pt x="1" y="12"/>
                    <a:pt x="0" y="18"/>
                  </a:cubicBezTo>
                  <a:cubicBezTo>
                    <a:pt x="0" y="18"/>
                    <a:pt x="0" y="18"/>
                    <a:pt x="0" y="18"/>
                  </a:cubicBezTo>
                  <a:cubicBezTo>
                    <a:pt x="3" y="19"/>
                    <a:pt x="3" y="19"/>
                    <a:pt x="3" y="19"/>
                  </a:cubicBezTo>
                  <a:cubicBezTo>
                    <a:pt x="0" y="18"/>
                    <a:pt x="0" y="18"/>
                    <a:pt x="0" y="18"/>
                  </a:cubicBezTo>
                  <a:cubicBezTo>
                    <a:pt x="0" y="19"/>
                    <a:pt x="0" y="19"/>
                    <a:pt x="0" y="20"/>
                  </a:cubicBezTo>
                  <a:cubicBezTo>
                    <a:pt x="0" y="22"/>
                    <a:pt x="1" y="23"/>
                    <a:pt x="3" y="23"/>
                  </a:cubicBezTo>
                  <a:cubicBezTo>
                    <a:pt x="4" y="23"/>
                    <a:pt x="5" y="22"/>
                    <a:pt x="5" y="20"/>
                  </a:cubicBezTo>
                  <a:cubicBezTo>
                    <a:pt x="5" y="20"/>
                    <a:pt x="5" y="19"/>
                    <a:pt x="5" y="19"/>
                  </a:cubicBezTo>
                  <a:cubicBezTo>
                    <a:pt x="5" y="19"/>
                    <a:pt x="5" y="19"/>
                    <a:pt x="5" y="19"/>
                  </a:cubicBezTo>
                  <a:cubicBezTo>
                    <a:pt x="5" y="19"/>
                    <a:pt x="5" y="19"/>
                    <a:pt x="5" y="19"/>
                  </a:cubicBezTo>
                  <a:cubicBezTo>
                    <a:pt x="6" y="14"/>
                    <a:pt x="8" y="11"/>
                    <a:pt x="10" y="9"/>
                  </a:cubicBezTo>
                  <a:cubicBezTo>
                    <a:pt x="13" y="6"/>
                    <a:pt x="16" y="5"/>
                    <a:pt x="19" y="5"/>
                  </a:cubicBezTo>
                  <a:cubicBezTo>
                    <a:pt x="19" y="5"/>
                    <a:pt x="19" y="5"/>
                    <a:pt x="20" y="5"/>
                  </a:cubicBezTo>
                  <a:cubicBezTo>
                    <a:pt x="21" y="6"/>
                    <a:pt x="22" y="5"/>
                    <a:pt x="23" y="3"/>
                  </a:cubicBezTo>
                  <a:cubicBezTo>
                    <a:pt x="23" y="2"/>
                    <a:pt x="22" y="1"/>
                    <a:pt x="2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9" name="Freeform 315">
              <a:extLst>
                <a:ext uri="{FF2B5EF4-FFF2-40B4-BE49-F238E27FC236}">
                  <a16:creationId xmlns:a16="http://schemas.microsoft.com/office/drawing/2014/main" id="{B83792A0-2345-45B9-ACA1-68DD2C5DBC25}"/>
                </a:ext>
              </a:extLst>
            </p:cNvPr>
            <p:cNvSpPr>
              <a:spLocks noEditPoints="1"/>
            </p:cNvSpPr>
            <p:nvPr/>
          </p:nvSpPr>
          <p:spPr bwMode="auto">
            <a:xfrm>
              <a:off x="2351088" y="2400301"/>
              <a:ext cx="222250" cy="222250"/>
            </a:xfrm>
            <a:custGeom>
              <a:avLst/>
              <a:gdLst/>
              <a:ahLst/>
              <a:cxnLst>
                <a:cxn ang="0">
                  <a:pos x="50" y="9"/>
                </a:cxn>
                <a:cxn ang="0">
                  <a:pos x="29" y="0"/>
                </a:cxn>
                <a:cxn ang="0">
                  <a:pos x="9" y="9"/>
                </a:cxn>
                <a:cxn ang="0">
                  <a:pos x="0" y="30"/>
                </a:cxn>
                <a:cxn ang="0">
                  <a:pos x="9" y="51"/>
                </a:cxn>
                <a:cxn ang="0">
                  <a:pos x="29" y="59"/>
                </a:cxn>
                <a:cxn ang="0">
                  <a:pos x="50" y="51"/>
                </a:cxn>
                <a:cxn ang="0">
                  <a:pos x="59" y="30"/>
                </a:cxn>
                <a:cxn ang="0">
                  <a:pos x="50" y="9"/>
                </a:cxn>
                <a:cxn ang="0">
                  <a:pos x="47" y="47"/>
                </a:cxn>
                <a:cxn ang="0">
                  <a:pos x="29" y="54"/>
                </a:cxn>
                <a:cxn ang="0">
                  <a:pos x="12" y="47"/>
                </a:cxn>
                <a:cxn ang="0">
                  <a:pos x="5" y="30"/>
                </a:cxn>
                <a:cxn ang="0">
                  <a:pos x="12" y="12"/>
                </a:cxn>
                <a:cxn ang="0">
                  <a:pos x="29" y="5"/>
                </a:cxn>
                <a:cxn ang="0">
                  <a:pos x="47" y="12"/>
                </a:cxn>
                <a:cxn ang="0">
                  <a:pos x="54" y="30"/>
                </a:cxn>
                <a:cxn ang="0">
                  <a:pos x="47" y="47"/>
                </a:cxn>
              </a:cxnLst>
              <a:rect l="0" t="0" r="r" b="b"/>
              <a:pathLst>
                <a:path w="59" h="59">
                  <a:moveTo>
                    <a:pt x="50" y="9"/>
                  </a:moveTo>
                  <a:cubicBezTo>
                    <a:pt x="45" y="4"/>
                    <a:pt x="38" y="0"/>
                    <a:pt x="29" y="0"/>
                  </a:cubicBezTo>
                  <a:cubicBezTo>
                    <a:pt x="21" y="0"/>
                    <a:pt x="14" y="4"/>
                    <a:pt x="9" y="9"/>
                  </a:cubicBezTo>
                  <a:cubicBezTo>
                    <a:pt x="3" y="14"/>
                    <a:pt x="0" y="22"/>
                    <a:pt x="0" y="30"/>
                  </a:cubicBezTo>
                  <a:cubicBezTo>
                    <a:pt x="0" y="38"/>
                    <a:pt x="3" y="45"/>
                    <a:pt x="9" y="51"/>
                  </a:cubicBezTo>
                  <a:cubicBezTo>
                    <a:pt x="14" y="56"/>
                    <a:pt x="21" y="59"/>
                    <a:pt x="29" y="59"/>
                  </a:cubicBezTo>
                  <a:cubicBezTo>
                    <a:pt x="38" y="59"/>
                    <a:pt x="45" y="56"/>
                    <a:pt x="50" y="51"/>
                  </a:cubicBezTo>
                  <a:cubicBezTo>
                    <a:pt x="56" y="45"/>
                    <a:pt x="59" y="38"/>
                    <a:pt x="59" y="30"/>
                  </a:cubicBezTo>
                  <a:cubicBezTo>
                    <a:pt x="59" y="22"/>
                    <a:pt x="56" y="14"/>
                    <a:pt x="50" y="9"/>
                  </a:cubicBezTo>
                  <a:close/>
                  <a:moveTo>
                    <a:pt x="47" y="47"/>
                  </a:moveTo>
                  <a:cubicBezTo>
                    <a:pt x="42" y="51"/>
                    <a:pt x="36" y="54"/>
                    <a:pt x="29" y="54"/>
                  </a:cubicBezTo>
                  <a:cubicBezTo>
                    <a:pt x="23" y="54"/>
                    <a:pt x="17" y="51"/>
                    <a:pt x="12" y="47"/>
                  </a:cubicBezTo>
                  <a:cubicBezTo>
                    <a:pt x="8" y="43"/>
                    <a:pt x="5" y="37"/>
                    <a:pt x="5" y="30"/>
                  </a:cubicBezTo>
                  <a:cubicBezTo>
                    <a:pt x="5" y="23"/>
                    <a:pt x="8" y="17"/>
                    <a:pt x="12" y="12"/>
                  </a:cubicBezTo>
                  <a:cubicBezTo>
                    <a:pt x="17" y="8"/>
                    <a:pt x="23" y="5"/>
                    <a:pt x="29" y="5"/>
                  </a:cubicBezTo>
                  <a:cubicBezTo>
                    <a:pt x="36" y="5"/>
                    <a:pt x="42" y="8"/>
                    <a:pt x="47" y="12"/>
                  </a:cubicBezTo>
                  <a:cubicBezTo>
                    <a:pt x="51" y="17"/>
                    <a:pt x="54" y="23"/>
                    <a:pt x="54" y="30"/>
                  </a:cubicBezTo>
                  <a:cubicBezTo>
                    <a:pt x="54" y="37"/>
                    <a:pt x="51" y="43"/>
                    <a:pt x="47" y="4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00" name="Freeform 223">
            <a:extLst>
              <a:ext uri="{FF2B5EF4-FFF2-40B4-BE49-F238E27FC236}">
                <a16:creationId xmlns:a16="http://schemas.microsoft.com/office/drawing/2014/main" id="{05A7B28B-AA1E-4666-99E9-A1D25A75C6AE}"/>
              </a:ext>
            </a:extLst>
          </p:cNvPr>
          <p:cNvSpPr>
            <a:spLocks noChangeAspect="1" noEditPoints="1"/>
          </p:cNvSpPr>
          <p:nvPr/>
        </p:nvSpPr>
        <p:spPr bwMode="auto">
          <a:xfrm>
            <a:off x="5143156" y="4650171"/>
            <a:ext cx="468775" cy="457200"/>
          </a:xfrm>
          <a:custGeom>
            <a:avLst/>
            <a:gdLst>
              <a:gd name="T0" fmla="*/ 2 w 127"/>
              <a:gd name="T1" fmla="*/ 54 h 124"/>
              <a:gd name="T2" fmla="*/ 63 w 127"/>
              <a:gd name="T3" fmla="*/ 0 h 124"/>
              <a:gd name="T4" fmla="*/ 124 w 127"/>
              <a:gd name="T5" fmla="*/ 68 h 124"/>
              <a:gd name="T6" fmla="*/ 109 w 127"/>
              <a:gd name="T7" fmla="*/ 86 h 124"/>
              <a:gd name="T8" fmla="*/ 104 w 127"/>
              <a:gd name="T9" fmla="*/ 53 h 124"/>
              <a:gd name="T10" fmla="*/ 100 w 127"/>
              <a:gd name="T11" fmla="*/ 57 h 124"/>
              <a:gd name="T12" fmla="*/ 98 w 127"/>
              <a:gd name="T13" fmla="*/ 52 h 124"/>
              <a:gd name="T14" fmla="*/ 91 w 127"/>
              <a:gd name="T15" fmla="*/ 62 h 124"/>
              <a:gd name="T16" fmla="*/ 85 w 127"/>
              <a:gd name="T17" fmla="*/ 72 h 124"/>
              <a:gd name="T18" fmla="*/ 87 w 127"/>
              <a:gd name="T19" fmla="*/ 78 h 124"/>
              <a:gd name="T20" fmla="*/ 77 w 127"/>
              <a:gd name="T21" fmla="*/ 99 h 124"/>
              <a:gd name="T22" fmla="*/ 77 w 127"/>
              <a:gd name="T23" fmla="*/ 112 h 124"/>
              <a:gd name="T24" fmla="*/ 68 w 127"/>
              <a:gd name="T25" fmla="*/ 96 h 124"/>
              <a:gd name="T26" fmla="*/ 58 w 127"/>
              <a:gd name="T27" fmla="*/ 78 h 124"/>
              <a:gd name="T28" fmla="*/ 63 w 127"/>
              <a:gd name="T29" fmla="*/ 67 h 124"/>
              <a:gd name="T30" fmla="*/ 76 w 127"/>
              <a:gd name="T31" fmla="*/ 65 h 124"/>
              <a:gd name="T32" fmla="*/ 86 w 127"/>
              <a:gd name="T33" fmla="*/ 65 h 124"/>
              <a:gd name="T34" fmla="*/ 87 w 127"/>
              <a:gd name="T35" fmla="*/ 60 h 124"/>
              <a:gd name="T36" fmla="*/ 80 w 127"/>
              <a:gd name="T37" fmla="*/ 56 h 124"/>
              <a:gd name="T38" fmla="*/ 90 w 127"/>
              <a:gd name="T39" fmla="*/ 52 h 124"/>
              <a:gd name="T40" fmla="*/ 70 w 127"/>
              <a:gd name="T41" fmla="*/ 55 h 124"/>
              <a:gd name="T42" fmla="*/ 62 w 127"/>
              <a:gd name="T43" fmla="*/ 57 h 124"/>
              <a:gd name="T44" fmla="*/ 56 w 127"/>
              <a:gd name="T45" fmla="*/ 35 h 124"/>
              <a:gd name="T46" fmla="*/ 59 w 127"/>
              <a:gd name="T47" fmla="*/ 32 h 124"/>
              <a:gd name="T48" fmla="*/ 52 w 127"/>
              <a:gd name="T49" fmla="*/ 27 h 124"/>
              <a:gd name="T50" fmla="*/ 58 w 127"/>
              <a:gd name="T51" fmla="*/ 24 h 124"/>
              <a:gd name="T52" fmla="*/ 67 w 127"/>
              <a:gd name="T53" fmla="*/ 23 h 124"/>
              <a:gd name="T54" fmla="*/ 74 w 127"/>
              <a:gd name="T55" fmla="*/ 25 h 124"/>
              <a:gd name="T56" fmla="*/ 73 w 127"/>
              <a:gd name="T57" fmla="*/ 19 h 124"/>
              <a:gd name="T58" fmla="*/ 68 w 127"/>
              <a:gd name="T59" fmla="*/ 11 h 124"/>
              <a:gd name="T60" fmla="*/ 74 w 127"/>
              <a:gd name="T61" fmla="*/ 11 h 124"/>
              <a:gd name="T62" fmla="*/ 64 w 127"/>
              <a:gd name="T63" fmla="*/ 10 h 124"/>
              <a:gd name="T64" fmla="*/ 46 w 127"/>
              <a:gd name="T65" fmla="*/ 12 h 124"/>
              <a:gd name="T66" fmla="*/ 43 w 127"/>
              <a:gd name="T67" fmla="*/ 20 h 124"/>
              <a:gd name="T68" fmla="*/ 37 w 127"/>
              <a:gd name="T69" fmla="*/ 25 h 124"/>
              <a:gd name="T70" fmla="*/ 31 w 127"/>
              <a:gd name="T71" fmla="*/ 28 h 124"/>
              <a:gd name="T72" fmla="*/ 25 w 127"/>
              <a:gd name="T73" fmla="*/ 25 h 124"/>
              <a:gd name="T74" fmla="*/ 22 w 127"/>
              <a:gd name="T75" fmla="*/ 43 h 124"/>
              <a:gd name="T76" fmla="*/ 18 w 127"/>
              <a:gd name="T77" fmla="*/ 58 h 124"/>
              <a:gd name="T78" fmla="*/ 15 w 127"/>
              <a:gd name="T79" fmla="*/ 85 h 124"/>
              <a:gd name="T80" fmla="*/ 30 w 127"/>
              <a:gd name="T81" fmla="*/ 79 h 124"/>
              <a:gd name="T82" fmla="*/ 33 w 127"/>
              <a:gd name="T83" fmla="*/ 105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27" h="124">
                <a:moveTo>
                  <a:pt x="57" y="122"/>
                </a:moveTo>
                <a:cubicBezTo>
                  <a:pt x="43" y="121"/>
                  <a:pt x="31" y="115"/>
                  <a:pt x="21" y="106"/>
                </a:cubicBezTo>
                <a:cubicBezTo>
                  <a:pt x="6" y="91"/>
                  <a:pt x="0" y="74"/>
                  <a:pt x="2" y="54"/>
                </a:cubicBezTo>
                <a:cubicBezTo>
                  <a:pt x="3" y="44"/>
                  <a:pt x="7" y="34"/>
                  <a:pt x="13" y="26"/>
                </a:cubicBezTo>
                <a:cubicBezTo>
                  <a:pt x="23" y="12"/>
                  <a:pt x="36" y="4"/>
                  <a:pt x="53" y="1"/>
                </a:cubicBezTo>
                <a:cubicBezTo>
                  <a:pt x="56" y="1"/>
                  <a:pt x="59" y="0"/>
                  <a:pt x="63" y="0"/>
                </a:cubicBezTo>
                <a:cubicBezTo>
                  <a:pt x="63" y="0"/>
                  <a:pt x="63" y="0"/>
                  <a:pt x="63" y="0"/>
                </a:cubicBezTo>
                <a:cubicBezTo>
                  <a:pt x="66" y="0"/>
                  <a:pt x="70" y="1"/>
                  <a:pt x="73" y="1"/>
                </a:cubicBezTo>
                <a:cubicBezTo>
                  <a:pt x="104" y="6"/>
                  <a:pt x="127" y="36"/>
                  <a:pt x="124" y="68"/>
                </a:cubicBezTo>
                <a:cubicBezTo>
                  <a:pt x="122" y="83"/>
                  <a:pt x="115" y="96"/>
                  <a:pt x="104" y="106"/>
                </a:cubicBezTo>
                <a:cubicBezTo>
                  <a:pt x="91" y="119"/>
                  <a:pt x="75" y="124"/>
                  <a:pt x="57" y="122"/>
                </a:cubicBezTo>
                <a:close/>
                <a:moveTo>
                  <a:pt x="109" y="86"/>
                </a:moveTo>
                <a:cubicBezTo>
                  <a:pt x="120" y="66"/>
                  <a:pt x="114" y="42"/>
                  <a:pt x="104" y="30"/>
                </a:cubicBezTo>
                <a:cubicBezTo>
                  <a:pt x="103" y="32"/>
                  <a:pt x="103" y="34"/>
                  <a:pt x="103" y="36"/>
                </a:cubicBezTo>
                <a:cubicBezTo>
                  <a:pt x="102" y="42"/>
                  <a:pt x="103" y="47"/>
                  <a:pt x="104" y="53"/>
                </a:cubicBezTo>
                <a:cubicBezTo>
                  <a:pt x="104" y="54"/>
                  <a:pt x="104" y="55"/>
                  <a:pt x="104" y="57"/>
                </a:cubicBezTo>
                <a:cubicBezTo>
                  <a:pt x="104" y="57"/>
                  <a:pt x="103" y="58"/>
                  <a:pt x="102" y="58"/>
                </a:cubicBezTo>
                <a:cubicBezTo>
                  <a:pt x="101" y="58"/>
                  <a:pt x="100" y="57"/>
                  <a:pt x="100" y="57"/>
                </a:cubicBezTo>
                <a:cubicBezTo>
                  <a:pt x="100" y="56"/>
                  <a:pt x="100" y="54"/>
                  <a:pt x="100" y="53"/>
                </a:cubicBezTo>
                <a:cubicBezTo>
                  <a:pt x="100" y="52"/>
                  <a:pt x="100" y="51"/>
                  <a:pt x="100" y="50"/>
                </a:cubicBezTo>
                <a:cubicBezTo>
                  <a:pt x="99" y="51"/>
                  <a:pt x="98" y="51"/>
                  <a:pt x="98" y="52"/>
                </a:cubicBezTo>
                <a:cubicBezTo>
                  <a:pt x="96" y="53"/>
                  <a:pt x="95" y="54"/>
                  <a:pt x="94" y="56"/>
                </a:cubicBezTo>
                <a:cubicBezTo>
                  <a:pt x="93" y="56"/>
                  <a:pt x="93" y="57"/>
                  <a:pt x="93" y="58"/>
                </a:cubicBezTo>
                <a:cubicBezTo>
                  <a:pt x="93" y="60"/>
                  <a:pt x="92" y="61"/>
                  <a:pt x="91" y="62"/>
                </a:cubicBezTo>
                <a:cubicBezTo>
                  <a:pt x="90" y="64"/>
                  <a:pt x="90" y="65"/>
                  <a:pt x="89" y="67"/>
                </a:cubicBezTo>
                <a:cubicBezTo>
                  <a:pt x="89" y="68"/>
                  <a:pt x="89" y="69"/>
                  <a:pt x="88" y="69"/>
                </a:cubicBezTo>
                <a:cubicBezTo>
                  <a:pt x="88" y="71"/>
                  <a:pt x="87" y="72"/>
                  <a:pt x="85" y="72"/>
                </a:cubicBezTo>
                <a:cubicBezTo>
                  <a:pt x="83" y="72"/>
                  <a:pt x="82" y="73"/>
                  <a:pt x="82" y="74"/>
                </a:cubicBezTo>
                <a:cubicBezTo>
                  <a:pt x="83" y="74"/>
                  <a:pt x="83" y="75"/>
                  <a:pt x="84" y="75"/>
                </a:cubicBezTo>
                <a:cubicBezTo>
                  <a:pt x="86" y="75"/>
                  <a:pt x="87" y="76"/>
                  <a:pt x="87" y="78"/>
                </a:cubicBezTo>
                <a:cubicBezTo>
                  <a:pt x="87" y="83"/>
                  <a:pt x="85" y="86"/>
                  <a:pt x="82" y="90"/>
                </a:cubicBezTo>
                <a:cubicBezTo>
                  <a:pt x="81" y="90"/>
                  <a:pt x="80" y="91"/>
                  <a:pt x="79" y="92"/>
                </a:cubicBezTo>
                <a:cubicBezTo>
                  <a:pt x="77" y="94"/>
                  <a:pt x="76" y="96"/>
                  <a:pt x="77" y="99"/>
                </a:cubicBezTo>
                <a:cubicBezTo>
                  <a:pt x="78" y="101"/>
                  <a:pt x="78" y="102"/>
                  <a:pt x="79" y="103"/>
                </a:cubicBezTo>
                <a:cubicBezTo>
                  <a:pt x="79" y="105"/>
                  <a:pt x="79" y="106"/>
                  <a:pt x="78" y="107"/>
                </a:cubicBezTo>
                <a:cubicBezTo>
                  <a:pt x="78" y="109"/>
                  <a:pt x="78" y="112"/>
                  <a:pt x="77" y="112"/>
                </a:cubicBezTo>
                <a:cubicBezTo>
                  <a:pt x="74" y="111"/>
                  <a:pt x="73" y="112"/>
                  <a:pt x="73" y="109"/>
                </a:cubicBezTo>
                <a:cubicBezTo>
                  <a:pt x="72" y="108"/>
                  <a:pt x="73" y="108"/>
                  <a:pt x="73" y="108"/>
                </a:cubicBezTo>
                <a:cubicBezTo>
                  <a:pt x="73" y="105"/>
                  <a:pt x="70" y="97"/>
                  <a:pt x="68" y="96"/>
                </a:cubicBezTo>
                <a:cubicBezTo>
                  <a:pt x="66" y="95"/>
                  <a:pt x="64" y="93"/>
                  <a:pt x="63" y="92"/>
                </a:cubicBezTo>
                <a:cubicBezTo>
                  <a:pt x="60" y="90"/>
                  <a:pt x="59" y="87"/>
                  <a:pt x="60" y="84"/>
                </a:cubicBezTo>
                <a:cubicBezTo>
                  <a:pt x="61" y="82"/>
                  <a:pt x="60" y="79"/>
                  <a:pt x="58" y="78"/>
                </a:cubicBezTo>
                <a:cubicBezTo>
                  <a:pt x="56" y="76"/>
                  <a:pt x="55" y="74"/>
                  <a:pt x="55" y="71"/>
                </a:cubicBezTo>
                <a:cubicBezTo>
                  <a:pt x="55" y="68"/>
                  <a:pt x="57" y="66"/>
                  <a:pt x="59" y="66"/>
                </a:cubicBezTo>
                <a:cubicBezTo>
                  <a:pt x="61" y="66"/>
                  <a:pt x="62" y="67"/>
                  <a:pt x="63" y="67"/>
                </a:cubicBezTo>
                <a:cubicBezTo>
                  <a:pt x="65" y="68"/>
                  <a:pt x="66" y="68"/>
                  <a:pt x="68" y="69"/>
                </a:cubicBezTo>
                <a:cubicBezTo>
                  <a:pt x="71" y="69"/>
                  <a:pt x="72" y="68"/>
                  <a:pt x="73" y="66"/>
                </a:cubicBezTo>
                <a:cubicBezTo>
                  <a:pt x="74" y="64"/>
                  <a:pt x="74" y="64"/>
                  <a:pt x="76" y="65"/>
                </a:cubicBezTo>
                <a:cubicBezTo>
                  <a:pt x="77" y="66"/>
                  <a:pt x="79" y="67"/>
                  <a:pt x="80" y="67"/>
                </a:cubicBezTo>
                <a:cubicBezTo>
                  <a:pt x="81" y="68"/>
                  <a:pt x="82" y="68"/>
                  <a:pt x="83" y="67"/>
                </a:cubicBezTo>
                <a:cubicBezTo>
                  <a:pt x="84" y="66"/>
                  <a:pt x="85" y="65"/>
                  <a:pt x="86" y="65"/>
                </a:cubicBezTo>
                <a:cubicBezTo>
                  <a:pt x="86" y="65"/>
                  <a:pt x="87" y="65"/>
                  <a:pt x="87" y="64"/>
                </a:cubicBezTo>
                <a:cubicBezTo>
                  <a:pt x="88" y="63"/>
                  <a:pt x="89" y="63"/>
                  <a:pt x="89" y="62"/>
                </a:cubicBezTo>
                <a:cubicBezTo>
                  <a:pt x="89" y="61"/>
                  <a:pt x="88" y="60"/>
                  <a:pt x="87" y="60"/>
                </a:cubicBezTo>
                <a:cubicBezTo>
                  <a:pt x="86" y="59"/>
                  <a:pt x="84" y="59"/>
                  <a:pt x="83" y="59"/>
                </a:cubicBezTo>
                <a:cubicBezTo>
                  <a:pt x="82" y="59"/>
                  <a:pt x="81" y="58"/>
                  <a:pt x="80" y="58"/>
                </a:cubicBezTo>
                <a:cubicBezTo>
                  <a:pt x="79" y="58"/>
                  <a:pt x="79" y="57"/>
                  <a:pt x="80" y="56"/>
                </a:cubicBezTo>
                <a:cubicBezTo>
                  <a:pt x="81" y="56"/>
                  <a:pt x="81" y="56"/>
                  <a:pt x="81" y="56"/>
                </a:cubicBezTo>
                <a:cubicBezTo>
                  <a:pt x="84" y="55"/>
                  <a:pt x="86" y="54"/>
                  <a:pt x="88" y="53"/>
                </a:cubicBezTo>
                <a:cubicBezTo>
                  <a:pt x="89" y="53"/>
                  <a:pt x="89" y="53"/>
                  <a:pt x="90" y="52"/>
                </a:cubicBezTo>
                <a:cubicBezTo>
                  <a:pt x="91" y="51"/>
                  <a:pt x="91" y="50"/>
                  <a:pt x="90" y="49"/>
                </a:cubicBezTo>
                <a:cubicBezTo>
                  <a:pt x="85" y="45"/>
                  <a:pt x="79" y="44"/>
                  <a:pt x="74" y="49"/>
                </a:cubicBezTo>
                <a:cubicBezTo>
                  <a:pt x="72" y="51"/>
                  <a:pt x="71" y="54"/>
                  <a:pt x="70" y="55"/>
                </a:cubicBezTo>
                <a:cubicBezTo>
                  <a:pt x="69" y="57"/>
                  <a:pt x="67" y="58"/>
                  <a:pt x="66" y="59"/>
                </a:cubicBezTo>
                <a:cubicBezTo>
                  <a:pt x="65" y="60"/>
                  <a:pt x="64" y="60"/>
                  <a:pt x="63" y="60"/>
                </a:cubicBezTo>
                <a:cubicBezTo>
                  <a:pt x="62" y="59"/>
                  <a:pt x="62" y="58"/>
                  <a:pt x="62" y="57"/>
                </a:cubicBezTo>
                <a:cubicBezTo>
                  <a:pt x="63" y="56"/>
                  <a:pt x="63" y="55"/>
                  <a:pt x="64" y="54"/>
                </a:cubicBezTo>
                <a:cubicBezTo>
                  <a:pt x="67" y="50"/>
                  <a:pt x="67" y="43"/>
                  <a:pt x="61" y="40"/>
                </a:cubicBezTo>
                <a:cubicBezTo>
                  <a:pt x="59" y="39"/>
                  <a:pt x="57" y="38"/>
                  <a:pt x="56" y="35"/>
                </a:cubicBezTo>
                <a:cubicBezTo>
                  <a:pt x="57" y="35"/>
                  <a:pt x="58" y="35"/>
                  <a:pt x="59" y="36"/>
                </a:cubicBezTo>
                <a:cubicBezTo>
                  <a:pt x="63" y="37"/>
                  <a:pt x="60" y="34"/>
                  <a:pt x="58" y="33"/>
                </a:cubicBezTo>
                <a:cubicBezTo>
                  <a:pt x="57" y="33"/>
                  <a:pt x="59" y="32"/>
                  <a:pt x="59" y="32"/>
                </a:cubicBezTo>
                <a:cubicBezTo>
                  <a:pt x="59" y="32"/>
                  <a:pt x="58" y="31"/>
                  <a:pt x="56" y="31"/>
                </a:cubicBezTo>
                <a:cubicBezTo>
                  <a:pt x="55" y="30"/>
                  <a:pt x="54" y="30"/>
                  <a:pt x="53" y="29"/>
                </a:cubicBezTo>
                <a:cubicBezTo>
                  <a:pt x="52" y="28"/>
                  <a:pt x="52" y="27"/>
                  <a:pt x="52" y="27"/>
                </a:cubicBezTo>
                <a:cubicBezTo>
                  <a:pt x="52" y="26"/>
                  <a:pt x="52" y="26"/>
                  <a:pt x="52" y="26"/>
                </a:cubicBezTo>
                <a:cubicBezTo>
                  <a:pt x="53" y="26"/>
                  <a:pt x="54" y="27"/>
                  <a:pt x="55" y="27"/>
                </a:cubicBezTo>
                <a:cubicBezTo>
                  <a:pt x="57" y="27"/>
                  <a:pt x="58" y="26"/>
                  <a:pt x="58" y="24"/>
                </a:cubicBezTo>
                <a:cubicBezTo>
                  <a:pt x="58" y="23"/>
                  <a:pt x="59" y="22"/>
                  <a:pt x="61" y="23"/>
                </a:cubicBezTo>
                <a:cubicBezTo>
                  <a:pt x="62" y="24"/>
                  <a:pt x="62" y="24"/>
                  <a:pt x="63" y="25"/>
                </a:cubicBezTo>
                <a:cubicBezTo>
                  <a:pt x="65" y="26"/>
                  <a:pt x="67" y="26"/>
                  <a:pt x="67" y="23"/>
                </a:cubicBezTo>
                <a:cubicBezTo>
                  <a:pt x="68" y="22"/>
                  <a:pt x="68" y="22"/>
                  <a:pt x="70" y="23"/>
                </a:cubicBezTo>
                <a:cubicBezTo>
                  <a:pt x="70" y="23"/>
                  <a:pt x="71" y="23"/>
                  <a:pt x="71" y="24"/>
                </a:cubicBezTo>
                <a:cubicBezTo>
                  <a:pt x="72" y="24"/>
                  <a:pt x="73" y="25"/>
                  <a:pt x="74" y="25"/>
                </a:cubicBezTo>
                <a:cubicBezTo>
                  <a:pt x="75" y="26"/>
                  <a:pt x="77" y="26"/>
                  <a:pt x="77" y="25"/>
                </a:cubicBezTo>
                <a:cubicBezTo>
                  <a:pt x="78" y="24"/>
                  <a:pt x="78" y="22"/>
                  <a:pt x="77" y="22"/>
                </a:cubicBezTo>
                <a:cubicBezTo>
                  <a:pt x="75" y="21"/>
                  <a:pt x="74" y="20"/>
                  <a:pt x="73" y="19"/>
                </a:cubicBezTo>
                <a:cubicBezTo>
                  <a:pt x="71" y="18"/>
                  <a:pt x="69" y="17"/>
                  <a:pt x="67" y="16"/>
                </a:cubicBezTo>
                <a:cubicBezTo>
                  <a:pt x="66" y="15"/>
                  <a:pt x="65" y="14"/>
                  <a:pt x="65" y="12"/>
                </a:cubicBezTo>
                <a:cubicBezTo>
                  <a:pt x="66" y="11"/>
                  <a:pt x="67" y="10"/>
                  <a:pt x="68" y="11"/>
                </a:cubicBezTo>
                <a:cubicBezTo>
                  <a:pt x="69" y="11"/>
                  <a:pt x="70" y="12"/>
                  <a:pt x="71" y="13"/>
                </a:cubicBezTo>
                <a:cubicBezTo>
                  <a:pt x="72" y="13"/>
                  <a:pt x="73" y="13"/>
                  <a:pt x="74" y="13"/>
                </a:cubicBezTo>
                <a:cubicBezTo>
                  <a:pt x="74" y="13"/>
                  <a:pt x="74" y="12"/>
                  <a:pt x="74" y="11"/>
                </a:cubicBezTo>
                <a:cubicBezTo>
                  <a:pt x="74" y="11"/>
                  <a:pt x="74" y="11"/>
                  <a:pt x="73" y="10"/>
                </a:cubicBezTo>
                <a:cubicBezTo>
                  <a:pt x="71" y="10"/>
                  <a:pt x="68" y="10"/>
                  <a:pt x="65" y="9"/>
                </a:cubicBezTo>
                <a:cubicBezTo>
                  <a:pt x="65" y="9"/>
                  <a:pt x="65" y="10"/>
                  <a:pt x="64" y="10"/>
                </a:cubicBezTo>
                <a:cubicBezTo>
                  <a:pt x="63" y="12"/>
                  <a:pt x="60" y="13"/>
                  <a:pt x="58" y="14"/>
                </a:cubicBezTo>
                <a:cubicBezTo>
                  <a:pt x="55" y="15"/>
                  <a:pt x="55" y="14"/>
                  <a:pt x="55" y="12"/>
                </a:cubicBezTo>
                <a:cubicBezTo>
                  <a:pt x="52" y="11"/>
                  <a:pt x="49" y="10"/>
                  <a:pt x="46" y="12"/>
                </a:cubicBezTo>
                <a:cubicBezTo>
                  <a:pt x="45" y="13"/>
                  <a:pt x="43" y="14"/>
                  <a:pt x="42" y="15"/>
                </a:cubicBezTo>
                <a:cubicBezTo>
                  <a:pt x="42" y="16"/>
                  <a:pt x="42" y="17"/>
                  <a:pt x="42" y="17"/>
                </a:cubicBezTo>
                <a:cubicBezTo>
                  <a:pt x="42" y="18"/>
                  <a:pt x="43" y="19"/>
                  <a:pt x="43" y="20"/>
                </a:cubicBezTo>
                <a:cubicBezTo>
                  <a:pt x="43" y="22"/>
                  <a:pt x="42" y="23"/>
                  <a:pt x="40" y="23"/>
                </a:cubicBezTo>
                <a:cubicBezTo>
                  <a:pt x="40" y="23"/>
                  <a:pt x="39" y="23"/>
                  <a:pt x="39" y="23"/>
                </a:cubicBezTo>
                <a:cubicBezTo>
                  <a:pt x="37" y="23"/>
                  <a:pt x="37" y="23"/>
                  <a:pt x="37" y="25"/>
                </a:cubicBezTo>
                <a:cubicBezTo>
                  <a:pt x="37" y="27"/>
                  <a:pt x="37" y="27"/>
                  <a:pt x="34" y="27"/>
                </a:cubicBezTo>
                <a:cubicBezTo>
                  <a:pt x="34" y="27"/>
                  <a:pt x="33" y="27"/>
                  <a:pt x="32" y="27"/>
                </a:cubicBezTo>
                <a:cubicBezTo>
                  <a:pt x="32" y="28"/>
                  <a:pt x="31" y="28"/>
                  <a:pt x="31" y="28"/>
                </a:cubicBezTo>
                <a:cubicBezTo>
                  <a:pt x="29" y="30"/>
                  <a:pt x="27" y="29"/>
                  <a:pt x="27" y="27"/>
                </a:cubicBezTo>
                <a:cubicBezTo>
                  <a:pt x="27" y="26"/>
                  <a:pt x="27" y="26"/>
                  <a:pt x="27" y="26"/>
                </a:cubicBezTo>
                <a:cubicBezTo>
                  <a:pt x="26" y="25"/>
                  <a:pt x="26" y="24"/>
                  <a:pt x="25" y="25"/>
                </a:cubicBezTo>
                <a:cubicBezTo>
                  <a:pt x="23" y="27"/>
                  <a:pt x="22" y="29"/>
                  <a:pt x="20" y="31"/>
                </a:cubicBezTo>
                <a:cubicBezTo>
                  <a:pt x="22" y="32"/>
                  <a:pt x="22" y="35"/>
                  <a:pt x="21" y="37"/>
                </a:cubicBezTo>
                <a:cubicBezTo>
                  <a:pt x="21" y="39"/>
                  <a:pt x="21" y="41"/>
                  <a:pt x="22" y="43"/>
                </a:cubicBezTo>
                <a:cubicBezTo>
                  <a:pt x="23" y="45"/>
                  <a:pt x="24" y="47"/>
                  <a:pt x="25" y="49"/>
                </a:cubicBezTo>
                <a:cubicBezTo>
                  <a:pt x="26" y="52"/>
                  <a:pt x="25" y="53"/>
                  <a:pt x="22" y="54"/>
                </a:cubicBezTo>
                <a:cubicBezTo>
                  <a:pt x="19" y="54"/>
                  <a:pt x="18" y="55"/>
                  <a:pt x="18" y="58"/>
                </a:cubicBezTo>
                <a:cubicBezTo>
                  <a:pt x="18" y="62"/>
                  <a:pt x="16" y="64"/>
                  <a:pt x="12" y="66"/>
                </a:cubicBezTo>
                <a:cubicBezTo>
                  <a:pt x="12" y="66"/>
                  <a:pt x="11" y="67"/>
                  <a:pt x="10" y="67"/>
                </a:cubicBezTo>
                <a:cubicBezTo>
                  <a:pt x="11" y="73"/>
                  <a:pt x="12" y="79"/>
                  <a:pt x="15" y="85"/>
                </a:cubicBezTo>
                <a:cubicBezTo>
                  <a:pt x="17" y="82"/>
                  <a:pt x="19" y="79"/>
                  <a:pt x="20" y="75"/>
                </a:cubicBezTo>
                <a:cubicBezTo>
                  <a:pt x="21" y="71"/>
                  <a:pt x="24" y="75"/>
                  <a:pt x="24" y="78"/>
                </a:cubicBezTo>
                <a:cubicBezTo>
                  <a:pt x="24" y="81"/>
                  <a:pt x="26" y="84"/>
                  <a:pt x="30" y="79"/>
                </a:cubicBezTo>
                <a:cubicBezTo>
                  <a:pt x="34" y="75"/>
                  <a:pt x="35" y="76"/>
                  <a:pt x="37" y="76"/>
                </a:cubicBezTo>
                <a:cubicBezTo>
                  <a:pt x="38" y="76"/>
                  <a:pt x="40" y="79"/>
                  <a:pt x="40" y="93"/>
                </a:cubicBezTo>
                <a:cubicBezTo>
                  <a:pt x="39" y="103"/>
                  <a:pt x="35" y="105"/>
                  <a:pt x="33" y="105"/>
                </a:cubicBezTo>
                <a:cubicBezTo>
                  <a:pt x="37" y="109"/>
                  <a:pt x="43" y="111"/>
                  <a:pt x="49" y="113"/>
                </a:cubicBezTo>
                <a:cubicBezTo>
                  <a:pt x="73" y="119"/>
                  <a:pt x="98" y="108"/>
                  <a:pt x="109" y="86"/>
                </a:cubicBezTo>
                <a:close/>
              </a:path>
            </a:pathLst>
          </a:custGeom>
          <a:solidFill>
            <a:srgbClr val="3B3B3B"/>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101" name="Freeform 131">
            <a:extLst>
              <a:ext uri="{FF2B5EF4-FFF2-40B4-BE49-F238E27FC236}">
                <a16:creationId xmlns:a16="http://schemas.microsoft.com/office/drawing/2014/main" id="{1DC133B6-3088-4FA9-AC3C-C25517168729}"/>
              </a:ext>
            </a:extLst>
          </p:cNvPr>
          <p:cNvSpPr>
            <a:spLocks noChangeAspect="1" noEditPoints="1"/>
          </p:cNvSpPr>
          <p:nvPr/>
        </p:nvSpPr>
        <p:spPr bwMode="auto">
          <a:xfrm>
            <a:off x="9025264" y="4607325"/>
            <a:ext cx="457200" cy="430438"/>
          </a:xfrm>
          <a:custGeom>
            <a:avLst/>
            <a:gdLst>
              <a:gd name="T0" fmla="*/ 134 w 161"/>
              <a:gd name="T1" fmla="*/ 110 h 152"/>
              <a:gd name="T2" fmla="*/ 99 w 161"/>
              <a:gd name="T3" fmla="*/ 110 h 152"/>
              <a:gd name="T4" fmla="*/ 99 w 161"/>
              <a:gd name="T5" fmla="*/ 99 h 152"/>
              <a:gd name="T6" fmla="*/ 89 w 161"/>
              <a:gd name="T7" fmla="*/ 112 h 152"/>
              <a:gd name="T8" fmla="*/ 79 w 161"/>
              <a:gd name="T9" fmla="*/ 125 h 152"/>
              <a:gd name="T10" fmla="*/ 89 w 161"/>
              <a:gd name="T11" fmla="*/ 139 h 152"/>
              <a:gd name="T12" fmla="*/ 99 w 161"/>
              <a:gd name="T13" fmla="*/ 152 h 152"/>
              <a:gd name="T14" fmla="*/ 99 w 161"/>
              <a:gd name="T15" fmla="*/ 145 h 152"/>
              <a:gd name="T16" fmla="*/ 118 w 161"/>
              <a:gd name="T17" fmla="*/ 144 h 152"/>
              <a:gd name="T18" fmla="*/ 138 w 161"/>
              <a:gd name="T19" fmla="*/ 136 h 152"/>
              <a:gd name="T20" fmla="*/ 157 w 161"/>
              <a:gd name="T21" fmla="*/ 101 h 152"/>
              <a:gd name="T22" fmla="*/ 134 w 161"/>
              <a:gd name="T23" fmla="*/ 110 h 152"/>
              <a:gd name="T24" fmla="*/ 77 w 161"/>
              <a:gd name="T25" fmla="*/ 24 h 152"/>
              <a:gd name="T26" fmla="*/ 64 w 161"/>
              <a:gd name="T27" fmla="*/ 8 h 152"/>
              <a:gd name="T28" fmla="*/ 42 w 161"/>
              <a:gd name="T29" fmla="*/ 13 h 152"/>
              <a:gd name="T30" fmla="*/ 31 w 161"/>
              <a:gd name="T31" fmla="*/ 31 h 152"/>
              <a:gd name="T32" fmla="*/ 61 w 161"/>
              <a:gd name="T33" fmla="*/ 49 h 152"/>
              <a:gd name="T34" fmla="*/ 77 w 161"/>
              <a:gd name="T35" fmla="*/ 24 h 152"/>
              <a:gd name="T36" fmla="*/ 104 w 161"/>
              <a:gd name="T37" fmla="*/ 56 h 152"/>
              <a:gd name="T38" fmla="*/ 121 w 161"/>
              <a:gd name="T39" fmla="*/ 59 h 152"/>
              <a:gd name="T40" fmla="*/ 128 w 161"/>
              <a:gd name="T41" fmla="*/ 44 h 152"/>
              <a:gd name="T42" fmla="*/ 135 w 161"/>
              <a:gd name="T43" fmla="*/ 28 h 152"/>
              <a:gd name="T44" fmla="*/ 128 w 161"/>
              <a:gd name="T45" fmla="*/ 32 h 152"/>
              <a:gd name="T46" fmla="*/ 118 w 161"/>
              <a:gd name="T47" fmla="*/ 16 h 152"/>
              <a:gd name="T48" fmla="*/ 102 w 161"/>
              <a:gd name="T49" fmla="*/ 2 h 152"/>
              <a:gd name="T50" fmla="*/ 62 w 161"/>
              <a:gd name="T51" fmla="*/ 2 h 152"/>
              <a:gd name="T52" fmla="*/ 80 w 161"/>
              <a:gd name="T53" fmla="*/ 18 h 152"/>
              <a:gd name="T54" fmla="*/ 97 w 161"/>
              <a:gd name="T55" fmla="*/ 49 h 152"/>
              <a:gd name="T56" fmla="*/ 87 w 161"/>
              <a:gd name="T57" fmla="*/ 54 h 152"/>
              <a:gd name="T58" fmla="*/ 104 w 161"/>
              <a:gd name="T59" fmla="*/ 56 h 152"/>
              <a:gd name="T60" fmla="*/ 29 w 161"/>
              <a:gd name="T61" fmla="*/ 127 h 152"/>
              <a:gd name="T62" fmla="*/ 45 w 161"/>
              <a:gd name="T63" fmla="*/ 143 h 152"/>
              <a:gd name="T64" fmla="*/ 66 w 161"/>
              <a:gd name="T65" fmla="*/ 144 h 152"/>
              <a:gd name="T66" fmla="*/ 67 w 161"/>
              <a:gd name="T67" fmla="*/ 109 h 152"/>
              <a:gd name="T68" fmla="*/ 37 w 161"/>
              <a:gd name="T69" fmla="*/ 108 h 152"/>
              <a:gd name="T70" fmla="*/ 29 w 161"/>
              <a:gd name="T71" fmla="*/ 127 h 152"/>
              <a:gd name="T72" fmla="*/ 24 w 161"/>
              <a:gd name="T73" fmla="*/ 133 h 152"/>
              <a:gd name="T74" fmla="*/ 29 w 161"/>
              <a:gd name="T75" fmla="*/ 109 h 152"/>
              <a:gd name="T76" fmla="*/ 47 w 161"/>
              <a:gd name="T77" fmla="*/ 79 h 152"/>
              <a:gd name="T78" fmla="*/ 56 w 161"/>
              <a:gd name="T79" fmla="*/ 85 h 152"/>
              <a:gd name="T80" fmla="*/ 50 w 161"/>
              <a:gd name="T81" fmla="*/ 69 h 152"/>
              <a:gd name="T82" fmla="*/ 44 w 161"/>
              <a:gd name="T83" fmla="*/ 53 h 152"/>
              <a:gd name="T84" fmla="*/ 27 w 161"/>
              <a:gd name="T85" fmla="*/ 55 h 152"/>
              <a:gd name="T86" fmla="*/ 10 w 161"/>
              <a:gd name="T87" fmla="*/ 57 h 152"/>
              <a:gd name="T88" fmla="*/ 17 w 161"/>
              <a:gd name="T89" fmla="*/ 61 h 152"/>
              <a:gd name="T90" fmla="*/ 8 w 161"/>
              <a:gd name="T91" fmla="*/ 77 h 152"/>
              <a:gd name="T92" fmla="*/ 4 w 161"/>
              <a:gd name="T93" fmla="*/ 99 h 152"/>
              <a:gd name="T94" fmla="*/ 24 w 161"/>
              <a:gd name="T95" fmla="*/ 133 h 152"/>
              <a:gd name="T96" fmla="*/ 144 w 161"/>
              <a:gd name="T97" fmla="*/ 60 h 152"/>
              <a:gd name="T98" fmla="*/ 114 w 161"/>
              <a:gd name="T99" fmla="*/ 77 h 152"/>
              <a:gd name="T100" fmla="*/ 129 w 161"/>
              <a:gd name="T101" fmla="*/ 103 h 152"/>
              <a:gd name="T102" fmla="*/ 149 w 161"/>
              <a:gd name="T103" fmla="*/ 100 h 152"/>
              <a:gd name="T104" fmla="*/ 154 w 161"/>
              <a:gd name="T105" fmla="*/ 78 h 152"/>
              <a:gd name="T106" fmla="*/ 144 w 161"/>
              <a:gd name="T107" fmla="*/ 60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61" h="152">
                <a:moveTo>
                  <a:pt x="134" y="110"/>
                </a:moveTo>
                <a:cubicBezTo>
                  <a:pt x="99" y="110"/>
                  <a:pt x="99" y="110"/>
                  <a:pt x="99" y="110"/>
                </a:cubicBezTo>
                <a:cubicBezTo>
                  <a:pt x="99" y="99"/>
                  <a:pt x="99" y="99"/>
                  <a:pt x="99" y="99"/>
                </a:cubicBezTo>
                <a:cubicBezTo>
                  <a:pt x="89" y="112"/>
                  <a:pt x="89" y="112"/>
                  <a:pt x="89" y="112"/>
                </a:cubicBezTo>
                <a:cubicBezTo>
                  <a:pt x="79" y="125"/>
                  <a:pt x="79" y="125"/>
                  <a:pt x="79" y="125"/>
                </a:cubicBezTo>
                <a:cubicBezTo>
                  <a:pt x="89" y="139"/>
                  <a:pt x="89" y="139"/>
                  <a:pt x="89" y="139"/>
                </a:cubicBezTo>
                <a:cubicBezTo>
                  <a:pt x="99" y="152"/>
                  <a:pt x="99" y="152"/>
                  <a:pt x="99" y="152"/>
                </a:cubicBezTo>
                <a:cubicBezTo>
                  <a:pt x="99" y="145"/>
                  <a:pt x="99" y="145"/>
                  <a:pt x="99" y="145"/>
                </a:cubicBezTo>
                <a:cubicBezTo>
                  <a:pt x="118" y="144"/>
                  <a:pt x="118" y="144"/>
                  <a:pt x="118" y="144"/>
                </a:cubicBezTo>
                <a:cubicBezTo>
                  <a:pt x="134" y="143"/>
                  <a:pt x="138" y="136"/>
                  <a:pt x="138" y="136"/>
                </a:cubicBezTo>
                <a:cubicBezTo>
                  <a:pt x="157" y="101"/>
                  <a:pt x="157" y="101"/>
                  <a:pt x="157" y="101"/>
                </a:cubicBezTo>
                <a:cubicBezTo>
                  <a:pt x="150" y="111"/>
                  <a:pt x="134" y="110"/>
                  <a:pt x="134" y="110"/>
                </a:cubicBezTo>
                <a:close/>
                <a:moveTo>
                  <a:pt x="77" y="24"/>
                </a:moveTo>
                <a:cubicBezTo>
                  <a:pt x="71" y="9"/>
                  <a:pt x="64" y="8"/>
                  <a:pt x="64" y="8"/>
                </a:cubicBezTo>
                <a:cubicBezTo>
                  <a:pt x="52" y="0"/>
                  <a:pt x="42" y="13"/>
                  <a:pt x="42" y="13"/>
                </a:cubicBezTo>
                <a:cubicBezTo>
                  <a:pt x="31" y="31"/>
                  <a:pt x="31" y="31"/>
                  <a:pt x="31" y="31"/>
                </a:cubicBezTo>
                <a:cubicBezTo>
                  <a:pt x="61" y="49"/>
                  <a:pt x="61" y="49"/>
                  <a:pt x="61" y="49"/>
                </a:cubicBezTo>
                <a:cubicBezTo>
                  <a:pt x="77" y="24"/>
                  <a:pt x="77" y="24"/>
                  <a:pt x="77" y="24"/>
                </a:cubicBezTo>
                <a:close/>
                <a:moveTo>
                  <a:pt x="104" y="56"/>
                </a:moveTo>
                <a:cubicBezTo>
                  <a:pt x="121" y="59"/>
                  <a:pt x="121" y="59"/>
                  <a:pt x="121" y="59"/>
                </a:cubicBezTo>
                <a:cubicBezTo>
                  <a:pt x="128" y="44"/>
                  <a:pt x="128" y="44"/>
                  <a:pt x="128" y="44"/>
                </a:cubicBezTo>
                <a:cubicBezTo>
                  <a:pt x="135" y="28"/>
                  <a:pt x="135" y="28"/>
                  <a:pt x="135" y="28"/>
                </a:cubicBezTo>
                <a:cubicBezTo>
                  <a:pt x="128" y="32"/>
                  <a:pt x="128" y="32"/>
                  <a:pt x="128" y="32"/>
                </a:cubicBezTo>
                <a:cubicBezTo>
                  <a:pt x="118" y="16"/>
                  <a:pt x="118" y="16"/>
                  <a:pt x="118" y="16"/>
                </a:cubicBezTo>
                <a:cubicBezTo>
                  <a:pt x="110" y="2"/>
                  <a:pt x="102" y="2"/>
                  <a:pt x="102" y="2"/>
                </a:cubicBezTo>
                <a:cubicBezTo>
                  <a:pt x="62" y="2"/>
                  <a:pt x="62" y="2"/>
                  <a:pt x="62" y="2"/>
                </a:cubicBezTo>
                <a:cubicBezTo>
                  <a:pt x="74" y="3"/>
                  <a:pt x="80" y="18"/>
                  <a:pt x="80" y="18"/>
                </a:cubicBezTo>
                <a:cubicBezTo>
                  <a:pt x="97" y="49"/>
                  <a:pt x="97" y="49"/>
                  <a:pt x="97" y="49"/>
                </a:cubicBezTo>
                <a:cubicBezTo>
                  <a:pt x="87" y="54"/>
                  <a:pt x="87" y="54"/>
                  <a:pt x="87" y="54"/>
                </a:cubicBezTo>
                <a:cubicBezTo>
                  <a:pt x="104" y="56"/>
                  <a:pt x="104" y="56"/>
                  <a:pt x="104" y="56"/>
                </a:cubicBezTo>
                <a:close/>
                <a:moveTo>
                  <a:pt x="29" y="127"/>
                </a:moveTo>
                <a:cubicBezTo>
                  <a:pt x="29" y="141"/>
                  <a:pt x="45" y="143"/>
                  <a:pt x="45" y="143"/>
                </a:cubicBezTo>
                <a:cubicBezTo>
                  <a:pt x="66" y="144"/>
                  <a:pt x="66" y="144"/>
                  <a:pt x="66" y="144"/>
                </a:cubicBezTo>
                <a:cubicBezTo>
                  <a:pt x="67" y="109"/>
                  <a:pt x="67" y="109"/>
                  <a:pt x="67" y="109"/>
                </a:cubicBezTo>
                <a:cubicBezTo>
                  <a:pt x="37" y="108"/>
                  <a:pt x="37" y="108"/>
                  <a:pt x="37" y="108"/>
                </a:cubicBezTo>
                <a:cubicBezTo>
                  <a:pt x="28" y="121"/>
                  <a:pt x="29" y="127"/>
                  <a:pt x="29" y="127"/>
                </a:cubicBezTo>
                <a:close/>
                <a:moveTo>
                  <a:pt x="24" y="133"/>
                </a:moveTo>
                <a:cubicBezTo>
                  <a:pt x="19" y="122"/>
                  <a:pt x="29" y="109"/>
                  <a:pt x="29" y="109"/>
                </a:cubicBezTo>
                <a:cubicBezTo>
                  <a:pt x="47" y="79"/>
                  <a:pt x="47" y="79"/>
                  <a:pt x="47" y="79"/>
                </a:cubicBezTo>
                <a:cubicBezTo>
                  <a:pt x="56" y="85"/>
                  <a:pt x="56" y="85"/>
                  <a:pt x="56" y="85"/>
                </a:cubicBezTo>
                <a:cubicBezTo>
                  <a:pt x="50" y="69"/>
                  <a:pt x="50" y="69"/>
                  <a:pt x="50" y="69"/>
                </a:cubicBezTo>
                <a:cubicBezTo>
                  <a:pt x="44" y="53"/>
                  <a:pt x="44" y="53"/>
                  <a:pt x="44" y="53"/>
                </a:cubicBezTo>
                <a:cubicBezTo>
                  <a:pt x="27" y="55"/>
                  <a:pt x="27" y="55"/>
                  <a:pt x="27" y="55"/>
                </a:cubicBezTo>
                <a:cubicBezTo>
                  <a:pt x="10" y="57"/>
                  <a:pt x="10" y="57"/>
                  <a:pt x="10" y="57"/>
                </a:cubicBezTo>
                <a:cubicBezTo>
                  <a:pt x="17" y="61"/>
                  <a:pt x="17" y="61"/>
                  <a:pt x="17" y="61"/>
                </a:cubicBezTo>
                <a:cubicBezTo>
                  <a:pt x="8" y="77"/>
                  <a:pt x="8" y="77"/>
                  <a:pt x="8" y="77"/>
                </a:cubicBezTo>
                <a:cubicBezTo>
                  <a:pt x="0" y="92"/>
                  <a:pt x="4" y="99"/>
                  <a:pt x="4" y="99"/>
                </a:cubicBezTo>
                <a:cubicBezTo>
                  <a:pt x="24" y="133"/>
                  <a:pt x="24" y="133"/>
                  <a:pt x="24" y="133"/>
                </a:cubicBezTo>
                <a:close/>
                <a:moveTo>
                  <a:pt x="144" y="60"/>
                </a:moveTo>
                <a:cubicBezTo>
                  <a:pt x="114" y="77"/>
                  <a:pt x="114" y="77"/>
                  <a:pt x="114" y="77"/>
                </a:cubicBezTo>
                <a:cubicBezTo>
                  <a:pt x="129" y="103"/>
                  <a:pt x="129" y="103"/>
                  <a:pt x="129" y="103"/>
                </a:cubicBezTo>
                <a:cubicBezTo>
                  <a:pt x="144" y="105"/>
                  <a:pt x="149" y="100"/>
                  <a:pt x="149" y="100"/>
                </a:cubicBezTo>
                <a:cubicBezTo>
                  <a:pt x="161" y="93"/>
                  <a:pt x="154" y="78"/>
                  <a:pt x="154" y="78"/>
                </a:cubicBezTo>
                <a:cubicBezTo>
                  <a:pt x="144" y="60"/>
                  <a:pt x="144" y="60"/>
                  <a:pt x="144" y="60"/>
                </a:cubicBezTo>
                <a:close/>
              </a:path>
            </a:pathLst>
          </a:custGeom>
          <a:solidFill>
            <a:srgbClr val="3B3B3B"/>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pic>
        <p:nvPicPr>
          <p:cNvPr id="63" name="Picture 62">
            <a:hlinkClick r:id="rId2"/>
            <a:extLst>
              <a:ext uri="{FF2B5EF4-FFF2-40B4-BE49-F238E27FC236}">
                <a16:creationId xmlns:a16="http://schemas.microsoft.com/office/drawing/2014/main" id="{967059ED-C94C-44F0-8AC2-995B27D3775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104360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6"/>
                                        </p:tgtEl>
                                        <p:attrNameLst>
                                          <p:attrName>style.visibility</p:attrName>
                                        </p:attrNameLst>
                                      </p:cBhvr>
                                      <p:to>
                                        <p:strVal val="visible"/>
                                      </p:to>
                                    </p:set>
                                    <p:animEffect transition="in" filter="wipe(left)">
                                      <p:cBhvr>
                                        <p:cTn id="7" dur="1000"/>
                                        <p:tgtEl>
                                          <p:spTgt spid="66"/>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83"/>
                                        </p:tgtEl>
                                        <p:attrNameLst>
                                          <p:attrName>style.visibility</p:attrName>
                                        </p:attrNameLst>
                                      </p:cBhvr>
                                      <p:to>
                                        <p:strVal val="visible"/>
                                      </p:to>
                                    </p:set>
                                    <p:anim calcmode="lin" valueType="num">
                                      <p:cBhvr>
                                        <p:cTn id="11" dur="500" fill="hold"/>
                                        <p:tgtEl>
                                          <p:spTgt spid="83"/>
                                        </p:tgtEl>
                                        <p:attrNameLst>
                                          <p:attrName>ppt_w</p:attrName>
                                        </p:attrNameLst>
                                      </p:cBhvr>
                                      <p:tavLst>
                                        <p:tav tm="0">
                                          <p:val>
                                            <p:fltVal val="0"/>
                                          </p:val>
                                        </p:tav>
                                        <p:tav tm="100000">
                                          <p:val>
                                            <p:strVal val="#ppt_w"/>
                                          </p:val>
                                        </p:tav>
                                      </p:tavLst>
                                    </p:anim>
                                    <p:anim calcmode="lin" valueType="num">
                                      <p:cBhvr>
                                        <p:cTn id="12" dur="500" fill="hold"/>
                                        <p:tgtEl>
                                          <p:spTgt spid="83"/>
                                        </p:tgtEl>
                                        <p:attrNameLst>
                                          <p:attrName>ppt_h</p:attrName>
                                        </p:attrNameLst>
                                      </p:cBhvr>
                                      <p:tavLst>
                                        <p:tav tm="0">
                                          <p:val>
                                            <p:fltVal val="0"/>
                                          </p:val>
                                        </p:tav>
                                        <p:tav tm="100000">
                                          <p:val>
                                            <p:strVal val="#ppt_h"/>
                                          </p:val>
                                        </p:tav>
                                      </p:tavLst>
                                    </p:anim>
                                    <p:animEffect transition="in" filter="fade">
                                      <p:cBhvr>
                                        <p:cTn id="13" dur="500"/>
                                        <p:tgtEl>
                                          <p:spTgt spid="83"/>
                                        </p:tgtEl>
                                      </p:cBhvr>
                                    </p:animEffect>
                                  </p:childTnLst>
                                </p:cTn>
                              </p:par>
                            </p:childTnLst>
                          </p:cTn>
                        </p:par>
                        <p:par>
                          <p:cTn id="14" fill="hold">
                            <p:stCondLst>
                              <p:cond delay="1500"/>
                            </p:stCondLst>
                            <p:childTnLst>
                              <p:par>
                                <p:cTn id="15" presetID="22" presetClass="entr" presetSubtype="4" fill="hold" nodeType="afterEffect">
                                  <p:stCondLst>
                                    <p:cond delay="0"/>
                                  </p:stCondLst>
                                  <p:childTnLst>
                                    <p:set>
                                      <p:cBhvr>
                                        <p:cTn id="16" dur="1" fill="hold">
                                          <p:stCondLst>
                                            <p:cond delay="0"/>
                                          </p:stCondLst>
                                        </p:cTn>
                                        <p:tgtEl>
                                          <p:spTgt spid="84"/>
                                        </p:tgtEl>
                                        <p:attrNameLst>
                                          <p:attrName>style.visibility</p:attrName>
                                        </p:attrNameLst>
                                      </p:cBhvr>
                                      <p:to>
                                        <p:strVal val="visible"/>
                                      </p:to>
                                    </p:set>
                                    <p:animEffect transition="in" filter="wipe(down)">
                                      <p:cBhvr>
                                        <p:cTn id="17" dur="500"/>
                                        <p:tgtEl>
                                          <p:spTgt spid="84"/>
                                        </p:tgtEl>
                                      </p:cBhvr>
                                    </p:animEffect>
                                  </p:childTnLst>
                                </p:cTn>
                              </p:par>
                            </p:childTnLst>
                          </p:cTn>
                        </p:par>
                        <p:par>
                          <p:cTn id="18" fill="hold">
                            <p:stCondLst>
                              <p:cond delay="2000"/>
                            </p:stCondLst>
                            <p:childTnLst>
                              <p:par>
                                <p:cTn id="19" presetID="22" presetClass="entr" presetSubtype="1" fill="hold" grpId="0" nodeType="afterEffect">
                                  <p:stCondLst>
                                    <p:cond delay="0"/>
                                  </p:stCondLst>
                                  <p:childTnLst>
                                    <p:set>
                                      <p:cBhvr>
                                        <p:cTn id="20" dur="1" fill="hold">
                                          <p:stCondLst>
                                            <p:cond delay="0"/>
                                          </p:stCondLst>
                                        </p:cTn>
                                        <p:tgtEl>
                                          <p:spTgt spid="81"/>
                                        </p:tgtEl>
                                        <p:attrNameLst>
                                          <p:attrName>style.visibility</p:attrName>
                                        </p:attrNameLst>
                                      </p:cBhvr>
                                      <p:to>
                                        <p:strVal val="visible"/>
                                      </p:to>
                                    </p:set>
                                    <p:animEffect transition="in" filter="wipe(up)">
                                      <p:cBhvr>
                                        <p:cTn id="21" dur="500"/>
                                        <p:tgtEl>
                                          <p:spTgt spid="81"/>
                                        </p:tgtEl>
                                      </p:cBhvr>
                                    </p:animEffect>
                                  </p:childTnLst>
                                </p:cTn>
                              </p:par>
                            </p:childTnLst>
                          </p:cTn>
                        </p:par>
                        <p:par>
                          <p:cTn id="22" fill="hold">
                            <p:stCondLst>
                              <p:cond delay="2500"/>
                            </p:stCondLst>
                            <p:childTnLst>
                              <p:par>
                                <p:cTn id="23" presetID="22" presetClass="entr" presetSubtype="1" fill="hold" grpId="0" nodeType="afterEffect">
                                  <p:stCondLst>
                                    <p:cond delay="0"/>
                                  </p:stCondLst>
                                  <p:childTnLst>
                                    <p:set>
                                      <p:cBhvr>
                                        <p:cTn id="24" dur="1" fill="hold">
                                          <p:stCondLst>
                                            <p:cond delay="0"/>
                                          </p:stCondLst>
                                        </p:cTn>
                                        <p:tgtEl>
                                          <p:spTgt spid="82"/>
                                        </p:tgtEl>
                                        <p:attrNameLst>
                                          <p:attrName>style.visibility</p:attrName>
                                        </p:attrNameLst>
                                      </p:cBhvr>
                                      <p:to>
                                        <p:strVal val="visible"/>
                                      </p:to>
                                    </p:set>
                                    <p:animEffect transition="in" filter="wipe(up)">
                                      <p:cBhvr>
                                        <p:cTn id="25" dur="500"/>
                                        <p:tgtEl>
                                          <p:spTgt spid="82"/>
                                        </p:tgtEl>
                                      </p:cBhvr>
                                    </p:animEffect>
                                  </p:childTnLst>
                                </p:cTn>
                              </p:par>
                            </p:childTnLst>
                          </p:cTn>
                        </p:par>
                        <p:par>
                          <p:cTn id="26" fill="hold">
                            <p:stCondLst>
                              <p:cond delay="3000"/>
                            </p:stCondLst>
                            <p:childTnLst>
                              <p:par>
                                <p:cTn id="27" presetID="22" presetClass="entr" presetSubtype="4" fill="hold" nodeType="afterEffect">
                                  <p:stCondLst>
                                    <p:cond delay="0"/>
                                  </p:stCondLst>
                                  <p:childTnLst>
                                    <p:set>
                                      <p:cBhvr>
                                        <p:cTn id="28" dur="1" fill="hold">
                                          <p:stCondLst>
                                            <p:cond delay="0"/>
                                          </p:stCondLst>
                                        </p:cTn>
                                        <p:tgtEl>
                                          <p:spTgt spid="91"/>
                                        </p:tgtEl>
                                        <p:attrNameLst>
                                          <p:attrName>style.visibility</p:attrName>
                                        </p:attrNameLst>
                                      </p:cBhvr>
                                      <p:to>
                                        <p:strVal val="visible"/>
                                      </p:to>
                                    </p:set>
                                    <p:animEffect transition="in" filter="wipe(down)">
                                      <p:cBhvr>
                                        <p:cTn id="29" dur="500"/>
                                        <p:tgtEl>
                                          <p:spTgt spid="91"/>
                                        </p:tgtEl>
                                      </p:cBhvr>
                                    </p:animEffect>
                                  </p:childTnLst>
                                </p:cTn>
                              </p:par>
                            </p:childTnLst>
                          </p:cTn>
                        </p:par>
                        <p:par>
                          <p:cTn id="30" fill="hold">
                            <p:stCondLst>
                              <p:cond delay="3500"/>
                            </p:stCondLst>
                            <p:childTnLst>
                              <p:par>
                                <p:cTn id="31" presetID="42" presetClass="entr" presetSubtype="0" fill="hold" grpId="0" nodeType="afterEffect">
                                  <p:stCondLst>
                                    <p:cond delay="0"/>
                                  </p:stCondLst>
                                  <p:childTnLst>
                                    <p:set>
                                      <p:cBhvr>
                                        <p:cTn id="32" dur="1" fill="hold">
                                          <p:stCondLst>
                                            <p:cond delay="0"/>
                                          </p:stCondLst>
                                        </p:cTn>
                                        <p:tgtEl>
                                          <p:spTgt spid="89"/>
                                        </p:tgtEl>
                                        <p:attrNameLst>
                                          <p:attrName>style.visibility</p:attrName>
                                        </p:attrNameLst>
                                      </p:cBhvr>
                                      <p:to>
                                        <p:strVal val="visible"/>
                                      </p:to>
                                    </p:set>
                                    <p:animEffect transition="in" filter="fade">
                                      <p:cBhvr>
                                        <p:cTn id="33" dur="1000"/>
                                        <p:tgtEl>
                                          <p:spTgt spid="89"/>
                                        </p:tgtEl>
                                      </p:cBhvr>
                                    </p:animEffect>
                                    <p:anim calcmode="lin" valueType="num">
                                      <p:cBhvr>
                                        <p:cTn id="34" dur="1000" fill="hold"/>
                                        <p:tgtEl>
                                          <p:spTgt spid="89"/>
                                        </p:tgtEl>
                                        <p:attrNameLst>
                                          <p:attrName>ppt_x</p:attrName>
                                        </p:attrNameLst>
                                      </p:cBhvr>
                                      <p:tavLst>
                                        <p:tav tm="0">
                                          <p:val>
                                            <p:strVal val="#ppt_x"/>
                                          </p:val>
                                        </p:tav>
                                        <p:tav tm="100000">
                                          <p:val>
                                            <p:strVal val="#ppt_x"/>
                                          </p:val>
                                        </p:tav>
                                      </p:tavLst>
                                    </p:anim>
                                    <p:anim calcmode="lin" valueType="num">
                                      <p:cBhvr>
                                        <p:cTn id="35" dur="1000" fill="hold"/>
                                        <p:tgtEl>
                                          <p:spTgt spid="89"/>
                                        </p:tgtEl>
                                        <p:attrNameLst>
                                          <p:attrName>ppt_y</p:attrName>
                                        </p:attrNameLst>
                                      </p:cBhvr>
                                      <p:tavLst>
                                        <p:tav tm="0">
                                          <p:val>
                                            <p:strVal val="#ppt_y+.1"/>
                                          </p:val>
                                        </p:tav>
                                        <p:tav tm="100000">
                                          <p:val>
                                            <p:strVal val="#ppt_y"/>
                                          </p:val>
                                        </p:tav>
                                      </p:tavLst>
                                    </p:anim>
                                  </p:childTnLst>
                                </p:cTn>
                              </p:par>
                              <p:par>
                                <p:cTn id="36" presetID="42" presetClass="entr" presetSubtype="0" fill="hold" grpId="0" nodeType="withEffect">
                                  <p:stCondLst>
                                    <p:cond delay="0"/>
                                  </p:stCondLst>
                                  <p:childTnLst>
                                    <p:set>
                                      <p:cBhvr>
                                        <p:cTn id="37" dur="1" fill="hold">
                                          <p:stCondLst>
                                            <p:cond delay="0"/>
                                          </p:stCondLst>
                                        </p:cTn>
                                        <p:tgtEl>
                                          <p:spTgt spid="94"/>
                                        </p:tgtEl>
                                        <p:attrNameLst>
                                          <p:attrName>style.visibility</p:attrName>
                                        </p:attrNameLst>
                                      </p:cBhvr>
                                      <p:to>
                                        <p:strVal val="visible"/>
                                      </p:to>
                                    </p:set>
                                    <p:animEffect transition="in" filter="fade">
                                      <p:cBhvr>
                                        <p:cTn id="38" dur="1000"/>
                                        <p:tgtEl>
                                          <p:spTgt spid="94"/>
                                        </p:tgtEl>
                                      </p:cBhvr>
                                    </p:animEffect>
                                    <p:anim calcmode="lin" valueType="num">
                                      <p:cBhvr>
                                        <p:cTn id="39" dur="1000" fill="hold"/>
                                        <p:tgtEl>
                                          <p:spTgt spid="94"/>
                                        </p:tgtEl>
                                        <p:attrNameLst>
                                          <p:attrName>ppt_x</p:attrName>
                                        </p:attrNameLst>
                                      </p:cBhvr>
                                      <p:tavLst>
                                        <p:tav tm="0">
                                          <p:val>
                                            <p:strVal val="#ppt_x"/>
                                          </p:val>
                                        </p:tav>
                                        <p:tav tm="100000">
                                          <p:val>
                                            <p:strVal val="#ppt_x"/>
                                          </p:val>
                                        </p:tav>
                                      </p:tavLst>
                                    </p:anim>
                                    <p:anim calcmode="lin" valueType="num">
                                      <p:cBhvr>
                                        <p:cTn id="40" dur="1000" fill="hold"/>
                                        <p:tgtEl>
                                          <p:spTgt spid="94"/>
                                        </p:tgtEl>
                                        <p:attrNameLst>
                                          <p:attrName>ppt_y</p:attrName>
                                        </p:attrNameLst>
                                      </p:cBhvr>
                                      <p:tavLst>
                                        <p:tav tm="0">
                                          <p:val>
                                            <p:strVal val="#ppt_y+.1"/>
                                          </p:val>
                                        </p:tav>
                                        <p:tav tm="100000">
                                          <p:val>
                                            <p:strVal val="#ppt_y"/>
                                          </p:val>
                                        </p:tav>
                                      </p:tavLst>
                                    </p:anim>
                                  </p:childTnLst>
                                </p:cTn>
                              </p:par>
                            </p:childTnLst>
                          </p:cTn>
                        </p:par>
                        <p:par>
                          <p:cTn id="41" fill="hold">
                            <p:stCondLst>
                              <p:cond delay="4500"/>
                            </p:stCondLst>
                            <p:childTnLst>
                              <p:par>
                                <p:cTn id="42" presetID="22" presetClass="entr" presetSubtype="1" fill="hold" grpId="0" nodeType="afterEffect">
                                  <p:stCondLst>
                                    <p:cond delay="0"/>
                                  </p:stCondLst>
                                  <p:childTnLst>
                                    <p:set>
                                      <p:cBhvr>
                                        <p:cTn id="43" dur="1" fill="hold">
                                          <p:stCondLst>
                                            <p:cond delay="0"/>
                                          </p:stCondLst>
                                        </p:cTn>
                                        <p:tgtEl>
                                          <p:spTgt spid="90"/>
                                        </p:tgtEl>
                                        <p:attrNameLst>
                                          <p:attrName>style.visibility</p:attrName>
                                        </p:attrNameLst>
                                      </p:cBhvr>
                                      <p:to>
                                        <p:strVal val="visible"/>
                                      </p:to>
                                    </p:set>
                                    <p:animEffect transition="in" filter="wipe(up)">
                                      <p:cBhvr>
                                        <p:cTn id="44" dur="1000"/>
                                        <p:tgtEl>
                                          <p:spTgt spid="90"/>
                                        </p:tgtEl>
                                      </p:cBhvr>
                                    </p:animEffect>
                                  </p:childTnLst>
                                </p:cTn>
                              </p:par>
                            </p:childTnLst>
                          </p:cTn>
                        </p:par>
                        <p:par>
                          <p:cTn id="45" fill="hold">
                            <p:stCondLst>
                              <p:cond delay="5500"/>
                            </p:stCondLst>
                            <p:childTnLst>
                              <p:par>
                                <p:cTn id="46" presetID="53" presetClass="entr" presetSubtype="16" fill="hold" grpId="0" nodeType="afterEffect">
                                  <p:stCondLst>
                                    <p:cond delay="0"/>
                                  </p:stCondLst>
                                  <p:childTnLst>
                                    <p:set>
                                      <p:cBhvr>
                                        <p:cTn id="47" dur="1" fill="hold">
                                          <p:stCondLst>
                                            <p:cond delay="0"/>
                                          </p:stCondLst>
                                        </p:cTn>
                                        <p:tgtEl>
                                          <p:spTgt spid="3"/>
                                        </p:tgtEl>
                                        <p:attrNameLst>
                                          <p:attrName>style.visibility</p:attrName>
                                        </p:attrNameLst>
                                      </p:cBhvr>
                                      <p:to>
                                        <p:strVal val="visible"/>
                                      </p:to>
                                    </p:set>
                                    <p:anim calcmode="lin" valueType="num">
                                      <p:cBhvr>
                                        <p:cTn id="48" dur="500" fill="hold"/>
                                        <p:tgtEl>
                                          <p:spTgt spid="3"/>
                                        </p:tgtEl>
                                        <p:attrNameLst>
                                          <p:attrName>ppt_w</p:attrName>
                                        </p:attrNameLst>
                                      </p:cBhvr>
                                      <p:tavLst>
                                        <p:tav tm="0">
                                          <p:val>
                                            <p:fltVal val="0"/>
                                          </p:val>
                                        </p:tav>
                                        <p:tav tm="100000">
                                          <p:val>
                                            <p:strVal val="#ppt_w"/>
                                          </p:val>
                                        </p:tav>
                                      </p:tavLst>
                                    </p:anim>
                                    <p:anim calcmode="lin" valueType="num">
                                      <p:cBhvr>
                                        <p:cTn id="49" dur="500" fill="hold"/>
                                        <p:tgtEl>
                                          <p:spTgt spid="3"/>
                                        </p:tgtEl>
                                        <p:attrNameLst>
                                          <p:attrName>ppt_h</p:attrName>
                                        </p:attrNameLst>
                                      </p:cBhvr>
                                      <p:tavLst>
                                        <p:tav tm="0">
                                          <p:val>
                                            <p:fltVal val="0"/>
                                          </p:val>
                                        </p:tav>
                                        <p:tav tm="100000">
                                          <p:val>
                                            <p:strVal val="#ppt_h"/>
                                          </p:val>
                                        </p:tav>
                                      </p:tavLst>
                                    </p:anim>
                                    <p:animEffect transition="in" filter="fade">
                                      <p:cBhvr>
                                        <p:cTn id="50" dur="500"/>
                                        <p:tgtEl>
                                          <p:spTgt spid="3"/>
                                        </p:tgtEl>
                                      </p:cBhvr>
                                    </p:animEffect>
                                  </p:childTnLst>
                                </p:cTn>
                              </p:par>
                            </p:childTnLst>
                          </p:cTn>
                        </p:par>
                        <p:par>
                          <p:cTn id="51" fill="hold">
                            <p:stCondLst>
                              <p:cond delay="6000"/>
                            </p:stCondLst>
                            <p:childTnLst>
                              <p:par>
                                <p:cTn id="52" presetID="22" presetClass="entr" presetSubtype="4" fill="hold" nodeType="afterEffect">
                                  <p:stCondLst>
                                    <p:cond delay="0"/>
                                  </p:stCondLst>
                                  <p:childTnLst>
                                    <p:set>
                                      <p:cBhvr>
                                        <p:cTn id="53" dur="1" fill="hold">
                                          <p:stCondLst>
                                            <p:cond delay="0"/>
                                          </p:stCondLst>
                                        </p:cTn>
                                        <p:tgtEl>
                                          <p:spTgt spid="9"/>
                                        </p:tgtEl>
                                        <p:attrNameLst>
                                          <p:attrName>style.visibility</p:attrName>
                                        </p:attrNameLst>
                                      </p:cBhvr>
                                      <p:to>
                                        <p:strVal val="visible"/>
                                      </p:to>
                                    </p:set>
                                    <p:animEffect transition="in" filter="wipe(down)">
                                      <p:cBhvr>
                                        <p:cTn id="54" dur="500"/>
                                        <p:tgtEl>
                                          <p:spTgt spid="9"/>
                                        </p:tgtEl>
                                      </p:cBhvr>
                                    </p:animEffect>
                                  </p:childTnLst>
                                </p:cTn>
                              </p:par>
                            </p:childTnLst>
                          </p:cTn>
                        </p:par>
                        <p:par>
                          <p:cTn id="55" fill="hold">
                            <p:stCondLst>
                              <p:cond delay="6500"/>
                            </p:stCondLst>
                            <p:childTnLst>
                              <p:par>
                                <p:cTn id="56" presetID="22" presetClass="entr" presetSubtype="1" fill="hold" grpId="0" nodeType="afterEffect">
                                  <p:stCondLst>
                                    <p:cond delay="0"/>
                                  </p:stCondLst>
                                  <p:childTnLst>
                                    <p:set>
                                      <p:cBhvr>
                                        <p:cTn id="57" dur="1" fill="hold">
                                          <p:stCondLst>
                                            <p:cond delay="0"/>
                                          </p:stCondLst>
                                        </p:cTn>
                                        <p:tgtEl>
                                          <p:spTgt spid="8"/>
                                        </p:tgtEl>
                                        <p:attrNameLst>
                                          <p:attrName>style.visibility</p:attrName>
                                        </p:attrNameLst>
                                      </p:cBhvr>
                                      <p:to>
                                        <p:strVal val="visible"/>
                                      </p:to>
                                    </p:set>
                                    <p:animEffect transition="in" filter="wipe(up)">
                                      <p:cBhvr>
                                        <p:cTn id="58" dur="500"/>
                                        <p:tgtEl>
                                          <p:spTgt spid="8"/>
                                        </p:tgtEl>
                                      </p:cBhvr>
                                    </p:animEffect>
                                  </p:childTnLst>
                                </p:cTn>
                              </p:par>
                            </p:childTnLst>
                          </p:cTn>
                        </p:par>
                        <p:par>
                          <p:cTn id="59" fill="hold">
                            <p:stCondLst>
                              <p:cond delay="7000"/>
                            </p:stCondLst>
                            <p:childTnLst>
                              <p:par>
                                <p:cTn id="60" presetID="22" presetClass="entr" presetSubtype="1" fill="hold" grpId="0" nodeType="afterEffect">
                                  <p:stCondLst>
                                    <p:cond delay="0"/>
                                  </p:stCondLst>
                                  <p:childTnLst>
                                    <p:set>
                                      <p:cBhvr>
                                        <p:cTn id="61" dur="1" fill="hold">
                                          <p:stCondLst>
                                            <p:cond delay="0"/>
                                          </p:stCondLst>
                                        </p:cTn>
                                        <p:tgtEl>
                                          <p:spTgt spid="14"/>
                                        </p:tgtEl>
                                        <p:attrNameLst>
                                          <p:attrName>style.visibility</p:attrName>
                                        </p:attrNameLst>
                                      </p:cBhvr>
                                      <p:to>
                                        <p:strVal val="visible"/>
                                      </p:to>
                                    </p:set>
                                    <p:animEffect transition="in" filter="wipe(up)">
                                      <p:cBhvr>
                                        <p:cTn id="62" dur="500"/>
                                        <p:tgtEl>
                                          <p:spTgt spid="14"/>
                                        </p:tgtEl>
                                      </p:cBhvr>
                                    </p:animEffect>
                                  </p:childTnLst>
                                </p:cTn>
                              </p:par>
                            </p:childTnLst>
                          </p:cTn>
                        </p:par>
                        <p:par>
                          <p:cTn id="63" fill="hold">
                            <p:stCondLst>
                              <p:cond delay="7500"/>
                            </p:stCondLst>
                            <p:childTnLst>
                              <p:par>
                                <p:cTn id="64" presetID="22" presetClass="entr" presetSubtype="4" fill="hold" nodeType="afterEffect">
                                  <p:stCondLst>
                                    <p:cond delay="0"/>
                                  </p:stCondLst>
                                  <p:childTnLst>
                                    <p:set>
                                      <p:cBhvr>
                                        <p:cTn id="65" dur="1" fill="hold">
                                          <p:stCondLst>
                                            <p:cond delay="0"/>
                                          </p:stCondLst>
                                        </p:cTn>
                                        <p:tgtEl>
                                          <p:spTgt spid="22"/>
                                        </p:tgtEl>
                                        <p:attrNameLst>
                                          <p:attrName>style.visibility</p:attrName>
                                        </p:attrNameLst>
                                      </p:cBhvr>
                                      <p:to>
                                        <p:strVal val="visible"/>
                                      </p:to>
                                    </p:set>
                                    <p:animEffect transition="in" filter="wipe(down)">
                                      <p:cBhvr>
                                        <p:cTn id="66" dur="500"/>
                                        <p:tgtEl>
                                          <p:spTgt spid="22"/>
                                        </p:tgtEl>
                                      </p:cBhvr>
                                    </p:animEffect>
                                  </p:childTnLst>
                                </p:cTn>
                              </p:par>
                            </p:childTnLst>
                          </p:cTn>
                        </p:par>
                        <p:par>
                          <p:cTn id="67" fill="hold">
                            <p:stCondLst>
                              <p:cond delay="8000"/>
                            </p:stCondLst>
                            <p:childTnLst>
                              <p:par>
                                <p:cTn id="68" presetID="42" presetClass="entr" presetSubtype="0" fill="hold" grpId="0" nodeType="afterEffect">
                                  <p:stCondLst>
                                    <p:cond delay="0"/>
                                  </p:stCondLst>
                                  <p:childTnLst>
                                    <p:set>
                                      <p:cBhvr>
                                        <p:cTn id="69" dur="1" fill="hold">
                                          <p:stCondLst>
                                            <p:cond delay="0"/>
                                          </p:stCondLst>
                                        </p:cTn>
                                        <p:tgtEl>
                                          <p:spTgt spid="18"/>
                                        </p:tgtEl>
                                        <p:attrNameLst>
                                          <p:attrName>style.visibility</p:attrName>
                                        </p:attrNameLst>
                                      </p:cBhvr>
                                      <p:to>
                                        <p:strVal val="visible"/>
                                      </p:to>
                                    </p:set>
                                    <p:animEffect transition="in" filter="fade">
                                      <p:cBhvr>
                                        <p:cTn id="70" dur="1000"/>
                                        <p:tgtEl>
                                          <p:spTgt spid="18"/>
                                        </p:tgtEl>
                                      </p:cBhvr>
                                    </p:animEffect>
                                    <p:anim calcmode="lin" valueType="num">
                                      <p:cBhvr>
                                        <p:cTn id="71" dur="1000" fill="hold"/>
                                        <p:tgtEl>
                                          <p:spTgt spid="18"/>
                                        </p:tgtEl>
                                        <p:attrNameLst>
                                          <p:attrName>ppt_x</p:attrName>
                                        </p:attrNameLst>
                                      </p:cBhvr>
                                      <p:tavLst>
                                        <p:tav tm="0">
                                          <p:val>
                                            <p:strVal val="#ppt_x"/>
                                          </p:val>
                                        </p:tav>
                                        <p:tav tm="100000">
                                          <p:val>
                                            <p:strVal val="#ppt_x"/>
                                          </p:val>
                                        </p:tav>
                                      </p:tavLst>
                                    </p:anim>
                                    <p:anim calcmode="lin" valueType="num">
                                      <p:cBhvr>
                                        <p:cTn id="72" dur="1000" fill="hold"/>
                                        <p:tgtEl>
                                          <p:spTgt spid="18"/>
                                        </p:tgtEl>
                                        <p:attrNameLst>
                                          <p:attrName>ppt_y</p:attrName>
                                        </p:attrNameLst>
                                      </p:cBhvr>
                                      <p:tavLst>
                                        <p:tav tm="0">
                                          <p:val>
                                            <p:strVal val="#ppt_y+.1"/>
                                          </p:val>
                                        </p:tav>
                                        <p:tav tm="100000">
                                          <p:val>
                                            <p:strVal val="#ppt_y"/>
                                          </p:val>
                                        </p:tav>
                                      </p:tavLst>
                                    </p:anim>
                                  </p:childTnLst>
                                </p:cTn>
                              </p:par>
                              <p:par>
                                <p:cTn id="73" presetID="42" presetClass="entr" presetSubtype="0" fill="hold" nodeType="withEffect">
                                  <p:stCondLst>
                                    <p:cond delay="0"/>
                                  </p:stCondLst>
                                  <p:childTnLst>
                                    <p:set>
                                      <p:cBhvr>
                                        <p:cTn id="74" dur="1" fill="hold">
                                          <p:stCondLst>
                                            <p:cond delay="0"/>
                                          </p:stCondLst>
                                        </p:cTn>
                                        <p:tgtEl>
                                          <p:spTgt spid="95"/>
                                        </p:tgtEl>
                                        <p:attrNameLst>
                                          <p:attrName>style.visibility</p:attrName>
                                        </p:attrNameLst>
                                      </p:cBhvr>
                                      <p:to>
                                        <p:strVal val="visible"/>
                                      </p:to>
                                    </p:set>
                                    <p:animEffect transition="in" filter="fade">
                                      <p:cBhvr>
                                        <p:cTn id="75" dur="1000"/>
                                        <p:tgtEl>
                                          <p:spTgt spid="95"/>
                                        </p:tgtEl>
                                      </p:cBhvr>
                                    </p:animEffect>
                                    <p:anim calcmode="lin" valueType="num">
                                      <p:cBhvr>
                                        <p:cTn id="76" dur="1000" fill="hold"/>
                                        <p:tgtEl>
                                          <p:spTgt spid="95"/>
                                        </p:tgtEl>
                                        <p:attrNameLst>
                                          <p:attrName>ppt_x</p:attrName>
                                        </p:attrNameLst>
                                      </p:cBhvr>
                                      <p:tavLst>
                                        <p:tav tm="0">
                                          <p:val>
                                            <p:strVal val="#ppt_x"/>
                                          </p:val>
                                        </p:tav>
                                        <p:tav tm="100000">
                                          <p:val>
                                            <p:strVal val="#ppt_x"/>
                                          </p:val>
                                        </p:tav>
                                      </p:tavLst>
                                    </p:anim>
                                    <p:anim calcmode="lin" valueType="num">
                                      <p:cBhvr>
                                        <p:cTn id="77" dur="1000" fill="hold"/>
                                        <p:tgtEl>
                                          <p:spTgt spid="95"/>
                                        </p:tgtEl>
                                        <p:attrNameLst>
                                          <p:attrName>ppt_y</p:attrName>
                                        </p:attrNameLst>
                                      </p:cBhvr>
                                      <p:tavLst>
                                        <p:tav tm="0">
                                          <p:val>
                                            <p:strVal val="#ppt_y+.1"/>
                                          </p:val>
                                        </p:tav>
                                        <p:tav tm="100000">
                                          <p:val>
                                            <p:strVal val="#ppt_y"/>
                                          </p:val>
                                        </p:tav>
                                      </p:tavLst>
                                    </p:anim>
                                  </p:childTnLst>
                                </p:cTn>
                              </p:par>
                            </p:childTnLst>
                          </p:cTn>
                        </p:par>
                        <p:par>
                          <p:cTn id="78" fill="hold">
                            <p:stCondLst>
                              <p:cond delay="9000"/>
                            </p:stCondLst>
                            <p:childTnLst>
                              <p:par>
                                <p:cTn id="79" presetID="22" presetClass="entr" presetSubtype="1" fill="hold" grpId="0" nodeType="afterEffect">
                                  <p:stCondLst>
                                    <p:cond delay="0"/>
                                  </p:stCondLst>
                                  <p:childTnLst>
                                    <p:set>
                                      <p:cBhvr>
                                        <p:cTn id="80" dur="1" fill="hold">
                                          <p:stCondLst>
                                            <p:cond delay="0"/>
                                          </p:stCondLst>
                                        </p:cTn>
                                        <p:tgtEl>
                                          <p:spTgt spid="19"/>
                                        </p:tgtEl>
                                        <p:attrNameLst>
                                          <p:attrName>style.visibility</p:attrName>
                                        </p:attrNameLst>
                                      </p:cBhvr>
                                      <p:to>
                                        <p:strVal val="visible"/>
                                      </p:to>
                                    </p:set>
                                    <p:animEffect transition="in" filter="wipe(up)">
                                      <p:cBhvr>
                                        <p:cTn id="81" dur="1000"/>
                                        <p:tgtEl>
                                          <p:spTgt spid="19"/>
                                        </p:tgtEl>
                                      </p:cBhvr>
                                    </p:animEffect>
                                  </p:childTnLst>
                                </p:cTn>
                              </p:par>
                            </p:childTnLst>
                          </p:cTn>
                        </p:par>
                        <p:par>
                          <p:cTn id="82" fill="hold">
                            <p:stCondLst>
                              <p:cond delay="10000"/>
                            </p:stCondLst>
                            <p:childTnLst>
                              <p:par>
                                <p:cTn id="83" presetID="53" presetClass="entr" presetSubtype="16" fill="hold" grpId="0" nodeType="afterEffect">
                                  <p:stCondLst>
                                    <p:cond delay="0"/>
                                  </p:stCondLst>
                                  <p:childTnLst>
                                    <p:set>
                                      <p:cBhvr>
                                        <p:cTn id="84" dur="1" fill="hold">
                                          <p:stCondLst>
                                            <p:cond delay="0"/>
                                          </p:stCondLst>
                                        </p:cTn>
                                        <p:tgtEl>
                                          <p:spTgt spid="25"/>
                                        </p:tgtEl>
                                        <p:attrNameLst>
                                          <p:attrName>style.visibility</p:attrName>
                                        </p:attrNameLst>
                                      </p:cBhvr>
                                      <p:to>
                                        <p:strVal val="visible"/>
                                      </p:to>
                                    </p:set>
                                    <p:anim calcmode="lin" valueType="num">
                                      <p:cBhvr>
                                        <p:cTn id="85" dur="500" fill="hold"/>
                                        <p:tgtEl>
                                          <p:spTgt spid="25"/>
                                        </p:tgtEl>
                                        <p:attrNameLst>
                                          <p:attrName>ppt_w</p:attrName>
                                        </p:attrNameLst>
                                      </p:cBhvr>
                                      <p:tavLst>
                                        <p:tav tm="0">
                                          <p:val>
                                            <p:fltVal val="0"/>
                                          </p:val>
                                        </p:tav>
                                        <p:tav tm="100000">
                                          <p:val>
                                            <p:strVal val="#ppt_w"/>
                                          </p:val>
                                        </p:tav>
                                      </p:tavLst>
                                    </p:anim>
                                    <p:anim calcmode="lin" valueType="num">
                                      <p:cBhvr>
                                        <p:cTn id="86" dur="500" fill="hold"/>
                                        <p:tgtEl>
                                          <p:spTgt spid="25"/>
                                        </p:tgtEl>
                                        <p:attrNameLst>
                                          <p:attrName>ppt_h</p:attrName>
                                        </p:attrNameLst>
                                      </p:cBhvr>
                                      <p:tavLst>
                                        <p:tav tm="0">
                                          <p:val>
                                            <p:fltVal val="0"/>
                                          </p:val>
                                        </p:tav>
                                        <p:tav tm="100000">
                                          <p:val>
                                            <p:strVal val="#ppt_h"/>
                                          </p:val>
                                        </p:tav>
                                      </p:tavLst>
                                    </p:anim>
                                    <p:animEffect transition="in" filter="fade">
                                      <p:cBhvr>
                                        <p:cTn id="87" dur="500"/>
                                        <p:tgtEl>
                                          <p:spTgt spid="25"/>
                                        </p:tgtEl>
                                      </p:cBhvr>
                                    </p:animEffect>
                                  </p:childTnLst>
                                </p:cTn>
                              </p:par>
                            </p:childTnLst>
                          </p:cTn>
                        </p:par>
                        <p:par>
                          <p:cTn id="88" fill="hold">
                            <p:stCondLst>
                              <p:cond delay="10500"/>
                            </p:stCondLst>
                            <p:childTnLst>
                              <p:par>
                                <p:cTn id="89" presetID="22" presetClass="entr" presetSubtype="4" fill="hold" nodeType="afterEffect">
                                  <p:stCondLst>
                                    <p:cond delay="0"/>
                                  </p:stCondLst>
                                  <p:childTnLst>
                                    <p:set>
                                      <p:cBhvr>
                                        <p:cTn id="90" dur="1" fill="hold">
                                          <p:stCondLst>
                                            <p:cond delay="0"/>
                                          </p:stCondLst>
                                        </p:cTn>
                                        <p:tgtEl>
                                          <p:spTgt spid="26"/>
                                        </p:tgtEl>
                                        <p:attrNameLst>
                                          <p:attrName>style.visibility</p:attrName>
                                        </p:attrNameLst>
                                      </p:cBhvr>
                                      <p:to>
                                        <p:strVal val="visible"/>
                                      </p:to>
                                    </p:set>
                                    <p:animEffect transition="in" filter="wipe(down)">
                                      <p:cBhvr>
                                        <p:cTn id="91" dur="500"/>
                                        <p:tgtEl>
                                          <p:spTgt spid="26"/>
                                        </p:tgtEl>
                                      </p:cBhvr>
                                    </p:animEffect>
                                  </p:childTnLst>
                                </p:cTn>
                              </p:par>
                            </p:childTnLst>
                          </p:cTn>
                        </p:par>
                        <p:par>
                          <p:cTn id="92" fill="hold">
                            <p:stCondLst>
                              <p:cond delay="11000"/>
                            </p:stCondLst>
                            <p:childTnLst>
                              <p:par>
                                <p:cTn id="93" presetID="22" presetClass="entr" presetSubtype="1" fill="hold" grpId="0" nodeType="afterEffect">
                                  <p:stCondLst>
                                    <p:cond delay="0"/>
                                  </p:stCondLst>
                                  <p:childTnLst>
                                    <p:set>
                                      <p:cBhvr>
                                        <p:cTn id="94" dur="1" fill="hold">
                                          <p:stCondLst>
                                            <p:cond delay="0"/>
                                          </p:stCondLst>
                                        </p:cTn>
                                        <p:tgtEl>
                                          <p:spTgt spid="23"/>
                                        </p:tgtEl>
                                        <p:attrNameLst>
                                          <p:attrName>style.visibility</p:attrName>
                                        </p:attrNameLst>
                                      </p:cBhvr>
                                      <p:to>
                                        <p:strVal val="visible"/>
                                      </p:to>
                                    </p:set>
                                    <p:animEffect transition="in" filter="wipe(up)">
                                      <p:cBhvr>
                                        <p:cTn id="95" dur="500"/>
                                        <p:tgtEl>
                                          <p:spTgt spid="23"/>
                                        </p:tgtEl>
                                      </p:cBhvr>
                                    </p:animEffect>
                                  </p:childTnLst>
                                </p:cTn>
                              </p:par>
                            </p:childTnLst>
                          </p:cTn>
                        </p:par>
                        <p:par>
                          <p:cTn id="96" fill="hold">
                            <p:stCondLst>
                              <p:cond delay="11500"/>
                            </p:stCondLst>
                            <p:childTnLst>
                              <p:par>
                                <p:cTn id="97" presetID="22" presetClass="entr" presetSubtype="1" fill="hold" grpId="0" nodeType="afterEffect">
                                  <p:stCondLst>
                                    <p:cond delay="0"/>
                                  </p:stCondLst>
                                  <p:childTnLst>
                                    <p:set>
                                      <p:cBhvr>
                                        <p:cTn id="98" dur="1" fill="hold">
                                          <p:stCondLst>
                                            <p:cond delay="0"/>
                                          </p:stCondLst>
                                        </p:cTn>
                                        <p:tgtEl>
                                          <p:spTgt spid="24"/>
                                        </p:tgtEl>
                                        <p:attrNameLst>
                                          <p:attrName>style.visibility</p:attrName>
                                        </p:attrNameLst>
                                      </p:cBhvr>
                                      <p:to>
                                        <p:strVal val="visible"/>
                                      </p:to>
                                    </p:set>
                                    <p:animEffect transition="in" filter="wipe(up)">
                                      <p:cBhvr>
                                        <p:cTn id="99" dur="500"/>
                                        <p:tgtEl>
                                          <p:spTgt spid="24"/>
                                        </p:tgtEl>
                                      </p:cBhvr>
                                    </p:animEffect>
                                  </p:childTnLst>
                                </p:cTn>
                              </p:par>
                            </p:childTnLst>
                          </p:cTn>
                        </p:par>
                        <p:par>
                          <p:cTn id="100" fill="hold">
                            <p:stCondLst>
                              <p:cond delay="12000"/>
                            </p:stCondLst>
                            <p:childTnLst>
                              <p:par>
                                <p:cTn id="101" presetID="22" presetClass="entr" presetSubtype="4" fill="hold" nodeType="afterEffect">
                                  <p:stCondLst>
                                    <p:cond delay="0"/>
                                  </p:stCondLst>
                                  <p:childTnLst>
                                    <p:set>
                                      <p:cBhvr>
                                        <p:cTn id="102" dur="1" fill="hold">
                                          <p:stCondLst>
                                            <p:cond delay="0"/>
                                          </p:stCondLst>
                                        </p:cTn>
                                        <p:tgtEl>
                                          <p:spTgt spid="33"/>
                                        </p:tgtEl>
                                        <p:attrNameLst>
                                          <p:attrName>style.visibility</p:attrName>
                                        </p:attrNameLst>
                                      </p:cBhvr>
                                      <p:to>
                                        <p:strVal val="visible"/>
                                      </p:to>
                                    </p:set>
                                    <p:animEffect transition="in" filter="wipe(down)">
                                      <p:cBhvr>
                                        <p:cTn id="103" dur="500"/>
                                        <p:tgtEl>
                                          <p:spTgt spid="33"/>
                                        </p:tgtEl>
                                      </p:cBhvr>
                                    </p:animEffect>
                                  </p:childTnLst>
                                </p:cTn>
                              </p:par>
                            </p:childTnLst>
                          </p:cTn>
                        </p:par>
                        <p:par>
                          <p:cTn id="104" fill="hold">
                            <p:stCondLst>
                              <p:cond delay="12500"/>
                            </p:stCondLst>
                            <p:childTnLst>
                              <p:par>
                                <p:cTn id="105" presetID="42" presetClass="entr" presetSubtype="0" fill="hold" grpId="0" nodeType="afterEffect">
                                  <p:stCondLst>
                                    <p:cond delay="0"/>
                                  </p:stCondLst>
                                  <p:childTnLst>
                                    <p:set>
                                      <p:cBhvr>
                                        <p:cTn id="106" dur="1" fill="hold">
                                          <p:stCondLst>
                                            <p:cond delay="0"/>
                                          </p:stCondLst>
                                        </p:cTn>
                                        <p:tgtEl>
                                          <p:spTgt spid="31"/>
                                        </p:tgtEl>
                                        <p:attrNameLst>
                                          <p:attrName>style.visibility</p:attrName>
                                        </p:attrNameLst>
                                      </p:cBhvr>
                                      <p:to>
                                        <p:strVal val="visible"/>
                                      </p:to>
                                    </p:set>
                                    <p:animEffect transition="in" filter="fade">
                                      <p:cBhvr>
                                        <p:cTn id="107" dur="1000"/>
                                        <p:tgtEl>
                                          <p:spTgt spid="31"/>
                                        </p:tgtEl>
                                      </p:cBhvr>
                                    </p:animEffect>
                                    <p:anim calcmode="lin" valueType="num">
                                      <p:cBhvr>
                                        <p:cTn id="108" dur="1000" fill="hold"/>
                                        <p:tgtEl>
                                          <p:spTgt spid="31"/>
                                        </p:tgtEl>
                                        <p:attrNameLst>
                                          <p:attrName>ppt_x</p:attrName>
                                        </p:attrNameLst>
                                      </p:cBhvr>
                                      <p:tavLst>
                                        <p:tav tm="0">
                                          <p:val>
                                            <p:strVal val="#ppt_x"/>
                                          </p:val>
                                        </p:tav>
                                        <p:tav tm="100000">
                                          <p:val>
                                            <p:strVal val="#ppt_x"/>
                                          </p:val>
                                        </p:tav>
                                      </p:tavLst>
                                    </p:anim>
                                    <p:anim calcmode="lin" valueType="num">
                                      <p:cBhvr>
                                        <p:cTn id="109" dur="1000" fill="hold"/>
                                        <p:tgtEl>
                                          <p:spTgt spid="31"/>
                                        </p:tgtEl>
                                        <p:attrNameLst>
                                          <p:attrName>ppt_y</p:attrName>
                                        </p:attrNameLst>
                                      </p:cBhvr>
                                      <p:tavLst>
                                        <p:tav tm="0">
                                          <p:val>
                                            <p:strVal val="#ppt_y+.1"/>
                                          </p:val>
                                        </p:tav>
                                        <p:tav tm="100000">
                                          <p:val>
                                            <p:strVal val="#ppt_y"/>
                                          </p:val>
                                        </p:tav>
                                      </p:tavLst>
                                    </p:anim>
                                  </p:childTnLst>
                                </p:cTn>
                              </p:par>
                              <p:par>
                                <p:cTn id="110" presetID="42" presetClass="entr" presetSubtype="0" fill="hold" grpId="0" nodeType="withEffect">
                                  <p:stCondLst>
                                    <p:cond delay="0"/>
                                  </p:stCondLst>
                                  <p:childTnLst>
                                    <p:set>
                                      <p:cBhvr>
                                        <p:cTn id="111" dur="1" fill="hold">
                                          <p:stCondLst>
                                            <p:cond delay="0"/>
                                          </p:stCondLst>
                                        </p:cTn>
                                        <p:tgtEl>
                                          <p:spTgt spid="100"/>
                                        </p:tgtEl>
                                        <p:attrNameLst>
                                          <p:attrName>style.visibility</p:attrName>
                                        </p:attrNameLst>
                                      </p:cBhvr>
                                      <p:to>
                                        <p:strVal val="visible"/>
                                      </p:to>
                                    </p:set>
                                    <p:animEffect transition="in" filter="fade">
                                      <p:cBhvr>
                                        <p:cTn id="112" dur="1000"/>
                                        <p:tgtEl>
                                          <p:spTgt spid="100"/>
                                        </p:tgtEl>
                                      </p:cBhvr>
                                    </p:animEffect>
                                    <p:anim calcmode="lin" valueType="num">
                                      <p:cBhvr>
                                        <p:cTn id="113" dur="1000" fill="hold"/>
                                        <p:tgtEl>
                                          <p:spTgt spid="100"/>
                                        </p:tgtEl>
                                        <p:attrNameLst>
                                          <p:attrName>ppt_x</p:attrName>
                                        </p:attrNameLst>
                                      </p:cBhvr>
                                      <p:tavLst>
                                        <p:tav tm="0">
                                          <p:val>
                                            <p:strVal val="#ppt_x"/>
                                          </p:val>
                                        </p:tav>
                                        <p:tav tm="100000">
                                          <p:val>
                                            <p:strVal val="#ppt_x"/>
                                          </p:val>
                                        </p:tav>
                                      </p:tavLst>
                                    </p:anim>
                                    <p:anim calcmode="lin" valueType="num">
                                      <p:cBhvr>
                                        <p:cTn id="114" dur="1000" fill="hold"/>
                                        <p:tgtEl>
                                          <p:spTgt spid="100"/>
                                        </p:tgtEl>
                                        <p:attrNameLst>
                                          <p:attrName>ppt_y</p:attrName>
                                        </p:attrNameLst>
                                      </p:cBhvr>
                                      <p:tavLst>
                                        <p:tav tm="0">
                                          <p:val>
                                            <p:strVal val="#ppt_y+.1"/>
                                          </p:val>
                                        </p:tav>
                                        <p:tav tm="100000">
                                          <p:val>
                                            <p:strVal val="#ppt_y"/>
                                          </p:val>
                                        </p:tav>
                                      </p:tavLst>
                                    </p:anim>
                                  </p:childTnLst>
                                </p:cTn>
                              </p:par>
                            </p:childTnLst>
                          </p:cTn>
                        </p:par>
                        <p:par>
                          <p:cTn id="115" fill="hold">
                            <p:stCondLst>
                              <p:cond delay="13500"/>
                            </p:stCondLst>
                            <p:childTnLst>
                              <p:par>
                                <p:cTn id="116" presetID="22" presetClass="entr" presetSubtype="1" fill="hold" grpId="0" nodeType="afterEffect">
                                  <p:stCondLst>
                                    <p:cond delay="0"/>
                                  </p:stCondLst>
                                  <p:childTnLst>
                                    <p:set>
                                      <p:cBhvr>
                                        <p:cTn id="117" dur="1" fill="hold">
                                          <p:stCondLst>
                                            <p:cond delay="0"/>
                                          </p:stCondLst>
                                        </p:cTn>
                                        <p:tgtEl>
                                          <p:spTgt spid="32"/>
                                        </p:tgtEl>
                                        <p:attrNameLst>
                                          <p:attrName>style.visibility</p:attrName>
                                        </p:attrNameLst>
                                      </p:cBhvr>
                                      <p:to>
                                        <p:strVal val="visible"/>
                                      </p:to>
                                    </p:set>
                                    <p:animEffect transition="in" filter="wipe(up)">
                                      <p:cBhvr>
                                        <p:cTn id="118" dur="1000"/>
                                        <p:tgtEl>
                                          <p:spTgt spid="32"/>
                                        </p:tgtEl>
                                      </p:cBhvr>
                                    </p:animEffect>
                                  </p:childTnLst>
                                </p:cTn>
                              </p:par>
                            </p:childTnLst>
                          </p:cTn>
                        </p:par>
                        <p:par>
                          <p:cTn id="119" fill="hold">
                            <p:stCondLst>
                              <p:cond delay="14500"/>
                            </p:stCondLst>
                            <p:childTnLst>
                              <p:par>
                                <p:cTn id="120" presetID="53" presetClass="entr" presetSubtype="16" fill="hold" grpId="0" nodeType="afterEffect">
                                  <p:stCondLst>
                                    <p:cond delay="0"/>
                                  </p:stCondLst>
                                  <p:childTnLst>
                                    <p:set>
                                      <p:cBhvr>
                                        <p:cTn id="121" dur="1" fill="hold">
                                          <p:stCondLst>
                                            <p:cond delay="0"/>
                                          </p:stCondLst>
                                        </p:cTn>
                                        <p:tgtEl>
                                          <p:spTgt spid="69"/>
                                        </p:tgtEl>
                                        <p:attrNameLst>
                                          <p:attrName>style.visibility</p:attrName>
                                        </p:attrNameLst>
                                      </p:cBhvr>
                                      <p:to>
                                        <p:strVal val="visible"/>
                                      </p:to>
                                    </p:set>
                                    <p:anim calcmode="lin" valueType="num">
                                      <p:cBhvr>
                                        <p:cTn id="122" dur="500" fill="hold"/>
                                        <p:tgtEl>
                                          <p:spTgt spid="69"/>
                                        </p:tgtEl>
                                        <p:attrNameLst>
                                          <p:attrName>ppt_w</p:attrName>
                                        </p:attrNameLst>
                                      </p:cBhvr>
                                      <p:tavLst>
                                        <p:tav tm="0">
                                          <p:val>
                                            <p:fltVal val="0"/>
                                          </p:val>
                                        </p:tav>
                                        <p:tav tm="100000">
                                          <p:val>
                                            <p:strVal val="#ppt_w"/>
                                          </p:val>
                                        </p:tav>
                                      </p:tavLst>
                                    </p:anim>
                                    <p:anim calcmode="lin" valueType="num">
                                      <p:cBhvr>
                                        <p:cTn id="123" dur="500" fill="hold"/>
                                        <p:tgtEl>
                                          <p:spTgt spid="69"/>
                                        </p:tgtEl>
                                        <p:attrNameLst>
                                          <p:attrName>ppt_h</p:attrName>
                                        </p:attrNameLst>
                                      </p:cBhvr>
                                      <p:tavLst>
                                        <p:tav tm="0">
                                          <p:val>
                                            <p:fltVal val="0"/>
                                          </p:val>
                                        </p:tav>
                                        <p:tav tm="100000">
                                          <p:val>
                                            <p:strVal val="#ppt_h"/>
                                          </p:val>
                                        </p:tav>
                                      </p:tavLst>
                                    </p:anim>
                                    <p:animEffect transition="in" filter="fade">
                                      <p:cBhvr>
                                        <p:cTn id="124" dur="500"/>
                                        <p:tgtEl>
                                          <p:spTgt spid="69"/>
                                        </p:tgtEl>
                                      </p:cBhvr>
                                    </p:animEffect>
                                  </p:childTnLst>
                                </p:cTn>
                              </p:par>
                            </p:childTnLst>
                          </p:cTn>
                        </p:par>
                        <p:par>
                          <p:cTn id="125" fill="hold">
                            <p:stCondLst>
                              <p:cond delay="15000"/>
                            </p:stCondLst>
                            <p:childTnLst>
                              <p:par>
                                <p:cTn id="126" presetID="22" presetClass="entr" presetSubtype="4" fill="hold" nodeType="afterEffect">
                                  <p:stCondLst>
                                    <p:cond delay="0"/>
                                  </p:stCondLst>
                                  <p:childTnLst>
                                    <p:set>
                                      <p:cBhvr>
                                        <p:cTn id="127" dur="1" fill="hold">
                                          <p:stCondLst>
                                            <p:cond delay="0"/>
                                          </p:stCondLst>
                                        </p:cTn>
                                        <p:tgtEl>
                                          <p:spTgt spid="70"/>
                                        </p:tgtEl>
                                        <p:attrNameLst>
                                          <p:attrName>style.visibility</p:attrName>
                                        </p:attrNameLst>
                                      </p:cBhvr>
                                      <p:to>
                                        <p:strVal val="visible"/>
                                      </p:to>
                                    </p:set>
                                    <p:animEffect transition="in" filter="wipe(down)">
                                      <p:cBhvr>
                                        <p:cTn id="128" dur="500"/>
                                        <p:tgtEl>
                                          <p:spTgt spid="70"/>
                                        </p:tgtEl>
                                      </p:cBhvr>
                                    </p:animEffect>
                                  </p:childTnLst>
                                </p:cTn>
                              </p:par>
                            </p:childTnLst>
                          </p:cTn>
                        </p:par>
                        <p:par>
                          <p:cTn id="129" fill="hold">
                            <p:stCondLst>
                              <p:cond delay="15500"/>
                            </p:stCondLst>
                            <p:childTnLst>
                              <p:par>
                                <p:cTn id="130" presetID="22" presetClass="entr" presetSubtype="1" fill="hold" grpId="0" nodeType="afterEffect">
                                  <p:stCondLst>
                                    <p:cond delay="0"/>
                                  </p:stCondLst>
                                  <p:childTnLst>
                                    <p:set>
                                      <p:cBhvr>
                                        <p:cTn id="131" dur="1" fill="hold">
                                          <p:stCondLst>
                                            <p:cond delay="0"/>
                                          </p:stCondLst>
                                        </p:cTn>
                                        <p:tgtEl>
                                          <p:spTgt spid="67"/>
                                        </p:tgtEl>
                                        <p:attrNameLst>
                                          <p:attrName>style.visibility</p:attrName>
                                        </p:attrNameLst>
                                      </p:cBhvr>
                                      <p:to>
                                        <p:strVal val="visible"/>
                                      </p:to>
                                    </p:set>
                                    <p:animEffect transition="in" filter="wipe(up)">
                                      <p:cBhvr>
                                        <p:cTn id="132" dur="500"/>
                                        <p:tgtEl>
                                          <p:spTgt spid="67"/>
                                        </p:tgtEl>
                                      </p:cBhvr>
                                    </p:animEffect>
                                  </p:childTnLst>
                                </p:cTn>
                              </p:par>
                            </p:childTnLst>
                          </p:cTn>
                        </p:par>
                        <p:par>
                          <p:cTn id="133" fill="hold">
                            <p:stCondLst>
                              <p:cond delay="16000"/>
                            </p:stCondLst>
                            <p:childTnLst>
                              <p:par>
                                <p:cTn id="134" presetID="22" presetClass="entr" presetSubtype="1" fill="hold" grpId="0" nodeType="afterEffect">
                                  <p:stCondLst>
                                    <p:cond delay="0"/>
                                  </p:stCondLst>
                                  <p:childTnLst>
                                    <p:set>
                                      <p:cBhvr>
                                        <p:cTn id="135" dur="1" fill="hold">
                                          <p:stCondLst>
                                            <p:cond delay="0"/>
                                          </p:stCondLst>
                                        </p:cTn>
                                        <p:tgtEl>
                                          <p:spTgt spid="68"/>
                                        </p:tgtEl>
                                        <p:attrNameLst>
                                          <p:attrName>style.visibility</p:attrName>
                                        </p:attrNameLst>
                                      </p:cBhvr>
                                      <p:to>
                                        <p:strVal val="visible"/>
                                      </p:to>
                                    </p:set>
                                    <p:animEffect transition="in" filter="wipe(up)">
                                      <p:cBhvr>
                                        <p:cTn id="136" dur="500"/>
                                        <p:tgtEl>
                                          <p:spTgt spid="68"/>
                                        </p:tgtEl>
                                      </p:cBhvr>
                                    </p:animEffect>
                                  </p:childTnLst>
                                </p:cTn>
                              </p:par>
                            </p:childTnLst>
                          </p:cTn>
                        </p:par>
                        <p:par>
                          <p:cTn id="137" fill="hold">
                            <p:stCondLst>
                              <p:cond delay="16500"/>
                            </p:stCondLst>
                            <p:childTnLst>
                              <p:par>
                                <p:cTn id="138" presetID="22" presetClass="entr" presetSubtype="4" fill="hold" nodeType="afterEffect">
                                  <p:stCondLst>
                                    <p:cond delay="0"/>
                                  </p:stCondLst>
                                  <p:childTnLst>
                                    <p:set>
                                      <p:cBhvr>
                                        <p:cTn id="139" dur="1" fill="hold">
                                          <p:stCondLst>
                                            <p:cond delay="0"/>
                                          </p:stCondLst>
                                        </p:cTn>
                                        <p:tgtEl>
                                          <p:spTgt spid="77"/>
                                        </p:tgtEl>
                                        <p:attrNameLst>
                                          <p:attrName>style.visibility</p:attrName>
                                        </p:attrNameLst>
                                      </p:cBhvr>
                                      <p:to>
                                        <p:strVal val="visible"/>
                                      </p:to>
                                    </p:set>
                                    <p:animEffect transition="in" filter="wipe(down)">
                                      <p:cBhvr>
                                        <p:cTn id="140" dur="500"/>
                                        <p:tgtEl>
                                          <p:spTgt spid="77"/>
                                        </p:tgtEl>
                                      </p:cBhvr>
                                    </p:animEffect>
                                  </p:childTnLst>
                                </p:cTn>
                              </p:par>
                            </p:childTnLst>
                          </p:cTn>
                        </p:par>
                        <p:par>
                          <p:cTn id="141" fill="hold">
                            <p:stCondLst>
                              <p:cond delay="17000"/>
                            </p:stCondLst>
                            <p:childTnLst>
                              <p:par>
                                <p:cTn id="142" presetID="42" presetClass="entr" presetSubtype="0" fill="hold" grpId="0" nodeType="afterEffect">
                                  <p:stCondLst>
                                    <p:cond delay="0"/>
                                  </p:stCondLst>
                                  <p:childTnLst>
                                    <p:set>
                                      <p:cBhvr>
                                        <p:cTn id="143" dur="1" fill="hold">
                                          <p:stCondLst>
                                            <p:cond delay="0"/>
                                          </p:stCondLst>
                                        </p:cTn>
                                        <p:tgtEl>
                                          <p:spTgt spid="75"/>
                                        </p:tgtEl>
                                        <p:attrNameLst>
                                          <p:attrName>style.visibility</p:attrName>
                                        </p:attrNameLst>
                                      </p:cBhvr>
                                      <p:to>
                                        <p:strVal val="visible"/>
                                      </p:to>
                                    </p:set>
                                    <p:animEffect transition="in" filter="fade">
                                      <p:cBhvr>
                                        <p:cTn id="144" dur="1000"/>
                                        <p:tgtEl>
                                          <p:spTgt spid="75"/>
                                        </p:tgtEl>
                                      </p:cBhvr>
                                    </p:animEffect>
                                    <p:anim calcmode="lin" valueType="num">
                                      <p:cBhvr>
                                        <p:cTn id="145" dur="1000" fill="hold"/>
                                        <p:tgtEl>
                                          <p:spTgt spid="75"/>
                                        </p:tgtEl>
                                        <p:attrNameLst>
                                          <p:attrName>ppt_x</p:attrName>
                                        </p:attrNameLst>
                                      </p:cBhvr>
                                      <p:tavLst>
                                        <p:tav tm="0">
                                          <p:val>
                                            <p:strVal val="#ppt_x"/>
                                          </p:val>
                                        </p:tav>
                                        <p:tav tm="100000">
                                          <p:val>
                                            <p:strVal val="#ppt_x"/>
                                          </p:val>
                                        </p:tav>
                                      </p:tavLst>
                                    </p:anim>
                                    <p:anim calcmode="lin" valueType="num">
                                      <p:cBhvr>
                                        <p:cTn id="146" dur="1000" fill="hold"/>
                                        <p:tgtEl>
                                          <p:spTgt spid="75"/>
                                        </p:tgtEl>
                                        <p:attrNameLst>
                                          <p:attrName>ppt_y</p:attrName>
                                        </p:attrNameLst>
                                      </p:cBhvr>
                                      <p:tavLst>
                                        <p:tav tm="0">
                                          <p:val>
                                            <p:strVal val="#ppt_y+.1"/>
                                          </p:val>
                                        </p:tav>
                                        <p:tav tm="100000">
                                          <p:val>
                                            <p:strVal val="#ppt_y"/>
                                          </p:val>
                                        </p:tav>
                                      </p:tavLst>
                                    </p:anim>
                                  </p:childTnLst>
                                </p:cTn>
                              </p:par>
                              <p:par>
                                <p:cTn id="147" presetID="42" presetClass="entr" presetSubtype="0" fill="hold" grpId="0" nodeType="withEffect">
                                  <p:stCondLst>
                                    <p:cond delay="0"/>
                                  </p:stCondLst>
                                  <p:childTnLst>
                                    <p:set>
                                      <p:cBhvr>
                                        <p:cTn id="148" dur="1" fill="hold">
                                          <p:stCondLst>
                                            <p:cond delay="0"/>
                                          </p:stCondLst>
                                        </p:cTn>
                                        <p:tgtEl>
                                          <p:spTgt spid="101"/>
                                        </p:tgtEl>
                                        <p:attrNameLst>
                                          <p:attrName>style.visibility</p:attrName>
                                        </p:attrNameLst>
                                      </p:cBhvr>
                                      <p:to>
                                        <p:strVal val="visible"/>
                                      </p:to>
                                    </p:set>
                                    <p:animEffect transition="in" filter="fade">
                                      <p:cBhvr>
                                        <p:cTn id="149" dur="1000"/>
                                        <p:tgtEl>
                                          <p:spTgt spid="101"/>
                                        </p:tgtEl>
                                      </p:cBhvr>
                                    </p:animEffect>
                                    <p:anim calcmode="lin" valueType="num">
                                      <p:cBhvr>
                                        <p:cTn id="150" dur="1000" fill="hold"/>
                                        <p:tgtEl>
                                          <p:spTgt spid="101"/>
                                        </p:tgtEl>
                                        <p:attrNameLst>
                                          <p:attrName>ppt_x</p:attrName>
                                        </p:attrNameLst>
                                      </p:cBhvr>
                                      <p:tavLst>
                                        <p:tav tm="0">
                                          <p:val>
                                            <p:strVal val="#ppt_x"/>
                                          </p:val>
                                        </p:tav>
                                        <p:tav tm="100000">
                                          <p:val>
                                            <p:strVal val="#ppt_x"/>
                                          </p:val>
                                        </p:tav>
                                      </p:tavLst>
                                    </p:anim>
                                    <p:anim calcmode="lin" valueType="num">
                                      <p:cBhvr>
                                        <p:cTn id="151" dur="1000" fill="hold"/>
                                        <p:tgtEl>
                                          <p:spTgt spid="101"/>
                                        </p:tgtEl>
                                        <p:attrNameLst>
                                          <p:attrName>ppt_y</p:attrName>
                                        </p:attrNameLst>
                                      </p:cBhvr>
                                      <p:tavLst>
                                        <p:tav tm="0">
                                          <p:val>
                                            <p:strVal val="#ppt_y+.1"/>
                                          </p:val>
                                        </p:tav>
                                        <p:tav tm="100000">
                                          <p:val>
                                            <p:strVal val="#ppt_y"/>
                                          </p:val>
                                        </p:tav>
                                      </p:tavLst>
                                    </p:anim>
                                  </p:childTnLst>
                                </p:cTn>
                              </p:par>
                            </p:childTnLst>
                          </p:cTn>
                        </p:par>
                        <p:par>
                          <p:cTn id="152" fill="hold">
                            <p:stCondLst>
                              <p:cond delay="18000"/>
                            </p:stCondLst>
                            <p:childTnLst>
                              <p:par>
                                <p:cTn id="153" presetID="22" presetClass="entr" presetSubtype="1" fill="hold" grpId="0" nodeType="afterEffect">
                                  <p:stCondLst>
                                    <p:cond delay="0"/>
                                  </p:stCondLst>
                                  <p:childTnLst>
                                    <p:set>
                                      <p:cBhvr>
                                        <p:cTn id="154" dur="1" fill="hold">
                                          <p:stCondLst>
                                            <p:cond delay="0"/>
                                          </p:stCondLst>
                                        </p:cTn>
                                        <p:tgtEl>
                                          <p:spTgt spid="76"/>
                                        </p:tgtEl>
                                        <p:attrNameLst>
                                          <p:attrName>style.visibility</p:attrName>
                                        </p:attrNameLst>
                                      </p:cBhvr>
                                      <p:to>
                                        <p:strVal val="visible"/>
                                      </p:to>
                                    </p:set>
                                    <p:animEffect transition="in" filter="wipe(up)">
                                      <p:cBhvr>
                                        <p:cTn id="155" dur="1000"/>
                                        <p:tgtEl>
                                          <p:spTgt spid="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4" grpId="0" animBg="1"/>
      <p:bldP spid="3" grpId="0" animBg="1"/>
      <p:bldP spid="18" grpId="0"/>
      <p:bldP spid="19" grpId="0"/>
      <p:bldP spid="23" grpId="0" animBg="1"/>
      <p:bldP spid="24" grpId="0" animBg="1"/>
      <p:bldP spid="25" grpId="0" animBg="1"/>
      <p:bldP spid="31" grpId="0"/>
      <p:bldP spid="32" grpId="0"/>
      <p:bldP spid="66" grpId="0"/>
      <p:bldP spid="67" grpId="0" animBg="1"/>
      <p:bldP spid="68" grpId="0" animBg="1"/>
      <p:bldP spid="69" grpId="0" animBg="1"/>
      <p:bldP spid="75" grpId="0"/>
      <p:bldP spid="76" grpId="0"/>
      <p:bldP spid="81" grpId="0" animBg="1"/>
      <p:bldP spid="82" grpId="0" animBg="1"/>
      <p:bldP spid="83" grpId="0" animBg="1"/>
      <p:bldP spid="89" grpId="0"/>
      <p:bldP spid="90" grpId="0"/>
      <p:bldP spid="94" grpId="0" animBg="1"/>
      <p:bldP spid="100" grpId="0" animBg="1"/>
      <p:bldP spid="10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1960</TotalTime>
  <Words>1476</Words>
  <Application>Microsoft Office PowerPoint</Application>
  <PresentationFormat>Widescreen</PresentationFormat>
  <Paragraphs>84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351</cp:revision>
  <dcterms:created xsi:type="dcterms:W3CDTF">2016-09-28T22:08:47Z</dcterms:created>
  <dcterms:modified xsi:type="dcterms:W3CDTF">2019-11-15T20:46:59Z</dcterms:modified>
</cp:coreProperties>
</file>