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688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258"/>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0C2A8"/>
                  </a:gs>
                  <a:gs pos="17000">
                    <a:srgbClr val="04866C"/>
                  </a:gs>
                  <a:gs pos="0">
                    <a:srgbClr val="007258"/>
                  </a:gs>
                  <a:gs pos="48000">
                    <a:srgbClr val="189A80"/>
                  </a:gs>
                  <a:gs pos="100000">
                    <a:srgbClr val="189A80"/>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54545"/>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775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C7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C54F"/>
                  </a:gs>
                  <a:gs pos="17000">
                    <a:srgbClr val="DB8913"/>
                  </a:gs>
                  <a:gs pos="0">
                    <a:srgbClr val="C77500"/>
                  </a:gs>
                  <a:gs pos="48000">
                    <a:srgbClr val="EF9D27"/>
                  </a:gs>
                  <a:gs pos="100000">
                    <a:srgbClr val="EF9D27"/>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54545"/>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C4B6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C4B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C9BB5"/>
                  </a:gs>
                  <a:gs pos="17000">
                    <a:srgbClr val="205F79"/>
                  </a:gs>
                  <a:gs pos="0">
                    <a:srgbClr val="0C4B65"/>
                  </a:gs>
                  <a:gs pos="48000">
                    <a:srgbClr val="34738D"/>
                  </a:gs>
                  <a:gs pos="100000">
                    <a:srgbClr val="34738D"/>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54545"/>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50" name="Picture 49">
            <a:hlinkClick r:id="rId2"/>
            <a:extLst>
              <a:ext uri="{FF2B5EF4-FFF2-40B4-BE49-F238E27FC236}">
                <a16:creationId xmlns:a16="http://schemas.microsoft.com/office/drawing/2014/main" id="{EC26E485-17A9-49D4-A306-959D4B7758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1959</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2019-11-15T20:46:03Z</dcterms:modified>
</cp:coreProperties>
</file>