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572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189A8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EF9D27"/>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D34132"/>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1C5B7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008268"/>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D77B0F"/>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BB291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3473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D77B0F"/>
              </a:gs>
              <a:gs pos="5000">
                <a:srgbClr val="BB291A"/>
              </a:gs>
              <a:gs pos="65000">
                <a:srgbClr val="189A80"/>
              </a:gs>
              <a:gs pos="95000">
                <a:srgbClr val="1C5B75"/>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454545"/>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454545"/>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454545"/>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454545"/>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189A80"/>
              </a:gs>
              <a:gs pos="5000">
                <a:srgbClr val="34738D"/>
              </a:gs>
              <a:gs pos="65000">
                <a:srgbClr val="EF9D27"/>
              </a:gs>
              <a:gs pos="95000">
                <a:srgbClr val="D3413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08268"/>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D77B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1C5B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BB291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2020</a:t>
            </a:r>
          </a:p>
        </p:txBody>
      </p:sp>
      <p:pic>
        <p:nvPicPr>
          <p:cNvPr id="98" name="Picture 97">
            <a:hlinkClick r:id="rId2"/>
            <a:extLst>
              <a:ext uri="{FF2B5EF4-FFF2-40B4-BE49-F238E27FC236}">
                <a16:creationId xmlns:a16="http://schemas.microsoft.com/office/drawing/2014/main" id="{3A0F01C3-6248-429D-8A84-42193D43B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2019-11-15T20:45:03Z</dcterms:modified>
</cp:coreProperties>
</file>