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164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a:effectLst/>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DOLOR </a:t>
            </a:r>
            <a:r>
              <a:rPr lang="en-US" sz="1500" dirty="0">
                <a:solidFill>
                  <a:srgbClr val="34738D"/>
                </a:solidFill>
                <a:latin typeface="Bernard MT Condensed" panose="02050806060905020404" pitchFamily="18" charset="0"/>
              </a:rPr>
              <a:t>01</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189A80"/>
                </a:solidFill>
                <a:latin typeface="Bernard MT Condensed" panose="02050806060905020404" pitchFamily="18" charset="0"/>
              </a:rPr>
              <a:t>LOREM IPSUM DOLOR </a:t>
            </a:r>
            <a:r>
              <a:rPr lang="en-US" sz="1500" dirty="0">
                <a:solidFill>
                  <a:srgbClr val="189A80"/>
                </a:solidFill>
                <a:latin typeface="Bernard MT Condensed" panose="02050806060905020404" pitchFamily="18" charset="0"/>
              </a:rPr>
              <a:t>02</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DOLOR </a:t>
            </a:r>
            <a:r>
              <a:rPr lang="en-US" sz="1500" dirty="0">
                <a:solidFill>
                  <a:srgbClr val="EF9D27"/>
                </a:solidFill>
                <a:latin typeface="Bernard MT Condensed" panose="02050806060905020404" pitchFamily="18" charset="0"/>
              </a:rPr>
              <a:t>03</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DOLOR </a:t>
            </a:r>
            <a:r>
              <a:rPr lang="en-US" sz="1500" dirty="0">
                <a:solidFill>
                  <a:srgbClr val="D34132"/>
                </a:solidFill>
                <a:latin typeface="Bernard MT Condensed" panose="02050806060905020404" pitchFamily="18" charset="0"/>
              </a:rPr>
              <a:t>04</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1C5B75"/>
                </a:solidFill>
                <a:latin typeface="Bernard MT Condensed" panose="02050806060905020404" pitchFamily="18" charset="0"/>
              </a:rPr>
              <a:t>LOREM IPSUM DOLOR </a:t>
            </a:r>
            <a:r>
              <a:rPr lang="en-US" sz="1500" dirty="0">
                <a:solidFill>
                  <a:srgbClr val="1C5B75"/>
                </a:solidFill>
                <a:latin typeface="Bernard MT Condensed" panose="02050806060905020404" pitchFamily="18" charset="0"/>
              </a:rPr>
              <a:t>05</a:t>
            </a:r>
          </a:p>
          <a:p>
            <a:pPr algn="ctr"/>
            <a:endParaRPr lang="en-US" sz="200" dirty="0">
              <a:solidFill>
                <a:srgbClr val="454545"/>
              </a:solidFill>
              <a:latin typeface="Bernard MT Condensed" panose="02050806060905020404" pitchFamily="18" charset="0"/>
            </a:endParaRPr>
          </a:p>
          <a:p>
            <a:pPr algn="ctr"/>
            <a:r>
              <a:rPr lang="en-US" sz="1200" dirty="0">
                <a:solidFill>
                  <a:srgbClr val="454545"/>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a:effectLst>
            <a:outerShdw blurRad="63500" sx="102000" sy="102000" algn="ctr" rotWithShape="0">
              <a:prstClr val="black">
                <a:alpha val="40000"/>
              </a:prstClr>
            </a:outerShdw>
          </a:effectLst>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1C5B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a:effectLst>
            <a:outerShdw blurRad="63500" sx="102000" sy="102000" algn="ctr" rotWithShape="0">
              <a:prstClr val="black">
                <a:alpha val="40000"/>
              </a:prstClr>
            </a:outerShdw>
          </a:effectLst>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a:effectLst>
            <a:outerShdw blurRad="63500" sx="102000" sy="102000" algn="ctr" rotWithShape="0">
              <a:prstClr val="black">
                <a:alpha val="40000"/>
              </a:prstClr>
            </a:outerShdw>
          </a:effectLst>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a:effectLst>
            <a:outerShdw blurRad="63500" sx="102000" sy="102000" algn="ctr" rotWithShape="0">
              <a:prstClr val="black">
                <a:alpha val="40000"/>
              </a:prstClr>
            </a:outerShdw>
          </a:effectLst>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1C5B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pic>
        <p:nvPicPr>
          <p:cNvPr id="85" name="Picture 84">
            <a:hlinkClick r:id="rId2"/>
            <a:extLst>
              <a:ext uri="{FF2B5EF4-FFF2-40B4-BE49-F238E27FC236}">
                <a16:creationId xmlns:a16="http://schemas.microsoft.com/office/drawing/2014/main" id="{408DB0F5-E903-40F2-AB82-2BB36AE38A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1957</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2019-11-15T20:44:02Z</dcterms:modified>
</cp:coreProperties>
</file>