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0085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A2277F0F-ADC0-4810-B344-DD51C191F8A9}"/>
              </a:ext>
            </a:extLst>
          </p:cNvPr>
          <p:cNvSpPr>
            <a:spLocks noChangeAspect="1"/>
          </p:cNvSpPr>
          <p:nvPr/>
        </p:nvSpPr>
        <p:spPr>
          <a:xfrm>
            <a:off x="2259664" y="2302399"/>
            <a:ext cx="3859586" cy="2892351"/>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9EC9F6AF-1842-48C8-B71C-BC75E5E9BD8A}"/>
              </a:ext>
            </a:extLst>
          </p:cNvPr>
          <p:cNvGrpSpPr/>
          <p:nvPr/>
        </p:nvGrpSpPr>
        <p:grpSpPr>
          <a:xfrm>
            <a:off x="5479344" y="1333882"/>
            <a:ext cx="1847509" cy="1924387"/>
            <a:chOff x="1308992" y="1573649"/>
            <a:chExt cx="1564097" cy="1629183"/>
          </a:xfrm>
          <a:solidFill>
            <a:srgbClr val="FE4A1E"/>
          </a:solidFill>
          <a:effectLst/>
        </p:grpSpPr>
        <p:sp>
          <p:nvSpPr>
            <p:cNvPr id="21" name="Freeform: Shape 20">
              <a:extLst>
                <a:ext uri="{FF2B5EF4-FFF2-40B4-BE49-F238E27FC236}">
                  <a16:creationId xmlns:a16="http://schemas.microsoft.com/office/drawing/2014/main" id="{473288D4-3AC2-49C0-B3DC-F0A68D1778AE}"/>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3D434931-4134-4AB4-AFF9-3127F3A17EB8}"/>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solidFill>
              <a:srgbClr val="EA360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C5BE0C20-DA1A-4E22-AE12-03A8BA547B1C}"/>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solidFill>
              <a:srgbClr val="EA360A"/>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a:extLst>
              <a:ext uri="{FF2B5EF4-FFF2-40B4-BE49-F238E27FC236}">
                <a16:creationId xmlns:a16="http://schemas.microsoft.com/office/drawing/2014/main" id="{61676915-6A36-4BB6-A15F-EA3A4870B038}"/>
              </a:ext>
            </a:extLst>
          </p:cNvPr>
          <p:cNvGrpSpPr/>
          <p:nvPr/>
        </p:nvGrpSpPr>
        <p:grpSpPr>
          <a:xfrm rot="2724366">
            <a:off x="6069332" y="2872812"/>
            <a:ext cx="1847507" cy="1924389"/>
            <a:chOff x="1308992" y="1573649"/>
            <a:chExt cx="1564097" cy="1629183"/>
          </a:xfrm>
          <a:solidFill>
            <a:srgbClr val="5C9AD3"/>
          </a:solidFill>
          <a:effectLst/>
        </p:grpSpPr>
        <p:sp>
          <p:nvSpPr>
            <p:cNvPr id="26" name="Freeform: Shape 25">
              <a:extLst>
                <a:ext uri="{FF2B5EF4-FFF2-40B4-BE49-F238E27FC236}">
                  <a16:creationId xmlns:a16="http://schemas.microsoft.com/office/drawing/2014/main" id="{90781546-DD30-4E15-995F-B1C5E32B8F54}"/>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48BE9266-4446-4414-8589-BDE82F739C0E}"/>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solidFill>
              <a:srgbClr val="4886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2CEE1758-C9E7-4A29-BAA5-400E91ED47B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solidFill>
              <a:srgbClr val="4886BF"/>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1A80B504-4803-457C-9332-C47F481C1C41}"/>
              </a:ext>
            </a:extLst>
          </p:cNvPr>
          <p:cNvGrpSpPr/>
          <p:nvPr/>
        </p:nvGrpSpPr>
        <p:grpSpPr>
          <a:xfrm rot="5400000">
            <a:off x="5393371" y="4366193"/>
            <a:ext cx="1847507" cy="1924389"/>
            <a:chOff x="1308992" y="1573649"/>
            <a:chExt cx="1564097" cy="1629183"/>
          </a:xfrm>
          <a:solidFill>
            <a:srgbClr val="44546B"/>
          </a:solidFill>
          <a:effectLst/>
        </p:grpSpPr>
        <p:sp>
          <p:nvSpPr>
            <p:cNvPr id="30" name="Freeform: Shape 29">
              <a:extLst>
                <a:ext uri="{FF2B5EF4-FFF2-40B4-BE49-F238E27FC236}">
                  <a16:creationId xmlns:a16="http://schemas.microsoft.com/office/drawing/2014/main" id="{C93D727B-8C9D-45D1-8F99-87C720757A3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0D10BD9-A478-4EBC-ADC6-ACD404F913A9}"/>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solidFill>
              <a:srgbClr val="30405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D2F33D5-F8A4-44B0-98EF-CC875BB737A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solidFill>
              <a:srgbClr val="30405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a:extLst>
              <a:ext uri="{FF2B5EF4-FFF2-40B4-BE49-F238E27FC236}">
                <a16:creationId xmlns:a16="http://schemas.microsoft.com/office/drawing/2014/main" id="{72DDF03F-F1D8-49D8-BE21-F610084E17C4}"/>
              </a:ext>
            </a:extLst>
          </p:cNvPr>
          <p:cNvGrpSpPr/>
          <p:nvPr/>
        </p:nvGrpSpPr>
        <p:grpSpPr>
          <a:xfrm rot="10500000">
            <a:off x="1179069" y="4400213"/>
            <a:ext cx="1847509" cy="1924387"/>
            <a:chOff x="1308992" y="1573649"/>
            <a:chExt cx="1564097" cy="1629183"/>
          </a:xfrm>
          <a:solidFill>
            <a:srgbClr val="7A7A7A"/>
          </a:solidFill>
          <a:effectLst/>
        </p:grpSpPr>
        <p:sp>
          <p:nvSpPr>
            <p:cNvPr id="34" name="Freeform: Shape 33">
              <a:extLst>
                <a:ext uri="{FF2B5EF4-FFF2-40B4-BE49-F238E27FC236}">
                  <a16:creationId xmlns:a16="http://schemas.microsoft.com/office/drawing/2014/main" id="{76834630-6EFC-488A-B488-8EB232CB66C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2AD9EEBE-2CF8-4CD8-8142-90697B3C5764}"/>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solidFill>
              <a:srgbClr val="66666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CE9A9560-FBDF-4254-871C-70DE7B051974}"/>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solidFill>
              <a:srgbClr val="66666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9475DF1D-F58D-4483-B14B-4E3F470E730B}"/>
              </a:ext>
            </a:extLst>
          </p:cNvPr>
          <p:cNvGrpSpPr/>
          <p:nvPr/>
        </p:nvGrpSpPr>
        <p:grpSpPr>
          <a:xfrm rot="13224366">
            <a:off x="457200" y="2918559"/>
            <a:ext cx="1847509" cy="1924387"/>
            <a:chOff x="1308992" y="1573649"/>
            <a:chExt cx="1564097" cy="1629183"/>
          </a:xfrm>
          <a:solidFill>
            <a:srgbClr val="939393"/>
          </a:solidFill>
          <a:effectLst/>
        </p:grpSpPr>
        <p:sp>
          <p:nvSpPr>
            <p:cNvPr id="38" name="Freeform: Shape 37">
              <a:extLst>
                <a:ext uri="{FF2B5EF4-FFF2-40B4-BE49-F238E27FC236}">
                  <a16:creationId xmlns:a16="http://schemas.microsoft.com/office/drawing/2014/main" id="{0A3B845F-EB58-4D40-8E56-6469F8F4ABA6}"/>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990BAF6C-36B8-48F9-A2A4-46F855DD922D}"/>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solidFill>
              <a:srgbClr val="7F7F7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EACEE61-9288-44E5-9727-07781B8FAB7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solidFill>
              <a:srgbClr val="7F7F7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a:extLst>
              <a:ext uri="{FF2B5EF4-FFF2-40B4-BE49-F238E27FC236}">
                <a16:creationId xmlns:a16="http://schemas.microsoft.com/office/drawing/2014/main" id="{CB298243-E6C9-4A46-99B6-530A9B34AC38}"/>
              </a:ext>
            </a:extLst>
          </p:cNvPr>
          <p:cNvGrpSpPr/>
          <p:nvPr/>
        </p:nvGrpSpPr>
        <p:grpSpPr>
          <a:xfrm rot="15900000">
            <a:off x="1000433" y="1371946"/>
            <a:ext cx="1847507" cy="1924389"/>
            <a:chOff x="1308992" y="1573649"/>
            <a:chExt cx="1564097" cy="1629183"/>
          </a:xfrm>
          <a:solidFill>
            <a:srgbClr val="BFBFBF"/>
          </a:solidFill>
          <a:effectLst/>
        </p:grpSpPr>
        <p:sp>
          <p:nvSpPr>
            <p:cNvPr id="42" name="Freeform: Shape 41">
              <a:extLst>
                <a:ext uri="{FF2B5EF4-FFF2-40B4-BE49-F238E27FC236}">
                  <a16:creationId xmlns:a16="http://schemas.microsoft.com/office/drawing/2014/main" id="{423C33D7-B523-45C3-93BA-C6FC442BF70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DA126B9-CBCD-48D9-97D2-74C2E5A1E3B4}"/>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solidFill>
              <a:srgbClr val="ABABA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9B2B9A39-77C1-4BEF-8B85-A62FCFE67997}"/>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solidFill>
              <a:srgbClr val="ABABA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5F7904DF-57B1-451D-B4AC-11357D033CE0}"/>
              </a:ext>
            </a:extLst>
          </p:cNvPr>
          <p:cNvSpPr txBox="1"/>
          <p:nvPr/>
        </p:nvSpPr>
        <p:spPr>
          <a:xfrm>
            <a:off x="3045462" y="3355663"/>
            <a:ext cx="2228454" cy="707886"/>
          </a:xfrm>
          <a:prstGeom prst="rect">
            <a:avLst/>
          </a:prstGeom>
          <a:noFill/>
        </p:spPr>
        <p:txBody>
          <a:bodyPr wrap="square" rtlCol="0">
            <a:spAutoFit/>
          </a:bodyPr>
          <a:lstStyle/>
          <a:p>
            <a:pPr algn="ctr"/>
            <a:r>
              <a:rPr lang="en-US" sz="2000" b="1" dirty="0">
                <a:solidFill>
                  <a:srgbClr val="464646"/>
                </a:solidFill>
                <a:latin typeface="Candara" panose="020E0502030303020204" pitchFamily="34" charset="0"/>
              </a:rPr>
              <a:t>LOREM IPSUM </a:t>
            </a:r>
          </a:p>
          <a:p>
            <a:pPr algn="ctr"/>
            <a:r>
              <a:rPr lang="en-US" sz="2000" b="1" dirty="0">
                <a:solidFill>
                  <a:srgbClr val="464646"/>
                </a:solidFill>
                <a:latin typeface="Candara" panose="020E0502030303020204" pitchFamily="34" charset="0"/>
              </a:rPr>
              <a:t>DOLOR</a:t>
            </a:r>
          </a:p>
        </p:txBody>
      </p:sp>
      <p:sp>
        <p:nvSpPr>
          <p:cNvPr id="47" name="Text Box 10">
            <a:extLst>
              <a:ext uri="{FF2B5EF4-FFF2-40B4-BE49-F238E27FC236}">
                <a16:creationId xmlns:a16="http://schemas.microsoft.com/office/drawing/2014/main" id="{82084E8E-44DC-4C04-BD10-D81495DF5CE2}"/>
              </a:ext>
            </a:extLst>
          </p:cNvPr>
          <p:cNvSpPr txBox="1">
            <a:spLocks noChangeArrowheads="1"/>
          </p:cNvSpPr>
          <p:nvPr/>
        </p:nvSpPr>
        <p:spPr bwMode="auto">
          <a:xfrm>
            <a:off x="5906623" y="1385547"/>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01</a:t>
            </a:r>
          </a:p>
        </p:txBody>
      </p:sp>
      <p:sp>
        <p:nvSpPr>
          <p:cNvPr id="49" name="Text Box 10">
            <a:extLst>
              <a:ext uri="{FF2B5EF4-FFF2-40B4-BE49-F238E27FC236}">
                <a16:creationId xmlns:a16="http://schemas.microsoft.com/office/drawing/2014/main" id="{7DDD5A6D-41BA-430B-BFAD-E444F367720C}"/>
              </a:ext>
            </a:extLst>
          </p:cNvPr>
          <p:cNvSpPr txBox="1">
            <a:spLocks noChangeArrowheads="1"/>
          </p:cNvSpPr>
          <p:nvPr/>
        </p:nvSpPr>
        <p:spPr bwMode="auto">
          <a:xfrm rot="2940000">
            <a:off x="4725833" y="2435356"/>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0" name="Text Box 10">
            <a:extLst>
              <a:ext uri="{FF2B5EF4-FFF2-40B4-BE49-F238E27FC236}">
                <a16:creationId xmlns:a16="http://schemas.microsoft.com/office/drawing/2014/main" id="{57C855E3-4ECF-49BC-AABF-F9E29A2A1652}"/>
              </a:ext>
            </a:extLst>
          </p:cNvPr>
          <p:cNvSpPr txBox="1">
            <a:spLocks noChangeArrowheads="1"/>
          </p:cNvSpPr>
          <p:nvPr/>
        </p:nvSpPr>
        <p:spPr bwMode="auto">
          <a:xfrm>
            <a:off x="7144917" y="2915169"/>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02</a:t>
            </a:r>
          </a:p>
        </p:txBody>
      </p:sp>
      <p:sp>
        <p:nvSpPr>
          <p:cNvPr id="51" name="Text Box 10">
            <a:extLst>
              <a:ext uri="{FF2B5EF4-FFF2-40B4-BE49-F238E27FC236}">
                <a16:creationId xmlns:a16="http://schemas.microsoft.com/office/drawing/2014/main" id="{BBC52C23-9E44-4F9C-8335-4E0715214437}"/>
              </a:ext>
            </a:extLst>
          </p:cNvPr>
          <p:cNvSpPr txBox="1">
            <a:spLocks noChangeArrowheads="1"/>
          </p:cNvSpPr>
          <p:nvPr/>
        </p:nvSpPr>
        <p:spPr bwMode="auto">
          <a:xfrm>
            <a:off x="6926731" y="4859448"/>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03</a:t>
            </a:r>
          </a:p>
        </p:txBody>
      </p:sp>
      <p:sp>
        <p:nvSpPr>
          <p:cNvPr id="52" name="Text Box 10">
            <a:extLst>
              <a:ext uri="{FF2B5EF4-FFF2-40B4-BE49-F238E27FC236}">
                <a16:creationId xmlns:a16="http://schemas.microsoft.com/office/drawing/2014/main" id="{16DFAB0C-194D-4A6C-9589-7A8C88DD95FB}"/>
              </a:ext>
            </a:extLst>
          </p:cNvPr>
          <p:cNvSpPr txBox="1">
            <a:spLocks noChangeArrowheads="1"/>
          </p:cNvSpPr>
          <p:nvPr/>
        </p:nvSpPr>
        <p:spPr bwMode="auto">
          <a:xfrm>
            <a:off x="1128997" y="483814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04</a:t>
            </a:r>
          </a:p>
        </p:txBody>
      </p:sp>
      <p:sp>
        <p:nvSpPr>
          <p:cNvPr id="53" name="Text Box 10">
            <a:extLst>
              <a:ext uri="{FF2B5EF4-FFF2-40B4-BE49-F238E27FC236}">
                <a16:creationId xmlns:a16="http://schemas.microsoft.com/office/drawing/2014/main" id="{C423AF8B-41C5-491A-BA45-5036BA357A42}"/>
              </a:ext>
            </a:extLst>
          </p:cNvPr>
          <p:cNvSpPr txBox="1">
            <a:spLocks noChangeArrowheads="1"/>
          </p:cNvSpPr>
          <p:nvPr/>
        </p:nvSpPr>
        <p:spPr bwMode="auto">
          <a:xfrm>
            <a:off x="904767" y="292109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05</a:t>
            </a:r>
          </a:p>
        </p:txBody>
      </p:sp>
      <p:sp>
        <p:nvSpPr>
          <p:cNvPr id="54" name="Text Box 10">
            <a:extLst>
              <a:ext uri="{FF2B5EF4-FFF2-40B4-BE49-F238E27FC236}">
                <a16:creationId xmlns:a16="http://schemas.microsoft.com/office/drawing/2014/main" id="{9C595A06-AA07-4B9D-B335-E0069D5E2D05}"/>
              </a:ext>
            </a:extLst>
          </p:cNvPr>
          <p:cNvSpPr txBox="1">
            <a:spLocks noChangeArrowheads="1"/>
          </p:cNvSpPr>
          <p:nvPr/>
        </p:nvSpPr>
        <p:spPr bwMode="auto">
          <a:xfrm>
            <a:off x="2093873" y="141234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06</a:t>
            </a:r>
          </a:p>
        </p:txBody>
      </p:sp>
      <p:sp>
        <p:nvSpPr>
          <p:cNvPr id="55" name="Text Box 10">
            <a:extLst>
              <a:ext uri="{FF2B5EF4-FFF2-40B4-BE49-F238E27FC236}">
                <a16:creationId xmlns:a16="http://schemas.microsoft.com/office/drawing/2014/main" id="{064F665F-AC20-4F78-8948-A846FC3AF358}"/>
              </a:ext>
            </a:extLst>
          </p:cNvPr>
          <p:cNvSpPr txBox="1">
            <a:spLocks noChangeArrowheads="1"/>
          </p:cNvSpPr>
          <p:nvPr/>
        </p:nvSpPr>
        <p:spPr bwMode="auto">
          <a:xfrm rot="5640000">
            <a:off x="5014396" y="3296950"/>
            <a:ext cx="2127028" cy="1006431"/>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6" name="Text Box 10">
            <a:extLst>
              <a:ext uri="{FF2B5EF4-FFF2-40B4-BE49-F238E27FC236}">
                <a16:creationId xmlns:a16="http://schemas.microsoft.com/office/drawing/2014/main" id="{7D8B1F88-4ACE-486D-B387-AE8E78F4E0E1}"/>
              </a:ext>
            </a:extLst>
          </p:cNvPr>
          <p:cNvSpPr txBox="1">
            <a:spLocks noChangeArrowheads="1"/>
          </p:cNvSpPr>
          <p:nvPr/>
        </p:nvSpPr>
        <p:spPr bwMode="auto">
          <a:xfrm rot="18720000">
            <a:off x="1601886" y="2400881"/>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7" name="Text Box 10">
            <a:extLst>
              <a:ext uri="{FF2B5EF4-FFF2-40B4-BE49-F238E27FC236}">
                <a16:creationId xmlns:a16="http://schemas.microsoft.com/office/drawing/2014/main" id="{0DA01920-66E1-41B9-A983-E0531132430A}"/>
              </a:ext>
            </a:extLst>
          </p:cNvPr>
          <p:cNvSpPr txBox="1">
            <a:spLocks noChangeArrowheads="1"/>
          </p:cNvSpPr>
          <p:nvPr/>
        </p:nvSpPr>
        <p:spPr bwMode="auto">
          <a:xfrm rot="16140000">
            <a:off x="1263965" y="3318101"/>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8" name="Text Box 10">
            <a:extLst>
              <a:ext uri="{FF2B5EF4-FFF2-40B4-BE49-F238E27FC236}">
                <a16:creationId xmlns:a16="http://schemas.microsoft.com/office/drawing/2014/main" id="{EA2AAC99-CEAA-4D8F-B5A5-CAB248572B54}"/>
              </a:ext>
            </a:extLst>
          </p:cNvPr>
          <p:cNvSpPr txBox="1">
            <a:spLocks noChangeArrowheads="1"/>
          </p:cNvSpPr>
          <p:nvPr/>
        </p:nvSpPr>
        <p:spPr bwMode="auto">
          <a:xfrm rot="13213030">
            <a:off x="1655454" y="4156822"/>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9" name="Text Box 10">
            <a:extLst>
              <a:ext uri="{FF2B5EF4-FFF2-40B4-BE49-F238E27FC236}">
                <a16:creationId xmlns:a16="http://schemas.microsoft.com/office/drawing/2014/main" id="{76BE4FB5-D730-40F2-86F4-FDC8AE2D7337}"/>
              </a:ext>
            </a:extLst>
          </p:cNvPr>
          <p:cNvSpPr txBox="1">
            <a:spLocks noChangeArrowheads="1"/>
          </p:cNvSpPr>
          <p:nvPr/>
        </p:nvSpPr>
        <p:spPr bwMode="auto">
          <a:xfrm rot="8220000">
            <a:off x="4667409" y="4188961"/>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48" name="Freeform 121">
            <a:extLst>
              <a:ext uri="{FF2B5EF4-FFF2-40B4-BE49-F238E27FC236}">
                <a16:creationId xmlns:a16="http://schemas.microsoft.com/office/drawing/2014/main" id="{0C549B68-EF79-4BA9-BEE4-8EAF50D59A0B}"/>
              </a:ext>
            </a:extLst>
          </p:cNvPr>
          <p:cNvSpPr>
            <a:spLocks noChangeAspect="1" noEditPoints="1"/>
          </p:cNvSpPr>
          <p:nvPr/>
        </p:nvSpPr>
        <p:spPr bwMode="auto">
          <a:xfrm>
            <a:off x="5285106" y="2848250"/>
            <a:ext cx="384048" cy="441613"/>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4646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4">
            <a:extLst>
              <a:ext uri="{FF2B5EF4-FFF2-40B4-BE49-F238E27FC236}">
                <a16:creationId xmlns:a16="http://schemas.microsoft.com/office/drawing/2014/main" id="{D8942ABA-CF8C-4566-BC41-EA380111FEE0}"/>
              </a:ext>
            </a:extLst>
          </p:cNvPr>
          <p:cNvSpPr>
            <a:spLocks noChangeAspect="1" noEditPoints="1"/>
          </p:cNvSpPr>
          <p:nvPr/>
        </p:nvSpPr>
        <p:spPr bwMode="auto">
          <a:xfrm>
            <a:off x="2443667" y="3583804"/>
            <a:ext cx="430086" cy="384048"/>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4646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1" name="Group 60">
            <a:extLst>
              <a:ext uri="{FF2B5EF4-FFF2-40B4-BE49-F238E27FC236}">
                <a16:creationId xmlns:a16="http://schemas.microsoft.com/office/drawing/2014/main" id="{010AB04E-6B08-4F96-8B38-F5189B30C216}"/>
              </a:ext>
            </a:extLst>
          </p:cNvPr>
          <p:cNvGrpSpPr>
            <a:grpSpLocks noChangeAspect="1"/>
          </p:cNvGrpSpPr>
          <p:nvPr/>
        </p:nvGrpSpPr>
        <p:grpSpPr>
          <a:xfrm>
            <a:off x="5156325" y="4215397"/>
            <a:ext cx="435012" cy="420624"/>
            <a:chOff x="5659438" y="2249488"/>
            <a:chExt cx="623887" cy="603250"/>
          </a:xfrm>
          <a:solidFill>
            <a:srgbClr val="464646"/>
          </a:solidFill>
        </p:grpSpPr>
        <p:sp>
          <p:nvSpPr>
            <p:cNvPr id="62" name="Freeform 67">
              <a:extLst>
                <a:ext uri="{FF2B5EF4-FFF2-40B4-BE49-F238E27FC236}">
                  <a16:creationId xmlns:a16="http://schemas.microsoft.com/office/drawing/2014/main" id="{8021214D-96C7-4007-9632-05F04A573AE7}"/>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8">
              <a:extLst>
                <a:ext uri="{FF2B5EF4-FFF2-40B4-BE49-F238E27FC236}">
                  <a16:creationId xmlns:a16="http://schemas.microsoft.com/office/drawing/2014/main" id="{82BE2884-3156-49FD-8668-CA5CA068629B}"/>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69">
              <a:extLst>
                <a:ext uri="{FF2B5EF4-FFF2-40B4-BE49-F238E27FC236}">
                  <a16:creationId xmlns:a16="http://schemas.microsoft.com/office/drawing/2014/main" id="{F1732791-E86E-4CA5-A82B-E8A0DC121550}"/>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0">
              <a:extLst>
                <a:ext uri="{FF2B5EF4-FFF2-40B4-BE49-F238E27FC236}">
                  <a16:creationId xmlns:a16="http://schemas.microsoft.com/office/drawing/2014/main" id="{A9F67F20-E6AB-40D5-BE58-EBCFE1B72938}"/>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6" name="Group 65">
            <a:extLst>
              <a:ext uri="{FF2B5EF4-FFF2-40B4-BE49-F238E27FC236}">
                <a16:creationId xmlns:a16="http://schemas.microsoft.com/office/drawing/2014/main" id="{69EB589F-D908-4C7B-9F02-54B8F52E9260}"/>
              </a:ext>
            </a:extLst>
          </p:cNvPr>
          <p:cNvGrpSpPr>
            <a:grpSpLocks noChangeAspect="1"/>
          </p:cNvGrpSpPr>
          <p:nvPr/>
        </p:nvGrpSpPr>
        <p:grpSpPr>
          <a:xfrm>
            <a:off x="2658418" y="2965537"/>
            <a:ext cx="523059" cy="329184"/>
            <a:chOff x="3871913" y="3771900"/>
            <a:chExt cx="411163" cy="258763"/>
          </a:xfrm>
          <a:solidFill>
            <a:srgbClr val="464646"/>
          </a:solidFill>
        </p:grpSpPr>
        <p:sp>
          <p:nvSpPr>
            <p:cNvPr id="67" name="Freeform 92">
              <a:extLst>
                <a:ext uri="{FF2B5EF4-FFF2-40B4-BE49-F238E27FC236}">
                  <a16:creationId xmlns:a16="http://schemas.microsoft.com/office/drawing/2014/main" id="{D2408733-EE7F-4E22-B801-9FE52BCA8D2E}"/>
                </a:ext>
              </a:extLst>
            </p:cNvPr>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3">
              <a:extLst>
                <a:ext uri="{FF2B5EF4-FFF2-40B4-BE49-F238E27FC236}">
                  <a16:creationId xmlns:a16="http://schemas.microsoft.com/office/drawing/2014/main" id="{76675EB6-49D4-4A2A-9F88-9D5EA97D78DE}"/>
                </a:ext>
              </a:extLst>
            </p:cNvPr>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94">
              <a:extLst>
                <a:ext uri="{FF2B5EF4-FFF2-40B4-BE49-F238E27FC236}">
                  <a16:creationId xmlns:a16="http://schemas.microsoft.com/office/drawing/2014/main" id="{D3CA7CAD-973D-44BB-A817-F3743EC3C41F}"/>
                </a:ext>
              </a:extLst>
            </p:cNvPr>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a:extLst>
              <a:ext uri="{FF2B5EF4-FFF2-40B4-BE49-F238E27FC236}">
                <a16:creationId xmlns:a16="http://schemas.microsoft.com/office/drawing/2014/main" id="{456D4413-E39C-44C9-B894-8B0E1247E281}"/>
              </a:ext>
            </a:extLst>
          </p:cNvPr>
          <p:cNvGrpSpPr>
            <a:grpSpLocks noChangeAspect="1"/>
          </p:cNvGrpSpPr>
          <p:nvPr/>
        </p:nvGrpSpPr>
        <p:grpSpPr>
          <a:xfrm>
            <a:off x="5603058" y="3558717"/>
            <a:ext cx="320040" cy="448213"/>
            <a:chOff x="4938713" y="2352675"/>
            <a:chExt cx="646113" cy="904875"/>
          </a:xfrm>
          <a:solidFill>
            <a:srgbClr val="464646"/>
          </a:solidFill>
        </p:grpSpPr>
        <p:sp>
          <p:nvSpPr>
            <p:cNvPr id="71" name="Freeform 111">
              <a:extLst>
                <a:ext uri="{FF2B5EF4-FFF2-40B4-BE49-F238E27FC236}">
                  <a16:creationId xmlns:a16="http://schemas.microsoft.com/office/drawing/2014/main" id="{6B11EAD5-C629-4669-8CDD-C96AB86CA031}"/>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12">
              <a:extLst>
                <a:ext uri="{FF2B5EF4-FFF2-40B4-BE49-F238E27FC236}">
                  <a16:creationId xmlns:a16="http://schemas.microsoft.com/office/drawing/2014/main" id="{41CAE956-1798-44E1-8E76-99D84BAB1E1A}"/>
                </a:ext>
              </a:extLst>
            </p:cNvPr>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Rectangle 113">
              <a:extLst>
                <a:ext uri="{FF2B5EF4-FFF2-40B4-BE49-F238E27FC236}">
                  <a16:creationId xmlns:a16="http://schemas.microsoft.com/office/drawing/2014/main" id="{85890307-B1EF-4B40-8593-FBFDDDBB33FC}"/>
                </a:ext>
              </a:extLst>
            </p:cNvPr>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4">
              <a:extLst>
                <a:ext uri="{FF2B5EF4-FFF2-40B4-BE49-F238E27FC236}">
                  <a16:creationId xmlns:a16="http://schemas.microsoft.com/office/drawing/2014/main" id="{E449D3F2-9C0A-4569-8BEE-4F0B320C7869}"/>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15">
              <a:extLst>
                <a:ext uri="{FF2B5EF4-FFF2-40B4-BE49-F238E27FC236}">
                  <a16:creationId xmlns:a16="http://schemas.microsoft.com/office/drawing/2014/main" id="{63644AB6-4763-4103-84D8-FB2D4B1398BE}"/>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a:extLst>
              <a:ext uri="{FF2B5EF4-FFF2-40B4-BE49-F238E27FC236}">
                <a16:creationId xmlns:a16="http://schemas.microsoft.com/office/drawing/2014/main" id="{33FEC519-CE2A-4306-A603-A6D9EABA202C}"/>
              </a:ext>
            </a:extLst>
          </p:cNvPr>
          <p:cNvGrpSpPr>
            <a:grpSpLocks noChangeAspect="1"/>
          </p:cNvGrpSpPr>
          <p:nvPr/>
        </p:nvGrpSpPr>
        <p:grpSpPr>
          <a:xfrm>
            <a:off x="2741213" y="4257059"/>
            <a:ext cx="416307" cy="402336"/>
            <a:chOff x="8048625" y="3005138"/>
            <a:chExt cx="473076" cy="457200"/>
          </a:xfrm>
          <a:solidFill>
            <a:srgbClr val="464646"/>
          </a:solidFill>
        </p:grpSpPr>
        <p:sp>
          <p:nvSpPr>
            <p:cNvPr id="77" name="Freeform 81">
              <a:extLst>
                <a:ext uri="{FF2B5EF4-FFF2-40B4-BE49-F238E27FC236}">
                  <a16:creationId xmlns:a16="http://schemas.microsoft.com/office/drawing/2014/main" id="{64886425-98EA-4A89-B12D-6A1BCEC6EBD3}"/>
                </a:ext>
              </a:extLst>
            </p:cNvPr>
            <p:cNvSpPr>
              <a:spLocks noEditPoints="1"/>
            </p:cNvSpPr>
            <p:nvPr/>
          </p:nvSpPr>
          <p:spPr bwMode="auto">
            <a:xfrm>
              <a:off x="8148638" y="3338513"/>
              <a:ext cx="373063" cy="123825"/>
            </a:xfrm>
            <a:custGeom>
              <a:avLst/>
              <a:gdLst/>
              <a:ahLst/>
              <a:cxnLst>
                <a:cxn ang="0">
                  <a:pos x="128" y="2"/>
                </a:cxn>
                <a:cxn ang="0">
                  <a:pos x="65" y="24"/>
                </a:cxn>
                <a:cxn ang="0">
                  <a:pos x="1" y="2"/>
                </a:cxn>
                <a:cxn ang="0">
                  <a:pos x="0" y="2"/>
                </a:cxn>
                <a:cxn ang="0">
                  <a:pos x="0" y="16"/>
                </a:cxn>
                <a:cxn ang="0">
                  <a:pos x="65" y="43"/>
                </a:cxn>
                <a:cxn ang="0">
                  <a:pos x="129" y="16"/>
                </a:cxn>
                <a:cxn ang="0">
                  <a:pos x="129" y="2"/>
                </a:cxn>
                <a:cxn ang="0">
                  <a:pos x="128" y="2"/>
                </a:cxn>
                <a:cxn ang="0">
                  <a:pos x="128" y="2"/>
                </a:cxn>
                <a:cxn ang="0">
                  <a:pos x="128" y="2"/>
                </a:cxn>
              </a:cxnLst>
              <a:rect l="0" t="0" r="r" b="b"/>
              <a:pathLst>
                <a:path w="129" h="43">
                  <a:moveTo>
                    <a:pt x="128" y="2"/>
                  </a:moveTo>
                  <a:cubicBezTo>
                    <a:pt x="124" y="15"/>
                    <a:pt x="96" y="24"/>
                    <a:pt x="65" y="24"/>
                  </a:cubicBezTo>
                  <a:cubicBezTo>
                    <a:pt x="34" y="24"/>
                    <a:pt x="6" y="15"/>
                    <a:pt x="1" y="2"/>
                  </a:cubicBezTo>
                  <a:cubicBezTo>
                    <a:pt x="0" y="0"/>
                    <a:pt x="0" y="0"/>
                    <a:pt x="0" y="2"/>
                  </a:cubicBezTo>
                  <a:cubicBezTo>
                    <a:pt x="0" y="16"/>
                    <a:pt x="0" y="16"/>
                    <a:pt x="0" y="16"/>
                  </a:cubicBezTo>
                  <a:cubicBezTo>
                    <a:pt x="0" y="31"/>
                    <a:pt x="31" y="43"/>
                    <a:pt x="65" y="43"/>
                  </a:cubicBezTo>
                  <a:cubicBezTo>
                    <a:pt x="99" y="43"/>
                    <a:pt x="129" y="31"/>
                    <a:pt x="129" y="16"/>
                  </a:cubicBezTo>
                  <a:cubicBezTo>
                    <a:pt x="129" y="2"/>
                    <a:pt x="129" y="2"/>
                    <a:pt x="129" y="2"/>
                  </a:cubicBezTo>
                  <a:cubicBezTo>
                    <a:pt x="129" y="0"/>
                    <a:pt x="129" y="0"/>
                    <a:pt x="128" y="2"/>
                  </a:cubicBezTo>
                  <a:close/>
                  <a:moveTo>
                    <a:pt x="128" y="2"/>
                  </a:moveTo>
                  <a:cubicBezTo>
                    <a:pt x="128" y="2"/>
                    <a:pt x="128" y="2"/>
                    <a:pt x="128" y="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82">
              <a:extLst>
                <a:ext uri="{FF2B5EF4-FFF2-40B4-BE49-F238E27FC236}">
                  <a16:creationId xmlns:a16="http://schemas.microsoft.com/office/drawing/2014/main" id="{25E04CB6-93A1-4C55-B0EA-57946B1C3363}"/>
                </a:ext>
              </a:extLst>
            </p:cNvPr>
            <p:cNvSpPr>
              <a:spLocks noEditPoints="1"/>
            </p:cNvSpPr>
            <p:nvPr/>
          </p:nvSpPr>
          <p:spPr bwMode="auto">
            <a:xfrm>
              <a:off x="8229600" y="3268663"/>
              <a:ext cx="290513" cy="127000"/>
            </a:xfrm>
            <a:custGeom>
              <a:avLst/>
              <a:gdLst/>
              <a:ahLst/>
              <a:cxnLst>
                <a:cxn ang="0">
                  <a:pos x="2" y="40"/>
                </a:cxn>
                <a:cxn ang="0">
                  <a:pos x="37" y="44"/>
                </a:cxn>
                <a:cxn ang="0">
                  <a:pos x="100" y="18"/>
                </a:cxn>
                <a:cxn ang="0">
                  <a:pos x="86" y="1"/>
                </a:cxn>
                <a:cxn ang="0">
                  <a:pos x="79" y="1"/>
                </a:cxn>
                <a:cxn ang="0">
                  <a:pos x="2" y="37"/>
                </a:cxn>
                <a:cxn ang="0">
                  <a:pos x="2" y="40"/>
                </a:cxn>
                <a:cxn ang="0">
                  <a:pos x="2" y="40"/>
                </a:cxn>
                <a:cxn ang="0">
                  <a:pos x="2" y="40"/>
                </a:cxn>
              </a:cxnLst>
              <a:rect l="0" t="0" r="r" b="b"/>
              <a:pathLst>
                <a:path w="100" h="44">
                  <a:moveTo>
                    <a:pt x="2" y="40"/>
                  </a:moveTo>
                  <a:cubicBezTo>
                    <a:pt x="12" y="43"/>
                    <a:pt x="24" y="44"/>
                    <a:pt x="37" y="44"/>
                  </a:cubicBezTo>
                  <a:cubicBezTo>
                    <a:pt x="72" y="44"/>
                    <a:pt x="100" y="32"/>
                    <a:pt x="100" y="18"/>
                  </a:cubicBezTo>
                  <a:cubicBezTo>
                    <a:pt x="100" y="11"/>
                    <a:pt x="95" y="6"/>
                    <a:pt x="86" y="1"/>
                  </a:cubicBezTo>
                  <a:cubicBezTo>
                    <a:pt x="84" y="0"/>
                    <a:pt x="81" y="0"/>
                    <a:pt x="79" y="1"/>
                  </a:cubicBezTo>
                  <a:cubicBezTo>
                    <a:pt x="2" y="37"/>
                    <a:pt x="2" y="37"/>
                    <a:pt x="2" y="37"/>
                  </a:cubicBezTo>
                  <a:cubicBezTo>
                    <a:pt x="0" y="38"/>
                    <a:pt x="0" y="39"/>
                    <a:pt x="2" y="40"/>
                  </a:cubicBezTo>
                  <a:close/>
                  <a:moveTo>
                    <a:pt x="2" y="40"/>
                  </a:moveTo>
                  <a:cubicBezTo>
                    <a:pt x="2" y="40"/>
                    <a:pt x="2" y="40"/>
                    <a:pt x="2" y="4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83">
              <a:extLst>
                <a:ext uri="{FF2B5EF4-FFF2-40B4-BE49-F238E27FC236}">
                  <a16:creationId xmlns:a16="http://schemas.microsoft.com/office/drawing/2014/main" id="{9D18CD06-553C-43F6-8203-6AA035AEFBCC}"/>
                </a:ext>
              </a:extLst>
            </p:cNvPr>
            <p:cNvSpPr>
              <a:spLocks noEditPoints="1"/>
            </p:cNvSpPr>
            <p:nvPr/>
          </p:nvSpPr>
          <p:spPr bwMode="auto">
            <a:xfrm>
              <a:off x="8151813" y="3241675"/>
              <a:ext cx="284163" cy="125413"/>
            </a:xfrm>
            <a:custGeom>
              <a:avLst/>
              <a:gdLst/>
              <a:ahLst/>
              <a:cxnLst>
                <a:cxn ang="0">
                  <a:pos x="0" y="27"/>
                </a:cxn>
                <a:cxn ang="0">
                  <a:pos x="12" y="42"/>
                </a:cxn>
                <a:cxn ang="0">
                  <a:pos x="19" y="42"/>
                </a:cxn>
                <a:cxn ang="0">
                  <a:pos x="96" y="7"/>
                </a:cxn>
                <a:cxn ang="0">
                  <a:pos x="96" y="4"/>
                </a:cxn>
                <a:cxn ang="0">
                  <a:pos x="64" y="0"/>
                </a:cxn>
                <a:cxn ang="0">
                  <a:pos x="0" y="27"/>
                </a:cxn>
                <a:cxn ang="0">
                  <a:pos x="0" y="27"/>
                </a:cxn>
                <a:cxn ang="0">
                  <a:pos x="0" y="27"/>
                </a:cxn>
              </a:cxnLst>
              <a:rect l="0" t="0" r="r" b="b"/>
              <a:pathLst>
                <a:path w="98" h="43">
                  <a:moveTo>
                    <a:pt x="0" y="27"/>
                  </a:moveTo>
                  <a:cubicBezTo>
                    <a:pt x="0" y="32"/>
                    <a:pt x="5" y="38"/>
                    <a:pt x="12" y="42"/>
                  </a:cubicBezTo>
                  <a:cubicBezTo>
                    <a:pt x="14" y="43"/>
                    <a:pt x="17" y="43"/>
                    <a:pt x="19" y="42"/>
                  </a:cubicBezTo>
                  <a:cubicBezTo>
                    <a:pt x="96" y="7"/>
                    <a:pt x="96" y="7"/>
                    <a:pt x="96" y="7"/>
                  </a:cubicBezTo>
                  <a:cubicBezTo>
                    <a:pt x="98" y="6"/>
                    <a:pt x="98" y="4"/>
                    <a:pt x="96" y="4"/>
                  </a:cubicBezTo>
                  <a:cubicBezTo>
                    <a:pt x="86" y="2"/>
                    <a:pt x="75" y="0"/>
                    <a:pt x="64" y="0"/>
                  </a:cubicBezTo>
                  <a:cubicBezTo>
                    <a:pt x="29" y="0"/>
                    <a:pt x="0" y="12"/>
                    <a:pt x="0" y="27"/>
                  </a:cubicBezTo>
                  <a:close/>
                  <a:moveTo>
                    <a:pt x="0" y="27"/>
                  </a:moveTo>
                  <a:cubicBezTo>
                    <a:pt x="0" y="27"/>
                    <a:pt x="0" y="27"/>
                    <a:pt x="0" y="2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84">
              <a:extLst>
                <a:ext uri="{FF2B5EF4-FFF2-40B4-BE49-F238E27FC236}">
                  <a16:creationId xmlns:a16="http://schemas.microsoft.com/office/drawing/2014/main" id="{1A28ADDC-8A02-4567-8DFF-DEC685FD10E6}"/>
                </a:ext>
              </a:extLst>
            </p:cNvPr>
            <p:cNvSpPr>
              <a:spLocks noEditPoints="1"/>
            </p:cNvSpPr>
            <p:nvPr/>
          </p:nvSpPr>
          <p:spPr bwMode="auto">
            <a:xfrm>
              <a:off x="8228013" y="3005138"/>
              <a:ext cx="155575" cy="236538"/>
            </a:xfrm>
            <a:custGeom>
              <a:avLst/>
              <a:gdLst/>
              <a:ahLst/>
              <a:cxnLst>
                <a:cxn ang="0">
                  <a:pos x="3" y="81"/>
                </a:cxn>
                <a:cxn ang="0">
                  <a:pos x="41" y="77"/>
                </a:cxn>
                <a:cxn ang="0">
                  <a:pos x="48" y="77"/>
                </a:cxn>
                <a:cxn ang="0">
                  <a:pos x="52" y="74"/>
                </a:cxn>
                <a:cxn ang="0">
                  <a:pos x="54" y="58"/>
                </a:cxn>
                <a:cxn ang="0">
                  <a:pos x="4" y="0"/>
                </a:cxn>
                <a:cxn ang="0">
                  <a:pos x="0" y="4"/>
                </a:cxn>
                <a:cxn ang="0">
                  <a:pos x="0" y="79"/>
                </a:cxn>
                <a:cxn ang="0">
                  <a:pos x="3" y="81"/>
                </a:cxn>
                <a:cxn ang="0">
                  <a:pos x="3" y="81"/>
                </a:cxn>
                <a:cxn ang="0">
                  <a:pos x="3" y="81"/>
                </a:cxn>
              </a:cxnLst>
              <a:rect l="0" t="0" r="r" b="b"/>
              <a:pathLst>
                <a:path w="54" h="82">
                  <a:moveTo>
                    <a:pt x="3" y="81"/>
                  </a:moveTo>
                  <a:cubicBezTo>
                    <a:pt x="14" y="79"/>
                    <a:pt x="27" y="77"/>
                    <a:pt x="41" y="77"/>
                  </a:cubicBezTo>
                  <a:cubicBezTo>
                    <a:pt x="43" y="77"/>
                    <a:pt x="46" y="77"/>
                    <a:pt x="48" y="77"/>
                  </a:cubicBezTo>
                  <a:cubicBezTo>
                    <a:pt x="50" y="77"/>
                    <a:pt x="51" y="76"/>
                    <a:pt x="52" y="74"/>
                  </a:cubicBezTo>
                  <a:cubicBezTo>
                    <a:pt x="54" y="69"/>
                    <a:pt x="54" y="64"/>
                    <a:pt x="54" y="58"/>
                  </a:cubicBezTo>
                  <a:cubicBezTo>
                    <a:pt x="54" y="28"/>
                    <a:pt x="32" y="4"/>
                    <a:pt x="4" y="0"/>
                  </a:cubicBezTo>
                  <a:cubicBezTo>
                    <a:pt x="2" y="0"/>
                    <a:pt x="0" y="2"/>
                    <a:pt x="0" y="4"/>
                  </a:cubicBezTo>
                  <a:cubicBezTo>
                    <a:pt x="0" y="79"/>
                    <a:pt x="0" y="79"/>
                    <a:pt x="0" y="79"/>
                  </a:cubicBezTo>
                  <a:cubicBezTo>
                    <a:pt x="0" y="81"/>
                    <a:pt x="1" y="82"/>
                    <a:pt x="3" y="81"/>
                  </a:cubicBezTo>
                  <a:close/>
                  <a:moveTo>
                    <a:pt x="3" y="81"/>
                  </a:moveTo>
                  <a:cubicBezTo>
                    <a:pt x="3" y="81"/>
                    <a:pt x="3" y="81"/>
                    <a:pt x="3" y="8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85">
              <a:extLst>
                <a:ext uri="{FF2B5EF4-FFF2-40B4-BE49-F238E27FC236}">
                  <a16:creationId xmlns:a16="http://schemas.microsoft.com/office/drawing/2014/main" id="{EF58C136-0BE7-47D2-BB7B-A650A9E69752}"/>
                </a:ext>
              </a:extLst>
            </p:cNvPr>
            <p:cNvSpPr>
              <a:spLocks noEditPoints="1"/>
            </p:cNvSpPr>
            <p:nvPr/>
          </p:nvSpPr>
          <p:spPr bwMode="auto">
            <a:xfrm>
              <a:off x="8048625" y="3005138"/>
              <a:ext cx="155575" cy="312738"/>
            </a:xfrm>
            <a:custGeom>
              <a:avLst/>
              <a:gdLst/>
              <a:ahLst/>
              <a:cxnLst>
                <a:cxn ang="0">
                  <a:pos x="51" y="86"/>
                </a:cxn>
                <a:cxn ang="0">
                  <a:pos x="54" y="81"/>
                </a:cxn>
                <a:cxn ang="0">
                  <a:pos x="54" y="4"/>
                </a:cxn>
                <a:cxn ang="0">
                  <a:pos x="51" y="0"/>
                </a:cxn>
                <a:cxn ang="0">
                  <a:pos x="0" y="58"/>
                </a:cxn>
                <a:cxn ang="0">
                  <a:pos x="27" y="107"/>
                </a:cxn>
                <a:cxn ang="0">
                  <a:pos x="29" y="108"/>
                </a:cxn>
                <a:cxn ang="0">
                  <a:pos x="29" y="108"/>
                </a:cxn>
                <a:cxn ang="0">
                  <a:pos x="51" y="86"/>
                </a:cxn>
                <a:cxn ang="0">
                  <a:pos x="51" y="86"/>
                </a:cxn>
                <a:cxn ang="0">
                  <a:pos x="51" y="86"/>
                </a:cxn>
              </a:cxnLst>
              <a:rect l="0" t="0" r="r" b="b"/>
              <a:pathLst>
                <a:path w="54" h="108">
                  <a:moveTo>
                    <a:pt x="51" y="86"/>
                  </a:moveTo>
                  <a:cubicBezTo>
                    <a:pt x="53" y="85"/>
                    <a:pt x="54" y="83"/>
                    <a:pt x="54" y="81"/>
                  </a:cubicBezTo>
                  <a:cubicBezTo>
                    <a:pt x="54" y="4"/>
                    <a:pt x="54" y="4"/>
                    <a:pt x="54" y="4"/>
                  </a:cubicBezTo>
                  <a:cubicBezTo>
                    <a:pt x="54" y="2"/>
                    <a:pt x="53" y="0"/>
                    <a:pt x="51" y="0"/>
                  </a:cubicBezTo>
                  <a:cubicBezTo>
                    <a:pt x="22" y="4"/>
                    <a:pt x="0" y="28"/>
                    <a:pt x="0" y="58"/>
                  </a:cubicBezTo>
                  <a:cubicBezTo>
                    <a:pt x="0" y="78"/>
                    <a:pt x="11" y="96"/>
                    <a:pt x="27" y="107"/>
                  </a:cubicBezTo>
                  <a:cubicBezTo>
                    <a:pt x="28" y="108"/>
                    <a:pt x="29" y="108"/>
                    <a:pt x="29" y="108"/>
                  </a:cubicBezTo>
                  <a:cubicBezTo>
                    <a:pt x="29" y="108"/>
                    <a:pt x="29" y="108"/>
                    <a:pt x="29" y="108"/>
                  </a:cubicBezTo>
                  <a:cubicBezTo>
                    <a:pt x="29" y="99"/>
                    <a:pt x="38" y="91"/>
                    <a:pt x="51" y="86"/>
                  </a:cubicBezTo>
                  <a:close/>
                  <a:moveTo>
                    <a:pt x="51" y="86"/>
                  </a:moveTo>
                  <a:cubicBezTo>
                    <a:pt x="51" y="86"/>
                    <a:pt x="51" y="86"/>
                    <a:pt x="51" y="8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4" name="TextBox 83">
            <a:extLst>
              <a:ext uri="{FF2B5EF4-FFF2-40B4-BE49-F238E27FC236}">
                <a16:creationId xmlns:a16="http://schemas.microsoft.com/office/drawing/2014/main" id="{13BD1E46-D2AE-4DA8-A6CF-70A8212D5A04}"/>
              </a:ext>
            </a:extLst>
          </p:cNvPr>
          <p:cNvSpPr txBox="1"/>
          <p:nvPr/>
        </p:nvSpPr>
        <p:spPr>
          <a:xfrm>
            <a:off x="7985760" y="609600"/>
            <a:ext cx="3138311" cy="1723549"/>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85" name="TextBox 84">
            <a:extLst>
              <a:ext uri="{FF2B5EF4-FFF2-40B4-BE49-F238E27FC236}">
                <a16:creationId xmlns:a16="http://schemas.microsoft.com/office/drawing/2014/main" id="{5CF88A6A-84F2-4662-92EF-F1ED306213EC}"/>
              </a:ext>
            </a:extLst>
          </p:cNvPr>
          <p:cNvSpPr txBox="1"/>
          <p:nvPr/>
        </p:nvSpPr>
        <p:spPr>
          <a:xfrm>
            <a:off x="7985760" y="2971800"/>
            <a:ext cx="3749040" cy="31085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82" name="Picture 81">
            <a:hlinkClick r:id="rId2"/>
            <a:extLst>
              <a:ext uri="{FF2B5EF4-FFF2-40B4-BE49-F238E27FC236}">
                <a16:creationId xmlns:a16="http://schemas.microsoft.com/office/drawing/2014/main" id="{02E12C7F-FA23-442B-B5A9-F425AE5E50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47005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500"/>
                                        <p:tgtEl>
                                          <p:spTgt spid="8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5">
                                            <p:txEl>
                                              <p:pRg st="0" end="0"/>
                                            </p:txEl>
                                          </p:spTgt>
                                        </p:tgtEl>
                                        <p:attrNameLst>
                                          <p:attrName>style.visibility</p:attrName>
                                        </p:attrNameLst>
                                      </p:cBhvr>
                                      <p:to>
                                        <p:strVal val="visible"/>
                                      </p:to>
                                    </p:set>
                                    <p:animEffect transition="in" filter="fade">
                                      <p:cBhvr>
                                        <p:cTn id="11" dur="500"/>
                                        <p:tgtEl>
                                          <p:spTgt spid="85">
                                            <p:txEl>
                                              <p:pRg st="0" end="0"/>
                                            </p:txEl>
                                          </p:spTgt>
                                        </p:tgtEl>
                                      </p:cBhvr>
                                    </p:animEffect>
                                    <p:anim calcmode="lin" valueType="num">
                                      <p:cBhvr>
                                        <p:cTn id="12" dur="500" fill="hold"/>
                                        <p:tgtEl>
                                          <p:spTgt spid="8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8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85">
                                            <p:txEl>
                                              <p:pRg st="2" end="2"/>
                                            </p:txEl>
                                          </p:spTgt>
                                        </p:tgtEl>
                                        <p:attrNameLst>
                                          <p:attrName>style.visibility</p:attrName>
                                        </p:attrNameLst>
                                      </p:cBhvr>
                                      <p:to>
                                        <p:strVal val="visible"/>
                                      </p:to>
                                    </p:set>
                                    <p:animEffect transition="in" filter="fade">
                                      <p:cBhvr>
                                        <p:cTn id="17" dur="500"/>
                                        <p:tgtEl>
                                          <p:spTgt spid="85">
                                            <p:txEl>
                                              <p:pRg st="2" end="2"/>
                                            </p:txEl>
                                          </p:spTgt>
                                        </p:tgtEl>
                                      </p:cBhvr>
                                    </p:animEffect>
                                    <p:anim calcmode="lin" valueType="num">
                                      <p:cBhvr>
                                        <p:cTn id="18" dur="500" fill="hold"/>
                                        <p:tgtEl>
                                          <p:spTgt spid="8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8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animEffect transition="in" filter="fade">
                                      <p:cBhvr>
                                        <p:cTn id="23" dur="500"/>
                                        <p:tgtEl>
                                          <p:spTgt spid="85">
                                            <p:txEl>
                                              <p:pRg st="4" end="4"/>
                                            </p:txEl>
                                          </p:spTgt>
                                        </p:tgtEl>
                                      </p:cBhvr>
                                    </p:animEffect>
                                    <p:anim calcmode="lin" valueType="num">
                                      <p:cBhvr>
                                        <p:cTn id="24" dur="500" fill="hold"/>
                                        <p:tgtEl>
                                          <p:spTgt spid="85">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85">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85">
                                            <p:txEl>
                                              <p:pRg st="6" end="6"/>
                                            </p:txEl>
                                          </p:spTgt>
                                        </p:tgtEl>
                                        <p:attrNameLst>
                                          <p:attrName>style.visibility</p:attrName>
                                        </p:attrNameLst>
                                      </p:cBhvr>
                                      <p:to>
                                        <p:strVal val="visible"/>
                                      </p:to>
                                    </p:set>
                                    <p:animEffect transition="in" filter="fade">
                                      <p:cBhvr>
                                        <p:cTn id="29" dur="500"/>
                                        <p:tgtEl>
                                          <p:spTgt spid="85">
                                            <p:txEl>
                                              <p:pRg st="6" end="6"/>
                                            </p:txEl>
                                          </p:spTgt>
                                        </p:tgtEl>
                                      </p:cBhvr>
                                    </p:animEffect>
                                    <p:anim calcmode="lin" valueType="num">
                                      <p:cBhvr>
                                        <p:cTn id="30" dur="500" fill="hold"/>
                                        <p:tgtEl>
                                          <p:spTgt spid="85">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85">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85">
                                            <p:txEl>
                                              <p:pRg st="8" end="8"/>
                                            </p:txEl>
                                          </p:spTgt>
                                        </p:tgtEl>
                                        <p:attrNameLst>
                                          <p:attrName>style.visibility</p:attrName>
                                        </p:attrNameLst>
                                      </p:cBhvr>
                                      <p:to>
                                        <p:strVal val="visible"/>
                                      </p:to>
                                    </p:set>
                                    <p:animEffect transition="in" filter="fade">
                                      <p:cBhvr>
                                        <p:cTn id="35" dur="500"/>
                                        <p:tgtEl>
                                          <p:spTgt spid="85">
                                            <p:txEl>
                                              <p:pRg st="8" end="8"/>
                                            </p:txEl>
                                          </p:spTgt>
                                        </p:tgtEl>
                                      </p:cBhvr>
                                    </p:animEffect>
                                    <p:anim calcmode="lin" valueType="num">
                                      <p:cBhvr>
                                        <p:cTn id="36" dur="500" fill="hold"/>
                                        <p:tgtEl>
                                          <p:spTgt spid="85">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85">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ppt_w</p:attrName>
                                        </p:attrNameLst>
                                      </p:cBhvr>
                                      <p:tavLst>
                                        <p:tav tm="0">
                                          <p:val>
                                            <p:fltVal val="0"/>
                                          </p:val>
                                        </p:tav>
                                        <p:tav tm="100000">
                                          <p:val>
                                            <p:strVal val="#ppt_w"/>
                                          </p:val>
                                        </p:tav>
                                      </p:tavLst>
                                    </p:anim>
                                    <p:anim calcmode="lin" valueType="num">
                                      <p:cBhvr>
                                        <p:cTn id="42" dur="500" fill="hold"/>
                                        <p:tgtEl>
                                          <p:spTgt spid="15"/>
                                        </p:tgtEl>
                                        <p:attrNameLst>
                                          <p:attrName>ppt_h</p:attrName>
                                        </p:attrNameLst>
                                      </p:cBhvr>
                                      <p:tavLst>
                                        <p:tav tm="0">
                                          <p:val>
                                            <p:fltVal val="0"/>
                                          </p:val>
                                        </p:tav>
                                        <p:tav tm="100000">
                                          <p:val>
                                            <p:strVal val="#ppt_h"/>
                                          </p:val>
                                        </p:tav>
                                      </p:tavLst>
                                    </p:anim>
                                    <p:animEffect transition="in" filter="fade">
                                      <p:cBhvr>
                                        <p:cTn id="43" dur="500"/>
                                        <p:tgtEl>
                                          <p:spTgt spid="15"/>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p:cTn id="46" dur="500" fill="hold"/>
                                        <p:tgtEl>
                                          <p:spTgt spid="46"/>
                                        </p:tgtEl>
                                        <p:attrNameLst>
                                          <p:attrName>ppt_w</p:attrName>
                                        </p:attrNameLst>
                                      </p:cBhvr>
                                      <p:tavLst>
                                        <p:tav tm="0">
                                          <p:val>
                                            <p:fltVal val="0"/>
                                          </p:val>
                                        </p:tav>
                                        <p:tav tm="100000">
                                          <p:val>
                                            <p:strVal val="#ppt_w"/>
                                          </p:val>
                                        </p:tav>
                                      </p:tavLst>
                                    </p:anim>
                                    <p:anim calcmode="lin" valueType="num">
                                      <p:cBhvr>
                                        <p:cTn id="47" dur="500" fill="hold"/>
                                        <p:tgtEl>
                                          <p:spTgt spid="46"/>
                                        </p:tgtEl>
                                        <p:attrNameLst>
                                          <p:attrName>ppt_h</p:attrName>
                                        </p:attrNameLst>
                                      </p:cBhvr>
                                      <p:tavLst>
                                        <p:tav tm="0">
                                          <p:val>
                                            <p:fltVal val="0"/>
                                          </p:val>
                                        </p:tav>
                                        <p:tav tm="100000">
                                          <p:val>
                                            <p:strVal val="#ppt_h"/>
                                          </p:val>
                                        </p:tav>
                                      </p:tavLst>
                                    </p:anim>
                                    <p:animEffect transition="in" filter="fade">
                                      <p:cBhvr>
                                        <p:cTn id="48" dur="500"/>
                                        <p:tgtEl>
                                          <p:spTgt spid="46"/>
                                        </p:tgtEl>
                                      </p:cBhvr>
                                    </p:animEffect>
                                  </p:childTnLst>
                                </p:cTn>
                              </p:par>
                            </p:childTnLst>
                          </p:cTn>
                        </p:par>
                        <p:par>
                          <p:cTn id="49" fill="hold">
                            <p:stCondLst>
                              <p:cond delay="3500"/>
                            </p:stCondLst>
                            <p:childTnLst>
                              <p:par>
                                <p:cTn id="50" presetID="53" presetClass="entr" presetSubtype="16" fill="hold" grpId="0" nodeType="after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p:cTn id="52" dur="500" fill="hold"/>
                                        <p:tgtEl>
                                          <p:spTgt spid="48"/>
                                        </p:tgtEl>
                                        <p:attrNameLst>
                                          <p:attrName>ppt_w</p:attrName>
                                        </p:attrNameLst>
                                      </p:cBhvr>
                                      <p:tavLst>
                                        <p:tav tm="0">
                                          <p:val>
                                            <p:fltVal val="0"/>
                                          </p:val>
                                        </p:tav>
                                        <p:tav tm="100000">
                                          <p:val>
                                            <p:strVal val="#ppt_w"/>
                                          </p:val>
                                        </p:tav>
                                      </p:tavLst>
                                    </p:anim>
                                    <p:anim calcmode="lin" valueType="num">
                                      <p:cBhvr>
                                        <p:cTn id="53" dur="500" fill="hold"/>
                                        <p:tgtEl>
                                          <p:spTgt spid="48"/>
                                        </p:tgtEl>
                                        <p:attrNameLst>
                                          <p:attrName>ppt_h</p:attrName>
                                        </p:attrNameLst>
                                      </p:cBhvr>
                                      <p:tavLst>
                                        <p:tav tm="0">
                                          <p:val>
                                            <p:fltVal val="0"/>
                                          </p:val>
                                        </p:tav>
                                        <p:tav tm="100000">
                                          <p:val>
                                            <p:strVal val="#ppt_h"/>
                                          </p:val>
                                        </p:tav>
                                      </p:tavLst>
                                    </p:anim>
                                    <p:animEffect transition="in" filter="fade">
                                      <p:cBhvr>
                                        <p:cTn id="54" dur="500"/>
                                        <p:tgtEl>
                                          <p:spTgt spid="48"/>
                                        </p:tgtEl>
                                      </p:cBhvr>
                                    </p:animEffect>
                                  </p:childTnLst>
                                </p:cTn>
                              </p:par>
                            </p:childTnLst>
                          </p:cTn>
                        </p:par>
                        <p:par>
                          <p:cTn id="55" fill="hold">
                            <p:stCondLst>
                              <p:cond delay="4000"/>
                            </p:stCondLst>
                            <p:childTnLst>
                              <p:par>
                                <p:cTn id="56" presetID="31" presetClass="entr" presetSubtype="0" fill="hold" nodeType="afterEffect">
                                  <p:stCondLst>
                                    <p:cond delay="0"/>
                                  </p:stCondLst>
                                  <p:childTnLst>
                                    <p:set>
                                      <p:cBhvr>
                                        <p:cTn id="57" dur="1" fill="hold">
                                          <p:stCondLst>
                                            <p:cond delay="0"/>
                                          </p:stCondLst>
                                        </p:cTn>
                                        <p:tgtEl>
                                          <p:spTgt spid="24"/>
                                        </p:tgtEl>
                                        <p:attrNameLst>
                                          <p:attrName>style.visibility</p:attrName>
                                        </p:attrNameLst>
                                      </p:cBhvr>
                                      <p:to>
                                        <p:strVal val="visible"/>
                                      </p:to>
                                    </p:set>
                                    <p:anim calcmode="lin" valueType="num">
                                      <p:cBhvr>
                                        <p:cTn id="58" dur="1000" fill="hold"/>
                                        <p:tgtEl>
                                          <p:spTgt spid="24"/>
                                        </p:tgtEl>
                                        <p:attrNameLst>
                                          <p:attrName>ppt_w</p:attrName>
                                        </p:attrNameLst>
                                      </p:cBhvr>
                                      <p:tavLst>
                                        <p:tav tm="0">
                                          <p:val>
                                            <p:fltVal val="0"/>
                                          </p:val>
                                        </p:tav>
                                        <p:tav tm="100000">
                                          <p:val>
                                            <p:strVal val="#ppt_w"/>
                                          </p:val>
                                        </p:tav>
                                      </p:tavLst>
                                    </p:anim>
                                    <p:anim calcmode="lin" valueType="num">
                                      <p:cBhvr>
                                        <p:cTn id="59" dur="1000" fill="hold"/>
                                        <p:tgtEl>
                                          <p:spTgt spid="24"/>
                                        </p:tgtEl>
                                        <p:attrNameLst>
                                          <p:attrName>ppt_h</p:attrName>
                                        </p:attrNameLst>
                                      </p:cBhvr>
                                      <p:tavLst>
                                        <p:tav tm="0">
                                          <p:val>
                                            <p:fltVal val="0"/>
                                          </p:val>
                                        </p:tav>
                                        <p:tav tm="100000">
                                          <p:val>
                                            <p:strVal val="#ppt_h"/>
                                          </p:val>
                                        </p:tav>
                                      </p:tavLst>
                                    </p:anim>
                                    <p:anim calcmode="lin" valueType="num">
                                      <p:cBhvr>
                                        <p:cTn id="60" dur="1000" fill="hold"/>
                                        <p:tgtEl>
                                          <p:spTgt spid="24"/>
                                        </p:tgtEl>
                                        <p:attrNameLst>
                                          <p:attrName>style.rotation</p:attrName>
                                        </p:attrNameLst>
                                      </p:cBhvr>
                                      <p:tavLst>
                                        <p:tav tm="0">
                                          <p:val>
                                            <p:fltVal val="90"/>
                                          </p:val>
                                        </p:tav>
                                        <p:tav tm="100000">
                                          <p:val>
                                            <p:fltVal val="0"/>
                                          </p:val>
                                        </p:tav>
                                      </p:tavLst>
                                    </p:anim>
                                    <p:animEffect transition="in" filter="fade">
                                      <p:cBhvr>
                                        <p:cTn id="61" dur="1000"/>
                                        <p:tgtEl>
                                          <p:spTgt spid="24"/>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49"/>
                                        </p:tgtEl>
                                        <p:attrNameLst>
                                          <p:attrName>style.visibility</p:attrName>
                                        </p:attrNameLst>
                                      </p:cBhvr>
                                      <p:to>
                                        <p:strVal val="visible"/>
                                      </p:to>
                                    </p:set>
                                    <p:anim calcmode="lin" valueType="num">
                                      <p:cBhvr>
                                        <p:cTn id="64" dur="1000" fill="hold"/>
                                        <p:tgtEl>
                                          <p:spTgt spid="49"/>
                                        </p:tgtEl>
                                        <p:attrNameLst>
                                          <p:attrName>ppt_w</p:attrName>
                                        </p:attrNameLst>
                                      </p:cBhvr>
                                      <p:tavLst>
                                        <p:tav tm="0">
                                          <p:val>
                                            <p:fltVal val="0"/>
                                          </p:val>
                                        </p:tav>
                                        <p:tav tm="100000">
                                          <p:val>
                                            <p:strVal val="#ppt_w"/>
                                          </p:val>
                                        </p:tav>
                                      </p:tavLst>
                                    </p:anim>
                                    <p:anim calcmode="lin" valueType="num">
                                      <p:cBhvr>
                                        <p:cTn id="65" dur="1000" fill="hold"/>
                                        <p:tgtEl>
                                          <p:spTgt spid="49"/>
                                        </p:tgtEl>
                                        <p:attrNameLst>
                                          <p:attrName>ppt_h</p:attrName>
                                        </p:attrNameLst>
                                      </p:cBhvr>
                                      <p:tavLst>
                                        <p:tav tm="0">
                                          <p:val>
                                            <p:fltVal val="0"/>
                                          </p:val>
                                        </p:tav>
                                        <p:tav tm="100000">
                                          <p:val>
                                            <p:strVal val="#ppt_h"/>
                                          </p:val>
                                        </p:tav>
                                      </p:tavLst>
                                    </p:anim>
                                    <p:anim calcmode="lin" valueType="num">
                                      <p:cBhvr>
                                        <p:cTn id="66" dur="1000" fill="hold"/>
                                        <p:tgtEl>
                                          <p:spTgt spid="49"/>
                                        </p:tgtEl>
                                        <p:attrNameLst>
                                          <p:attrName>style.rotation</p:attrName>
                                        </p:attrNameLst>
                                      </p:cBhvr>
                                      <p:tavLst>
                                        <p:tav tm="0">
                                          <p:val>
                                            <p:fltVal val="90"/>
                                          </p:val>
                                        </p:tav>
                                        <p:tav tm="100000">
                                          <p:val>
                                            <p:fltVal val="0"/>
                                          </p:val>
                                        </p:tav>
                                      </p:tavLst>
                                    </p:anim>
                                    <p:animEffect transition="in" filter="fade">
                                      <p:cBhvr>
                                        <p:cTn id="67" dur="1000"/>
                                        <p:tgtEl>
                                          <p:spTgt spid="49"/>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47"/>
                                        </p:tgtEl>
                                        <p:attrNameLst>
                                          <p:attrName>style.visibility</p:attrName>
                                        </p:attrNameLst>
                                      </p:cBhvr>
                                      <p:to>
                                        <p:strVal val="visible"/>
                                      </p:to>
                                    </p:set>
                                    <p:anim calcmode="lin" valueType="num">
                                      <p:cBhvr>
                                        <p:cTn id="70" dur="1000" fill="hold"/>
                                        <p:tgtEl>
                                          <p:spTgt spid="47"/>
                                        </p:tgtEl>
                                        <p:attrNameLst>
                                          <p:attrName>ppt_w</p:attrName>
                                        </p:attrNameLst>
                                      </p:cBhvr>
                                      <p:tavLst>
                                        <p:tav tm="0">
                                          <p:val>
                                            <p:fltVal val="0"/>
                                          </p:val>
                                        </p:tav>
                                        <p:tav tm="100000">
                                          <p:val>
                                            <p:strVal val="#ppt_w"/>
                                          </p:val>
                                        </p:tav>
                                      </p:tavLst>
                                    </p:anim>
                                    <p:anim calcmode="lin" valueType="num">
                                      <p:cBhvr>
                                        <p:cTn id="71" dur="1000" fill="hold"/>
                                        <p:tgtEl>
                                          <p:spTgt spid="47"/>
                                        </p:tgtEl>
                                        <p:attrNameLst>
                                          <p:attrName>ppt_h</p:attrName>
                                        </p:attrNameLst>
                                      </p:cBhvr>
                                      <p:tavLst>
                                        <p:tav tm="0">
                                          <p:val>
                                            <p:fltVal val="0"/>
                                          </p:val>
                                        </p:tav>
                                        <p:tav tm="100000">
                                          <p:val>
                                            <p:strVal val="#ppt_h"/>
                                          </p:val>
                                        </p:tav>
                                      </p:tavLst>
                                    </p:anim>
                                    <p:anim calcmode="lin" valueType="num">
                                      <p:cBhvr>
                                        <p:cTn id="72" dur="1000" fill="hold"/>
                                        <p:tgtEl>
                                          <p:spTgt spid="47"/>
                                        </p:tgtEl>
                                        <p:attrNameLst>
                                          <p:attrName>style.rotation</p:attrName>
                                        </p:attrNameLst>
                                      </p:cBhvr>
                                      <p:tavLst>
                                        <p:tav tm="0">
                                          <p:val>
                                            <p:fltVal val="90"/>
                                          </p:val>
                                        </p:tav>
                                        <p:tav tm="100000">
                                          <p:val>
                                            <p:fltVal val="0"/>
                                          </p:val>
                                        </p:tav>
                                      </p:tavLst>
                                    </p:anim>
                                    <p:animEffect transition="in" filter="fade">
                                      <p:cBhvr>
                                        <p:cTn id="73" dur="1000"/>
                                        <p:tgtEl>
                                          <p:spTgt spid="47"/>
                                        </p:tgtEl>
                                      </p:cBhvr>
                                    </p:animEffect>
                                  </p:childTnLst>
                                </p:cTn>
                              </p:par>
                            </p:childTnLst>
                          </p:cTn>
                        </p:par>
                        <p:par>
                          <p:cTn id="74" fill="hold">
                            <p:stCondLst>
                              <p:cond delay="5000"/>
                            </p:stCondLst>
                            <p:childTnLst>
                              <p:par>
                                <p:cTn id="75" presetID="53" presetClass="entr" presetSubtype="16" fill="hold" nodeType="afterEffect">
                                  <p:stCondLst>
                                    <p:cond delay="0"/>
                                  </p:stCondLst>
                                  <p:childTnLst>
                                    <p:set>
                                      <p:cBhvr>
                                        <p:cTn id="76" dur="1" fill="hold">
                                          <p:stCondLst>
                                            <p:cond delay="0"/>
                                          </p:stCondLst>
                                        </p:cTn>
                                        <p:tgtEl>
                                          <p:spTgt spid="70"/>
                                        </p:tgtEl>
                                        <p:attrNameLst>
                                          <p:attrName>style.visibility</p:attrName>
                                        </p:attrNameLst>
                                      </p:cBhvr>
                                      <p:to>
                                        <p:strVal val="visible"/>
                                      </p:to>
                                    </p:set>
                                    <p:anim calcmode="lin" valueType="num">
                                      <p:cBhvr>
                                        <p:cTn id="77" dur="500" fill="hold"/>
                                        <p:tgtEl>
                                          <p:spTgt spid="70"/>
                                        </p:tgtEl>
                                        <p:attrNameLst>
                                          <p:attrName>ppt_w</p:attrName>
                                        </p:attrNameLst>
                                      </p:cBhvr>
                                      <p:tavLst>
                                        <p:tav tm="0">
                                          <p:val>
                                            <p:fltVal val="0"/>
                                          </p:val>
                                        </p:tav>
                                        <p:tav tm="100000">
                                          <p:val>
                                            <p:strVal val="#ppt_w"/>
                                          </p:val>
                                        </p:tav>
                                      </p:tavLst>
                                    </p:anim>
                                    <p:anim calcmode="lin" valueType="num">
                                      <p:cBhvr>
                                        <p:cTn id="78" dur="500" fill="hold"/>
                                        <p:tgtEl>
                                          <p:spTgt spid="70"/>
                                        </p:tgtEl>
                                        <p:attrNameLst>
                                          <p:attrName>ppt_h</p:attrName>
                                        </p:attrNameLst>
                                      </p:cBhvr>
                                      <p:tavLst>
                                        <p:tav tm="0">
                                          <p:val>
                                            <p:fltVal val="0"/>
                                          </p:val>
                                        </p:tav>
                                        <p:tav tm="100000">
                                          <p:val>
                                            <p:strVal val="#ppt_h"/>
                                          </p:val>
                                        </p:tav>
                                      </p:tavLst>
                                    </p:anim>
                                    <p:animEffect transition="in" filter="fade">
                                      <p:cBhvr>
                                        <p:cTn id="79" dur="500"/>
                                        <p:tgtEl>
                                          <p:spTgt spid="70"/>
                                        </p:tgtEl>
                                      </p:cBhvr>
                                    </p:animEffect>
                                  </p:childTnLst>
                                </p:cTn>
                              </p:par>
                            </p:childTnLst>
                          </p:cTn>
                        </p:par>
                        <p:par>
                          <p:cTn id="80" fill="hold">
                            <p:stCondLst>
                              <p:cond delay="5500"/>
                            </p:stCondLst>
                            <p:childTnLst>
                              <p:par>
                                <p:cTn id="81" presetID="31" presetClass="entr" presetSubtype="0" fill="hold" nodeType="afterEffect">
                                  <p:stCondLst>
                                    <p:cond delay="0"/>
                                  </p:stCondLst>
                                  <p:childTnLst>
                                    <p:set>
                                      <p:cBhvr>
                                        <p:cTn id="82" dur="1" fill="hold">
                                          <p:stCondLst>
                                            <p:cond delay="0"/>
                                          </p:stCondLst>
                                        </p:cTn>
                                        <p:tgtEl>
                                          <p:spTgt spid="25"/>
                                        </p:tgtEl>
                                        <p:attrNameLst>
                                          <p:attrName>style.visibility</p:attrName>
                                        </p:attrNameLst>
                                      </p:cBhvr>
                                      <p:to>
                                        <p:strVal val="visible"/>
                                      </p:to>
                                    </p:set>
                                    <p:anim calcmode="lin" valueType="num">
                                      <p:cBhvr>
                                        <p:cTn id="83" dur="1000" fill="hold"/>
                                        <p:tgtEl>
                                          <p:spTgt spid="25"/>
                                        </p:tgtEl>
                                        <p:attrNameLst>
                                          <p:attrName>ppt_w</p:attrName>
                                        </p:attrNameLst>
                                      </p:cBhvr>
                                      <p:tavLst>
                                        <p:tav tm="0">
                                          <p:val>
                                            <p:fltVal val="0"/>
                                          </p:val>
                                        </p:tav>
                                        <p:tav tm="100000">
                                          <p:val>
                                            <p:strVal val="#ppt_w"/>
                                          </p:val>
                                        </p:tav>
                                      </p:tavLst>
                                    </p:anim>
                                    <p:anim calcmode="lin" valueType="num">
                                      <p:cBhvr>
                                        <p:cTn id="84" dur="1000" fill="hold"/>
                                        <p:tgtEl>
                                          <p:spTgt spid="25"/>
                                        </p:tgtEl>
                                        <p:attrNameLst>
                                          <p:attrName>ppt_h</p:attrName>
                                        </p:attrNameLst>
                                      </p:cBhvr>
                                      <p:tavLst>
                                        <p:tav tm="0">
                                          <p:val>
                                            <p:fltVal val="0"/>
                                          </p:val>
                                        </p:tav>
                                        <p:tav tm="100000">
                                          <p:val>
                                            <p:strVal val="#ppt_h"/>
                                          </p:val>
                                        </p:tav>
                                      </p:tavLst>
                                    </p:anim>
                                    <p:anim calcmode="lin" valueType="num">
                                      <p:cBhvr>
                                        <p:cTn id="85" dur="1000" fill="hold"/>
                                        <p:tgtEl>
                                          <p:spTgt spid="25"/>
                                        </p:tgtEl>
                                        <p:attrNameLst>
                                          <p:attrName>style.rotation</p:attrName>
                                        </p:attrNameLst>
                                      </p:cBhvr>
                                      <p:tavLst>
                                        <p:tav tm="0">
                                          <p:val>
                                            <p:fltVal val="90"/>
                                          </p:val>
                                        </p:tav>
                                        <p:tav tm="100000">
                                          <p:val>
                                            <p:fltVal val="0"/>
                                          </p:val>
                                        </p:tav>
                                      </p:tavLst>
                                    </p:anim>
                                    <p:animEffect transition="in" filter="fade">
                                      <p:cBhvr>
                                        <p:cTn id="86" dur="1000"/>
                                        <p:tgtEl>
                                          <p:spTgt spid="25"/>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55"/>
                                        </p:tgtEl>
                                        <p:attrNameLst>
                                          <p:attrName>style.visibility</p:attrName>
                                        </p:attrNameLst>
                                      </p:cBhvr>
                                      <p:to>
                                        <p:strVal val="visible"/>
                                      </p:to>
                                    </p:set>
                                    <p:anim calcmode="lin" valueType="num">
                                      <p:cBhvr>
                                        <p:cTn id="89" dur="1000" fill="hold"/>
                                        <p:tgtEl>
                                          <p:spTgt spid="55"/>
                                        </p:tgtEl>
                                        <p:attrNameLst>
                                          <p:attrName>ppt_w</p:attrName>
                                        </p:attrNameLst>
                                      </p:cBhvr>
                                      <p:tavLst>
                                        <p:tav tm="0">
                                          <p:val>
                                            <p:fltVal val="0"/>
                                          </p:val>
                                        </p:tav>
                                        <p:tav tm="100000">
                                          <p:val>
                                            <p:strVal val="#ppt_w"/>
                                          </p:val>
                                        </p:tav>
                                      </p:tavLst>
                                    </p:anim>
                                    <p:anim calcmode="lin" valueType="num">
                                      <p:cBhvr>
                                        <p:cTn id="90" dur="1000" fill="hold"/>
                                        <p:tgtEl>
                                          <p:spTgt spid="55"/>
                                        </p:tgtEl>
                                        <p:attrNameLst>
                                          <p:attrName>ppt_h</p:attrName>
                                        </p:attrNameLst>
                                      </p:cBhvr>
                                      <p:tavLst>
                                        <p:tav tm="0">
                                          <p:val>
                                            <p:fltVal val="0"/>
                                          </p:val>
                                        </p:tav>
                                        <p:tav tm="100000">
                                          <p:val>
                                            <p:strVal val="#ppt_h"/>
                                          </p:val>
                                        </p:tav>
                                      </p:tavLst>
                                    </p:anim>
                                    <p:anim calcmode="lin" valueType="num">
                                      <p:cBhvr>
                                        <p:cTn id="91" dur="1000" fill="hold"/>
                                        <p:tgtEl>
                                          <p:spTgt spid="55"/>
                                        </p:tgtEl>
                                        <p:attrNameLst>
                                          <p:attrName>style.rotation</p:attrName>
                                        </p:attrNameLst>
                                      </p:cBhvr>
                                      <p:tavLst>
                                        <p:tav tm="0">
                                          <p:val>
                                            <p:fltVal val="90"/>
                                          </p:val>
                                        </p:tav>
                                        <p:tav tm="100000">
                                          <p:val>
                                            <p:fltVal val="0"/>
                                          </p:val>
                                        </p:tav>
                                      </p:tavLst>
                                    </p:anim>
                                    <p:animEffect transition="in" filter="fade">
                                      <p:cBhvr>
                                        <p:cTn id="92" dur="1000"/>
                                        <p:tgtEl>
                                          <p:spTgt spid="55"/>
                                        </p:tgtEl>
                                      </p:cBhvr>
                                    </p:animEffect>
                                  </p:childTnLst>
                                </p:cTn>
                              </p:par>
                              <p:par>
                                <p:cTn id="93" presetID="31" presetClass="entr" presetSubtype="0" fill="hold" grpId="0" nodeType="with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p:cTn id="95" dur="1000" fill="hold"/>
                                        <p:tgtEl>
                                          <p:spTgt spid="50"/>
                                        </p:tgtEl>
                                        <p:attrNameLst>
                                          <p:attrName>ppt_w</p:attrName>
                                        </p:attrNameLst>
                                      </p:cBhvr>
                                      <p:tavLst>
                                        <p:tav tm="0">
                                          <p:val>
                                            <p:fltVal val="0"/>
                                          </p:val>
                                        </p:tav>
                                        <p:tav tm="100000">
                                          <p:val>
                                            <p:strVal val="#ppt_w"/>
                                          </p:val>
                                        </p:tav>
                                      </p:tavLst>
                                    </p:anim>
                                    <p:anim calcmode="lin" valueType="num">
                                      <p:cBhvr>
                                        <p:cTn id="96" dur="1000" fill="hold"/>
                                        <p:tgtEl>
                                          <p:spTgt spid="50"/>
                                        </p:tgtEl>
                                        <p:attrNameLst>
                                          <p:attrName>ppt_h</p:attrName>
                                        </p:attrNameLst>
                                      </p:cBhvr>
                                      <p:tavLst>
                                        <p:tav tm="0">
                                          <p:val>
                                            <p:fltVal val="0"/>
                                          </p:val>
                                        </p:tav>
                                        <p:tav tm="100000">
                                          <p:val>
                                            <p:strVal val="#ppt_h"/>
                                          </p:val>
                                        </p:tav>
                                      </p:tavLst>
                                    </p:anim>
                                    <p:anim calcmode="lin" valueType="num">
                                      <p:cBhvr>
                                        <p:cTn id="97" dur="1000" fill="hold"/>
                                        <p:tgtEl>
                                          <p:spTgt spid="50"/>
                                        </p:tgtEl>
                                        <p:attrNameLst>
                                          <p:attrName>style.rotation</p:attrName>
                                        </p:attrNameLst>
                                      </p:cBhvr>
                                      <p:tavLst>
                                        <p:tav tm="0">
                                          <p:val>
                                            <p:fltVal val="90"/>
                                          </p:val>
                                        </p:tav>
                                        <p:tav tm="100000">
                                          <p:val>
                                            <p:fltVal val="0"/>
                                          </p:val>
                                        </p:tav>
                                      </p:tavLst>
                                    </p:anim>
                                    <p:animEffect transition="in" filter="fade">
                                      <p:cBhvr>
                                        <p:cTn id="98" dur="1000"/>
                                        <p:tgtEl>
                                          <p:spTgt spid="50"/>
                                        </p:tgtEl>
                                      </p:cBhvr>
                                    </p:animEffect>
                                  </p:childTnLst>
                                </p:cTn>
                              </p:par>
                            </p:childTnLst>
                          </p:cTn>
                        </p:par>
                        <p:par>
                          <p:cTn id="99" fill="hold">
                            <p:stCondLst>
                              <p:cond delay="6500"/>
                            </p:stCondLst>
                            <p:childTnLst>
                              <p:par>
                                <p:cTn id="100" presetID="53" presetClass="entr" presetSubtype="16" fill="hold" nodeType="afterEffect">
                                  <p:stCondLst>
                                    <p:cond delay="0"/>
                                  </p:stCondLst>
                                  <p:childTnLst>
                                    <p:set>
                                      <p:cBhvr>
                                        <p:cTn id="101" dur="1" fill="hold">
                                          <p:stCondLst>
                                            <p:cond delay="0"/>
                                          </p:stCondLst>
                                        </p:cTn>
                                        <p:tgtEl>
                                          <p:spTgt spid="61"/>
                                        </p:tgtEl>
                                        <p:attrNameLst>
                                          <p:attrName>style.visibility</p:attrName>
                                        </p:attrNameLst>
                                      </p:cBhvr>
                                      <p:to>
                                        <p:strVal val="visible"/>
                                      </p:to>
                                    </p:set>
                                    <p:anim calcmode="lin" valueType="num">
                                      <p:cBhvr>
                                        <p:cTn id="102" dur="500" fill="hold"/>
                                        <p:tgtEl>
                                          <p:spTgt spid="61"/>
                                        </p:tgtEl>
                                        <p:attrNameLst>
                                          <p:attrName>ppt_w</p:attrName>
                                        </p:attrNameLst>
                                      </p:cBhvr>
                                      <p:tavLst>
                                        <p:tav tm="0">
                                          <p:val>
                                            <p:fltVal val="0"/>
                                          </p:val>
                                        </p:tav>
                                        <p:tav tm="100000">
                                          <p:val>
                                            <p:strVal val="#ppt_w"/>
                                          </p:val>
                                        </p:tav>
                                      </p:tavLst>
                                    </p:anim>
                                    <p:anim calcmode="lin" valueType="num">
                                      <p:cBhvr>
                                        <p:cTn id="103" dur="500" fill="hold"/>
                                        <p:tgtEl>
                                          <p:spTgt spid="61"/>
                                        </p:tgtEl>
                                        <p:attrNameLst>
                                          <p:attrName>ppt_h</p:attrName>
                                        </p:attrNameLst>
                                      </p:cBhvr>
                                      <p:tavLst>
                                        <p:tav tm="0">
                                          <p:val>
                                            <p:fltVal val="0"/>
                                          </p:val>
                                        </p:tav>
                                        <p:tav tm="100000">
                                          <p:val>
                                            <p:strVal val="#ppt_h"/>
                                          </p:val>
                                        </p:tav>
                                      </p:tavLst>
                                    </p:anim>
                                    <p:animEffect transition="in" filter="fade">
                                      <p:cBhvr>
                                        <p:cTn id="104" dur="500"/>
                                        <p:tgtEl>
                                          <p:spTgt spid="61"/>
                                        </p:tgtEl>
                                      </p:cBhvr>
                                    </p:animEffect>
                                  </p:childTnLst>
                                </p:cTn>
                              </p:par>
                            </p:childTnLst>
                          </p:cTn>
                        </p:par>
                        <p:par>
                          <p:cTn id="105" fill="hold">
                            <p:stCondLst>
                              <p:cond delay="7000"/>
                            </p:stCondLst>
                            <p:childTnLst>
                              <p:par>
                                <p:cTn id="106" presetID="31" presetClass="entr" presetSubtype="0" fill="hold" nodeType="afterEffect">
                                  <p:stCondLst>
                                    <p:cond delay="0"/>
                                  </p:stCondLst>
                                  <p:childTnLst>
                                    <p:set>
                                      <p:cBhvr>
                                        <p:cTn id="107" dur="1" fill="hold">
                                          <p:stCondLst>
                                            <p:cond delay="0"/>
                                          </p:stCondLst>
                                        </p:cTn>
                                        <p:tgtEl>
                                          <p:spTgt spid="29"/>
                                        </p:tgtEl>
                                        <p:attrNameLst>
                                          <p:attrName>style.visibility</p:attrName>
                                        </p:attrNameLst>
                                      </p:cBhvr>
                                      <p:to>
                                        <p:strVal val="visible"/>
                                      </p:to>
                                    </p:set>
                                    <p:anim calcmode="lin" valueType="num">
                                      <p:cBhvr>
                                        <p:cTn id="108" dur="1000" fill="hold"/>
                                        <p:tgtEl>
                                          <p:spTgt spid="29"/>
                                        </p:tgtEl>
                                        <p:attrNameLst>
                                          <p:attrName>ppt_w</p:attrName>
                                        </p:attrNameLst>
                                      </p:cBhvr>
                                      <p:tavLst>
                                        <p:tav tm="0">
                                          <p:val>
                                            <p:fltVal val="0"/>
                                          </p:val>
                                        </p:tav>
                                        <p:tav tm="100000">
                                          <p:val>
                                            <p:strVal val="#ppt_w"/>
                                          </p:val>
                                        </p:tav>
                                      </p:tavLst>
                                    </p:anim>
                                    <p:anim calcmode="lin" valueType="num">
                                      <p:cBhvr>
                                        <p:cTn id="109" dur="1000" fill="hold"/>
                                        <p:tgtEl>
                                          <p:spTgt spid="29"/>
                                        </p:tgtEl>
                                        <p:attrNameLst>
                                          <p:attrName>ppt_h</p:attrName>
                                        </p:attrNameLst>
                                      </p:cBhvr>
                                      <p:tavLst>
                                        <p:tav tm="0">
                                          <p:val>
                                            <p:fltVal val="0"/>
                                          </p:val>
                                        </p:tav>
                                        <p:tav tm="100000">
                                          <p:val>
                                            <p:strVal val="#ppt_h"/>
                                          </p:val>
                                        </p:tav>
                                      </p:tavLst>
                                    </p:anim>
                                    <p:anim calcmode="lin" valueType="num">
                                      <p:cBhvr>
                                        <p:cTn id="110" dur="1000" fill="hold"/>
                                        <p:tgtEl>
                                          <p:spTgt spid="29"/>
                                        </p:tgtEl>
                                        <p:attrNameLst>
                                          <p:attrName>style.rotation</p:attrName>
                                        </p:attrNameLst>
                                      </p:cBhvr>
                                      <p:tavLst>
                                        <p:tav tm="0">
                                          <p:val>
                                            <p:fltVal val="90"/>
                                          </p:val>
                                        </p:tav>
                                        <p:tav tm="100000">
                                          <p:val>
                                            <p:fltVal val="0"/>
                                          </p:val>
                                        </p:tav>
                                      </p:tavLst>
                                    </p:anim>
                                    <p:animEffect transition="in" filter="fade">
                                      <p:cBhvr>
                                        <p:cTn id="111" dur="1000"/>
                                        <p:tgtEl>
                                          <p:spTgt spid="29"/>
                                        </p:tgtEl>
                                      </p:cBhvr>
                                    </p:animEffect>
                                  </p:childTnLst>
                                </p:cTn>
                              </p:par>
                              <p:par>
                                <p:cTn id="112" presetID="31" presetClass="entr" presetSubtype="0" fill="hold" grpId="0" nodeType="withEffect">
                                  <p:stCondLst>
                                    <p:cond delay="0"/>
                                  </p:stCondLst>
                                  <p:childTnLst>
                                    <p:set>
                                      <p:cBhvr>
                                        <p:cTn id="113" dur="1" fill="hold">
                                          <p:stCondLst>
                                            <p:cond delay="0"/>
                                          </p:stCondLst>
                                        </p:cTn>
                                        <p:tgtEl>
                                          <p:spTgt spid="59"/>
                                        </p:tgtEl>
                                        <p:attrNameLst>
                                          <p:attrName>style.visibility</p:attrName>
                                        </p:attrNameLst>
                                      </p:cBhvr>
                                      <p:to>
                                        <p:strVal val="visible"/>
                                      </p:to>
                                    </p:set>
                                    <p:anim calcmode="lin" valueType="num">
                                      <p:cBhvr>
                                        <p:cTn id="114" dur="1000" fill="hold"/>
                                        <p:tgtEl>
                                          <p:spTgt spid="59"/>
                                        </p:tgtEl>
                                        <p:attrNameLst>
                                          <p:attrName>ppt_w</p:attrName>
                                        </p:attrNameLst>
                                      </p:cBhvr>
                                      <p:tavLst>
                                        <p:tav tm="0">
                                          <p:val>
                                            <p:fltVal val="0"/>
                                          </p:val>
                                        </p:tav>
                                        <p:tav tm="100000">
                                          <p:val>
                                            <p:strVal val="#ppt_w"/>
                                          </p:val>
                                        </p:tav>
                                      </p:tavLst>
                                    </p:anim>
                                    <p:anim calcmode="lin" valueType="num">
                                      <p:cBhvr>
                                        <p:cTn id="115" dur="1000" fill="hold"/>
                                        <p:tgtEl>
                                          <p:spTgt spid="59"/>
                                        </p:tgtEl>
                                        <p:attrNameLst>
                                          <p:attrName>ppt_h</p:attrName>
                                        </p:attrNameLst>
                                      </p:cBhvr>
                                      <p:tavLst>
                                        <p:tav tm="0">
                                          <p:val>
                                            <p:fltVal val="0"/>
                                          </p:val>
                                        </p:tav>
                                        <p:tav tm="100000">
                                          <p:val>
                                            <p:strVal val="#ppt_h"/>
                                          </p:val>
                                        </p:tav>
                                      </p:tavLst>
                                    </p:anim>
                                    <p:anim calcmode="lin" valueType="num">
                                      <p:cBhvr>
                                        <p:cTn id="116" dur="1000" fill="hold"/>
                                        <p:tgtEl>
                                          <p:spTgt spid="59"/>
                                        </p:tgtEl>
                                        <p:attrNameLst>
                                          <p:attrName>style.rotation</p:attrName>
                                        </p:attrNameLst>
                                      </p:cBhvr>
                                      <p:tavLst>
                                        <p:tav tm="0">
                                          <p:val>
                                            <p:fltVal val="90"/>
                                          </p:val>
                                        </p:tav>
                                        <p:tav tm="100000">
                                          <p:val>
                                            <p:fltVal val="0"/>
                                          </p:val>
                                        </p:tav>
                                      </p:tavLst>
                                    </p:anim>
                                    <p:animEffect transition="in" filter="fade">
                                      <p:cBhvr>
                                        <p:cTn id="117" dur="1000"/>
                                        <p:tgtEl>
                                          <p:spTgt spid="59"/>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51"/>
                                        </p:tgtEl>
                                        <p:attrNameLst>
                                          <p:attrName>style.visibility</p:attrName>
                                        </p:attrNameLst>
                                      </p:cBhvr>
                                      <p:to>
                                        <p:strVal val="visible"/>
                                      </p:to>
                                    </p:set>
                                    <p:anim calcmode="lin" valueType="num">
                                      <p:cBhvr>
                                        <p:cTn id="120" dur="1000" fill="hold"/>
                                        <p:tgtEl>
                                          <p:spTgt spid="51"/>
                                        </p:tgtEl>
                                        <p:attrNameLst>
                                          <p:attrName>ppt_w</p:attrName>
                                        </p:attrNameLst>
                                      </p:cBhvr>
                                      <p:tavLst>
                                        <p:tav tm="0">
                                          <p:val>
                                            <p:fltVal val="0"/>
                                          </p:val>
                                        </p:tav>
                                        <p:tav tm="100000">
                                          <p:val>
                                            <p:strVal val="#ppt_w"/>
                                          </p:val>
                                        </p:tav>
                                      </p:tavLst>
                                    </p:anim>
                                    <p:anim calcmode="lin" valueType="num">
                                      <p:cBhvr>
                                        <p:cTn id="121" dur="1000" fill="hold"/>
                                        <p:tgtEl>
                                          <p:spTgt spid="51"/>
                                        </p:tgtEl>
                                        <p:attrNameLst>
                                          <p:attrName>ppt_h</p:attrName>
                                        </p:attrNameLst>
                                      </p:cBhvr>
                                      <p:tavLst>
                                        <p:tav tm="0">
                                          <p:val>
                                            <p:fltVal val="0"/>
                                          </p:val>
                                        </p:tav>
                                        <p:tav tm="100000">
                                          <p:val>
                                            <p:strVal val="#ppt_h"/>
                                          </p:val>
                                        </p:tav>
                                      </p:tavLst>
                                    </p:anim>
                                    <p:anim calcmode="lin" valueType="num">
                                      <p:cBhvr>
                                        <p:cTn id="122" dur="1000" fill="hold"/>
                                        <p:tgtEl>
                                          <p:spTgt spid="51"/>
                                        </p:tgtEl>
                                        <p:attrNameLst>
                                          <p:attrName>style.rotation</p:attrName>
                                        </p:attrNameLst>
                                      </p:cBhvr>
                                      <p:tavLst>
                                        <p:tav tm="0">
                                          <p:val>
                                            <p:fltVal val="90"/>
                                          </p:val>
                                        </p:tav>
                                        <p:tav tm="100000">
                                          <p:val>
                                            <p:fltVal val="0"/>
                                          </p:val>
                                        </p:tav>
                                      </p:tavLst>
                                    </p:anim>
                                    <p:animEffect transition="in" filter="fade">
                                      <p:cBhvr>
                                        <p:cTn id="123" dur="1000"/>
                                        <p:tgtEl>
                                          <p:spTgt spid="51"/>
                                        </p:tgtEl>
                                      </p:cBhvr>
                                    </p:animEffect>
                                  </p:childTnLst>
                                </p:cTn>
                              </p:par>
                            </p:childTnLst>
                          </p:cTn>
                        </p:par>
                        <p:par>
                          <p:cTn id="124" fill="hold">
                            <p:stCondLst>
                              <p:cond delay="8000"/>
                            </p:stCondLst>
                            <p:childTnLst>
                              <p:par>
                                <p:cTn id="125" presetID="53" presetClass="entr" presetSubtype="16" fill="hold" nodeType="afterEffect">
                                  <p:stCondLst>
                                    <p:cond delay="0"/>
                                  </p:stCondLst>
                                  <p:childTnLst>
                                    <p:set>
                                      <p:cBhvr>
                                        <p:cTn id="126" dur="1" fill="hold">
                                          <p:stCondLst>
                                            <p:cond delay="0"/>
                                          </p:stCondLst>
                                        </p:cTn>
                                        <p:tgtEl>
                                          <p:spTgt spid="76"/>
                                        </p:tgtEl>
                                        <p:attrNameLst>
                                          <p:attrName>style.visibility</p:attrName>
                                        </p:attrNameLst>
                                      </p:cBhvr>
                                      <p:to>
                                        <p:strVal val="visible"/>
                                      </p:to>
                                    </p:set>
                                    <p:anim calcmode="lin" valueType="num">
                                      <p:cBhvr>
                                        <p:cTn id="127" dur="500" fill="hold"/>
                                        <p:tgtEl>
                                          <p:spTgt spid="76"/>
                                        </p:tgtEl>
                                        <p:attrNameLst>
                                          <p:attrName>ppt_w</p:attrName>
                                        </p:attrNameLst>
                                      </p:cBhvr>
                                      <p:tavLst>
                                        <p:tav tm="0">
                                          <p:val>
                                            <p:fltVal val="0"/>
                                          </p:val>
                                        </p:tav>
                                        <p:tav tm="100000">
                                          <p:val>
                                            <p:strVal val="#ppt_w"/>
                                          </p:val>
                                        </p:tav>
                                      </p:tavLst>
                                    </p:anim>
                                    <p:anim calcmode="lin" valueType="num">
                                      <p:cBhvr>
                                        <p:cTn id="128" dur="500" fill="hold"/>
                                        <p:tgtEl>
                                          <p:spTgt spid="76"/>
                                        </p:tgtEl>
                                        <p:attrNameLst>
                                          <p:attrName>ppt_h</p:attrName>
                                        </p:attrNameLst>
                                      </p:cBhvr>
                                      <p:tavLst>
                                        <p:tav tm="0">
                                          <p:val>
                                            <p:fltVal val="0"/>
                                          </p:val>
                                        </p:tav>
                                        <p:tav tm="100000">
                                          <p:val>
                                            <p:strVal val="#ppt_h"/>
                                          </p:val>
                                        </p:tav>
                                      </p:tavLst>
                                    </p:anim>
                                    <p:animEffect transition="in" filter="fade">
                                      <p:cBhvr>
                                        <p:cTn id="129" dur="500"/>
                                        <p:tgtEl>
                                          <p:spTgt spid="76"/>
                                        </p:tgtEl>
                                      </p:cBhvr>
                                    </p:animEffect>
                                  </p:childTnLst>
                                </p:cTn>
                              </p:par>
                            </p:childTnLst>
                          </p:cTn>
                        </p:par>
                        <p:par>
                          <p:cTn id="130" fill="hold">
                            <p:stCondLst>
                              <p:cond delay="8500"/>
                            </p:stCondLst>
                            <p:childTnLst>
                              <p:par>
                                <p:cTn id="131" presetID="31" presetClass="entr" presetSubtype="0" fill="hold" nodeType="afterEffect">
                                  <p:stCondLst>
                                    <p:cond delay="0"/>
                                  </p:stCondLst>
                                  <p:childTnLst>
                                    <p:set>
                                      <p:cBhvr>
                                        <p:cTn id="132" dur="1" fill="hold">
                                          <p:stCondLst>
                                            <p:cond delay="0"/>
                                          </p:stCondLst>
                                        </p:cTn>
                                        <p:tgtEl>
                                          <p:spTgt spid="33"/>
                                        </p:tgtEl>
                                        <p:attrNameLst>
                                          <p:attrName>style.visibility</p:attrName>
                                        </p:attrNameLst>
                                      </p:cBhvr>
                                      <p:to>
                                        <p:strVal val="visible"/>
                                      </p:to>
                                    </p:set>
                                    <p:anim calcmode="lin" valueType="num">
                                      <p:cBhvr>
                                        <p:cTn id="133" dur="1000" fill="hold"/>
                                        <p:tgtEl>
                                          <p:spTgt spid="33"/>
                                        </p:tgtEl>
                                        <p:attrNameLst>
                                          <p:attrName>ppt_w</p:attrName>
                                        </p:attrNameLst>
                                      </p:cBhvr>
                                      <p:tavLst>
                                        <p:tav tm="0">
                                          <p:val>
                                            <p:fltVal val="0"/>
                                          </p:val>
                                        </p:tav>
                                        <p:tav tm="100000">
                                          <p:val>
                                            <p:strVal val="#ppt_w"/>
                                          </p:val>
                                        </p:tav>
                                      </p:tavLst>
                                    </p:anim>
                                    <p:anim calcmode="lin" valueType="num">
                                      <p:cBhvr>
                                        <p:cTn id="134" dur="1000" fill="hold"/>
                                        <p:tgtEl>
                                          <p:spTgt spid="33"/>
                                        </p:tgtEl>
                                        <p:attrNameLst>
                                          <p:attrName>ppt_h</p:attrName>
                                        </p:attrNameLst>
                                      </p:cBhvr>
                                      <p:tavLst>
                                        <p:tav tm="0">
                                          <p:val>
                                            <p:fltVal val="0"/>
                                          </p:val>
                                        </p:tav>
                                        <p:tav tm="100000">
                                          <p:val>
                                            <p:strVal val="#ppt_h"/>
                                          </p:val>
                                        </p:tav>
                                      </p:tavLst>
                                    </p:anim>
                                    <p:anim calcmode="lin" valueType="num">
                                      <p:cBhvr>
                                        <p:cTn id="135" dur="1000" fill="hold"/>
                                        <p:tgtEl>
                                          <p:spTgt spid="33"/>
                                        </p:tgtEl>
                                        <p:attrNameLst>
                                          <p:attrName>style.rotation</p:attrName>
                                        </p:attrNameLst>
                                      </p:cBhvr>
                                      <p:tavLst>
                                        <p:tav tm="0">
                                          <p:val>
                                            <p:fltVal val="90"/>
                                          </p:val>
                                        </p:tav>
                                        <p:tav tm="100000">
                                          <p:val>
                                            <p:fltVal val="0"/>
                                          </p:val>
                                        </p:tav>
                                      </p:tavLst>
                                    </p:anim>
                                    <p:animEffect transition="in" filter="fade">
                                      <p:cBhvr>
                                        <p:cTn id="136" dur="1000"/>
                                        <p:tgtEl>
                                          <p:spTgt spid="33"/>
                                        </p:tgtEl>
                                      </p:cBhvr>
                                    </p:animEffect>
                                  </p:childTnLst>
                                </p:cTn>
                              </p:par>
                              <p:par>
                                <p:cTn id="137" presetID="31" presetClass="entr" presetSubtype="0" fill="hold" grpId="0" nodeType="withEffect">
                                  <p:stCondLst>
                                    <p:cond delay="0"/>
                                  </p:stCondLst>
                                  <p:childTnLst>
                                    <p:set>
                                      <p:cBhvr>
                                        <p:cTn id="138" dur="1" fill="hold">
                                          <p:stCondLst>
                                            <p:cond delay="0"/>
                                          </p:stCondLst>
                                        </p:cTn>
                                        <p:tgtEl>
                                          <p:spTgt spid="58"/>
                                        </p:tgtEl>
                                        <p:attrNameLst>
                                          <p:attrName>style.visibility</p:attrName>
                                        </p:attrNameLst>
                                      </p:cBhvr>
                                      <p:to>
                                        <p:strVal val="visible"/>
                                      </p:to>
                                    </p:set>
                                    <p:anim calcmode="lin" valueType="num">
                                      <p:cBhvr>
                                        <p:cTn id="139" dur="1000" fill="hold"/>
                                        <p:tgtEl>
                                          <p:spTgt spid="58"/>
                                        </p:tgtEl>
                                        <p:attrNameLst>
                                          <p:attrName>ppt_w</p:attrName>
                                        </p:attrNameLst>
                                      </p:cBhvr>
                                      <p:tavLst>
                                        <p:tav tm="0">
                                          <p:val>
                                            <p:fltVal val="0"/>
                                          </p:val>
                                        </p:tav>
                                        <p:tav tm="100000">
                                          <p:val>
                                            <p:strVal val="#ppt_w"/>
                                          </p:val>
                                        </p:tav>
                                      </p:tavLst>
                                    </p:anim>
                                    <p:anim calcmode="lin" valueType="num">
                                      <p:cBhvr>
                                        <p:cTn id="140" dur="1000" fill="hold"/>
                                        <p:tgtEl>
                                          <p:spTgt spid="58"/>
                                        </p:tgtEl>
                                        <p:attrNameLst>
                                          <p:attrName>ppt_h</p:attrName>
                                        </p:attrNameLst>
                                      </p:cBhvr>
                                      <p:tavLst>
                                        <p:tav tm="0">
                                          <p:val>
                                            <p:fltVal val="0"/>
                                          </p:val>
                                        </p:tav>
                                        <p:tav tm="100000">
                                          <p:val>
                                            <p:strVal val="#ppt_h"/>
                                          </p:val>
                                        </p:tav>
                                      </p:tavLst>
                                    </p:anim>
                                    <p:anim calcmode="lin" valueType="num">
                                      <p:cBhvr>
                                        <p:cTn id="141" dur="1000" fill="hold"/>
                                        <p:tgtEl>
                                          <p:spTgt spid="58"/>
                                        </p:tgtEl>
                                        <p:attrNameLst>
                                          <p:attrName>style.rotation</p:attrName>
                                        </p:attrNameLst>
                                      </p:cBhvr>
                                      <p:tavLst>
                                        <p:tav tm="0">
                                          <p:val>
                                            <p:fltVal val="90"/>
                                          </p:val>
                                        </p:tav>
                                        <p:tav tm="100000">
                                          <p:val>
                                            <p:fltVal val="0"/>
                                          </p:val>
                                        </p:tav>
                                      </p:tavLst>
                                    </p:anim>
                                    <p:animEffect transition="in" filter="fade">
                                      <p:cBhvr>
                                        <p:cTn id="142" dur="1000"/>
                                        <p:tgtEl>
                                          <p:spTgt spid="58"/>
                                        </p:tgtEl>
                                      </p:cBhvr>
                                    </p:animEffect>
                                  </p:childTnLst>
                                </p:cTn>
                              </p:par>
                              <p:par>
                                <p:cTn id="143" presetID="31" presetClass="entr" presetSubtype="0" fill="hold" grpId="0" nodeType="withEffect">
                                  <p:stCondLst>
                                    <p:cond delay="0"/>
                                  </p:stCondLst>
                                  <p:childTnLst>
                                    <p:set>
                                      <p:cBhvr>
                                        <p:cTn id="144" dur="1" fill="hold">
                                          <p:stCondLst>
                                            <p:cond delay="0"/>
                                          </p:stCondLst>
                                        </p:cTn>
                                        <p:tgtEl>
                                          <p:spTgt spid="52"/>
                                        </p:tgtEl>
                                        <p:attrNameLst>
                                          <p:attrName>style.visibility</p:attrName>
                                        </p:attrNameLst>
                                      </p:cBhvr>
                                      <p:to>
                                        <p:strVal val="visible"/>
                                      </p:to>
                                    </p:set>
                                    <p:anim calcmode="lin" valueType="num">
                                      <p:cBhvr>
                                        <p:cTn id="145" dur="1000" fill="hold"/>
                                        <p:tgtEl>
                                          <p:spTgt spid="52"/>
                                        </p:tgtEl>
                                        <p:attrNameLst>
                                          <p:attrName>ppt_w</p:attrName>
                                        </p:attrNameLst>
                                      </p:cBhvr>
                                      <p:tavLst>
                                        <p:tav tm="0">
                                          <p:val>
                                            <p:fltVal val="0"/>
                                          </p:val>
                                        </p:tav>
                                        <p:tav tm="100000">
                                          <p:val>
                                            <p:strVal val="#ppt_w"/>
                                          </p:val>
                                        </p:tav>
                                      </p:tavLst>
                                    </p:anim>
                                    <p:anim calcmode="lin" valueType="num">
                                      <p:cBhvr>
                                        <p:cTn id="146" dur="1000" fill="hold"/>
                                        <p:tgtEl>
                                          <p:spTgt spid="52"/>
                                        </p:tgtEl>
                                        <p:attrNameLst>
                                          <p:attrName>ppt_h</p:attrName>
                                        </p:attrNameLst>
                                      </p:cBhvr>
                                      <p:tavLst>
                                        <p:tav tm="0">
                                          <p:val>
                                            <p:fltVal val="0"/>
                                          </p:val>
                                        </p:tav>
                                        <p:tav tm="100000">
                                          <p:val>
                                            <p:strVal val="#ppt_h"/>
                                          </p:val>
                                        </p:tav>
                                      </p:tavLst>
                                    </p:anim>
                                    <p:anim calcmode="lin" valueType="num">
                                      <p:cBhvr>
                                        <p:cTn id="147" dur="1000" fill="hold"/>
                                        <p:tgtEl>
                                          <p:spTgt spid="52"/>
                                        </p:tgtEl>
                                        <p:attrNameLst>
                                          <p:attrName>style.rotation</p:attrName>
                                        </p:attrNameLst>
                                      </p:cBhvr>
                                      <p:tavLst>
                                        <p:tav tm="0">
                                          <p:val>
                                            <p:fltVal val="90"/>
                                          </p:val>
                                        </p:tav>
                                        <p:tav tm="100000">
                                          <p:val>
                                            <p:fltVal val="0"/>
                                          </p:val>
                                        </p:tav>
                                      </p:tavLst>
                                    </p:anim>
                                    <p:animEffect transition="in" filter="fade">
                                      <p:cBhvr>
                                        <p:cTn id="148" dur="1000"/>
                                        <p:tgtEl>
                                          <p:spTgt spid="52"/>
                                        </p:tgtEl>
                                      </p:cBhvr>
                                    </p:animEffect>
                                  </p:childTnLst>
                                </p:cTn>
                              </p:par>
                            </p:childTnLst>
                          </p:cTn>
                        </p:par>
                        <p:par>
                          <p:cTn id="149" fill="hold">
                            <p:stCondLst>
                              <p:cond delay="9500"/>
                            </p:stCondLst>
                            <p:childTnLst>
                              <p:par>
                                <p:cTn id="150" presetID="53" presetClass="entr" presetSubtype="16" fill="hold" grpId="0" nodeType="afterEffect">
                                  <p:stCondLst>
                                    <p:cond delay="0"/>
                                  </p:stCondLst>
                                  <p:childTnLst>
                                    <p:set>
                                      <p:cBhvr>
                                        <p:cTn id="151" dur="1" fill="hold">
                                          <p:stCondLst>
                                            <p:cond delay="0"/>
                                          </p:stCondLst>
                                        </p:cTn>
                                        <p:tgtEl>
                                          <p:spTgt spid="60"/>
                                        </p:tgtEl>
                                        <p:attrNameLst>
                                          <p:attrName>style.visibility</p:attrName>
                                        </p:attrNameLst>
                                      </p:cBhvr>
                                      <p:to>
                                        <p:strVal val="visible"/>
                                      </p:to>
                                    </p:set>
                                    <p:anim calcmode="lin" valueType="num">
                                      <p:cBhvr>
                                        <p:cTn id="152" dur="500" fill="hold"/>
                                        <p:tgtEl>
                                          <p:spTgt spid="60"/>
                                        </p:tgtEl>
                                        <p:attrNameLst>
                                          <p:attrName>ppt_w</p:attrName>
                                        </p:attrNameLst>
                                      </p:cBhvr>
                                      <p:tavLst>
                                        <p:tav tm="0">
                                          <p:val>
                                            <p:fltVal val="0"/>
                                          </p:val>
                                        </p:tav>
                                        <p:tav tm="100000">
                                          <p:val>
                                            <p:strVal val="#ppt_w"/>
                                          </p:val>
                                        </p:tav>
                                      </p:tavLst>
                                    </p:anim>
                                    <p:anim calcmode="lin" valueType="num">
                                      <p:cBhvr>
                                        <p:cTn id="153" dur="500" fill="hold"/>
                                        <p:tgtEl>
                                          <p:spTgt spid="60"/>
                                        </p:tgtEl>
                                        <p:attrNameLst>
                                          <p:attrName>ppt_h</p:attrName>
                                        </p:attrNameLst>
                                      </p:cBhvr>
                                      <p:tavLst>
                                        <p:tav tm="0">
                                          <p:val>
                                            <p:fltVal val="0"/>
                                          </p:val>
                                        </p:tav>
                                        <p:tav tm="100000">
                                          <p:val>
                                            <p:strVal val="#ppt_h"/>
                                          </p:val>
                                        </p:tav>
                                      </p:tavLst>
                                    </p:anim>
                                    <p:animEffect transition="in" filter="fade">
                                      <p:cBhvr>
                                        <p:cTn id="154" dur="500"/>
                                        <p:tgtEl>
                                          <p:spTgt spid="60"/>
                                        </p:tgtEl>
                                      </p:cBhvr>
                                    </p:animEffect>
                                  </p:childTnLst>
                                </p:cTn>
                              </p:par>
                            </p:childTnLst>
                          </p:cTn>
                        </p:par>
                        <p:par>
                          <p:cTn id="155" fill="hold">
                            <p:stCondLst>
                              <p:cond delay="10000"/>
                            </p:stCondLst>
                            <p:childTnLst>
                              <p:par>
                                <p:cTn id="156" presetID="31" presetClass="entr" presetSubtype="0" fill="hold" nodeType="afterEffect">
                                  <p:stCondLst>
                                    <p:cond delay="0"/>
                                  </p:stCondLst>
                                  <p:childTnLst>
                                    <p:set>
                                      <p:cBhvr>
                                        <p:cTn id="157" dur="1" fill="hold">
                                          <p:stCondLst>
                                            <p:cond delay="0"/>
                                          </p:stCondLst>
                                        </p:cTn>
                                        <p:tgtEl>
                                          <p:spTgt spid="37"/>
                                        </p:tgtEl>
                                        <p:attrNameLst>
                                          <p:attrName>style.visibility</p:attrName>
                                        </p:attrNameLst>
                                      </p:cBhvr>
                                      <p:to>
                                        <p:strVal val="visible"/>
                                      </p:to>
                                    </p:set>
                                    <p:anim calcmode="lin" valueType="num">
                                      <p:cBhvr>
                                        <p:cTn id="158" dur="1000" fill="hold"/>
                                        <p:tgtEl>
                                          <p:spTgt spid="37"/>
                                        </p:tgtEl>
                                        <p:attrNameLst>
                                          <p:attrName>ppt_w</p:attrName>
                                        </p:attrNameLst>
                                      </p:cBhvr>
                                      <p:tavLst>
                                        <p:tav tm="0">
                                          <p:val>
                                            <p:fltVal val="0"/>
                                          </p:val>
                                        </p:tav>
                                        <p:tav tm="100000">
                                          <p:val>
                                            <p:strVal val="#ppt_w"/>
                                          </p:val>
                                        </p:tav>
                                      </p:tavLst>
                                    </p:anim>
                                    <p:anim calcmode="lin" valueType="num">
                                      <p:cBhvr>
                                        <p:cTn id="159" dur="1000" fill="hold"/>
                                        <p:tgtEl>
                                          <p:spTgt spid="37"/>
                                        </p:tgtEl>
                                        <p:attrNameLst>
                                          <p:attrName>ppt_h</p:attrName>
                                        </p:attrNameLst>
                                      </p:cBhvr>
                                      <p:tavLst>
                                        <p:tav tm="0">
                                          <p:val>
                                            <p:fltVal val="0"/>
                                          </p:val>
                                        </p:tav>
                                        <p:tav tm="100000">
                                          <p:val>
                                            <p:strVal val="#ppt_h"/>
                                          </p:val>
                                        </p:tav>
                                      </p:tavLst>
                                    </p:anim>
                                    <p:anim calcmode="lin" valueType="num">
                                      <p:cBhvr>
                                        <p:cTn id="160" dur="1000" fill="hold"/>
                                        <p:tgtEl>
                                          <p:spTgt spid="37"/>
                                        </p:tgtEl>
                                        <p:attrNameLst>
                                          <p:attrName>style.rotation</p:attrName>
                                        </p:attrNameLst>
                                      </p:cBhvr>
                                      <p:tavLst>
                                        <p:tav tm="0">
                                          <p:val>
                                            <p:fltVal val="90"/>
                                          </p:val>
                                        </p:tav>
                                        <p:tav tm="100000">
                                          <p:val>
                                            <p:fltVal val="0"/>
                                          </p:val>
                                        </p:tav>
                                      </p:tavLst>
                                    </p:anim>
                                    <p:animEffect transition="in" filter="fade">
                                      <p:cBhvr>
                                        <p:cTn id="161" dur="1000"/>
                                        <p:tgtEl>
                                          <p:spTgt spid="37"/>
                                        </p:tgtEl>
                                      </p:cBhvr>
                                    </p:animEffect>
                                  </p:childTnLst>
                                </p:cTn>
                              </p:par>
                              <p:par>
                                <p:cTn id="162" presetID="31" presetClass="entr" presetSubtype="0" fill="hold" grpId="0" nodeType="withEffect">
                                  <p:stCondLst>
                                    <p:cond delay="0"/>
                                  </p:stCondLst>
                                  <p:childTnLst>
                                    <p:set>
                                      <p:cBhvr>
                                        <p:cTn id="163" dur="1" fill="hold">
                                          <p:stCondLst>
                                            <p:cond delay="0"/>
                                          </p:stCondLst>
                                        </p:cTn>
                                        <p:tgtEl>
                                          <p:spTgt spid="57"/>
                                        </p:tgtEl>
                                        <p:attrNameLst>
                                          <p:attrName>style.visibility</p:attrName>
                                        </p:attrNameLst>
                                      </p:cBhvr>
                                      <p:to>
                                        <p:strVal val="visible"/>
                                      </p:to>
                                    </p:set>
                                    <p:anim calcmode="lin" valueType="num">
                                      <p:cBhvr>
                                        <p:cTn id="164" dur="1000" fill="hold"/>
                                        <p:tgtEl>
                                          <p:spTgt spid="57"/>
                                        </p:tgtEl>
                                        <p:attrNameLst>
                                          <p:attrName>ppt_w</p:attrName>
                                        </p:attrNameLst>
                                      </p:cBhvr>
                                      <p:tavLst>
                                        <p:tav tm="0">
                                          <p:val>
                                            <p:fltVal val="0"/>
                                          </p:val>
                                        </p:tav>
                                        <p:tav tm="100000">
                                          <p:val>
                                            <p:strVal val="#ppt_w"/>
                                          </p:val>
                                        </p:tav>
                                      </p:tavLst>
                                    </p:anim>
                                    <p:anim calcmode="lin" valueType="num">
                                      <p:cBhvr>
                                        <p:cTn id="165" dur="1000" fill="hold"/>
                                        <p:tgtEl>
                                          <p:spTgt spid="57"/>
                                        </p:tgtEl>
                                        <p:attrNameLst>
                                          <p:attrName>ppt_h</p:attrName>
                                        </p:attrNameLst>
                                      </p:cBhvr>
                                      <p:tavLst>
                                        <p:tav tm="0">
                                          <p:val>
                                            <p:fltVal val="0"/>
                                          </p:val>
                                        </p:tav>
                                        <p:tav tm="100000">
                                          <p:val>
                                            <p:strVal val="#ppt_h"/>
                                          </p:val>
                                        </p:tav>
                                      </p:tavLst>
                                    </p:anim>
                                    <p:anim calcmode="lin" valueType="num">
                                      <p:cBhvr>
                                        <p:cTn id="166" dur="1000" fill="hold"/>
                                        <p:tgtEl>
                                          <p:spTgt spid="57"/>
                                        </p:tgtEl>
                                        <p:attrNameLst>
                                          <p:attrName>style.rotation</p:attrName>
                                        </p:attrNameLst>
                                      </p:cBhvr>
                                      <p:tavLst>
                                        <p:tav tm="0">
                                          <p:val>
                                            <p:fltVal val="90"/>
                                          </p:val>
                                        </p:tav>
                                        <p:tav tm="100000">
                                          <p:val>
                                            <p:fltVal val="0"/>
                                          </p:val>
                                        </p:tav>
                                      </p:tavLst>
                                    </p:anim>
                                    <p:animEffect transition="in" filter="fade">
                                      <p:cBhvr>
                                        <p:cTn id="167" dur="1000"/>
                                        <p:tgtEl>
                                          <p:spTgt spid="57"/>
                                        </p:tgtEl>
                                      </p:cBhvr>
                                    </p:animEffect>
                                  </p:childTnLst>
                                </p:cTn>
                              </p:par>
                              <p:par>
                                <p:cTn id="168" presetID="31" presetClass="entr" presetSubtype="0" fill="hold" grpId="0" nodeType="withEffect">
                                  <p:stCondLst>
                                    <p:cond delay="0"/>
                                  </p:stCondLst>
                                  <p:childTnLst>
                                    <p:set>
                                      <p:cBhvr>
                                        <p:cTn id="169" dur="1" fill="hold">
                                          <p:stCondLst>
                                            <p:cond delay="0"/>
                                          </p:stCondLst>
                                        </p:cTn>
                                        <p:tgtEl>
                                          <p:spTgt spid="53"/>
                                        </p:tgtEl>
                                        <p:attrNameLst>
                                          <p:attrName>style.visibility</p:attrName>
                                        </p:attrNameLst>
                                      </p:cBhvr>
                                      <p:to>
                                        <p:strVal val="visible"/>
                                      </p:to>
                                    </p:set>
                                    <p:anim calcmode="lin" valueType="num">
                                      <p:cBhvr>
                                        <p:cTn id="170" dur="1000" fill="hold"/>
                                        <p:tgtEl>
                                          <p:spTgt spid="53"/>
                                        </p:tgtEl>
                                        <p:attrNameLst>
                                          <p:attrName>ppt_w</p:attrName>
                                        </p:attrNameLst>
                                      </p:cBhvr>
                                      <p:tavLst>
                                        <p:tav tm="0">
                                          <p:val>
                                            <p:fltVal val="0"/>
                                          </p:val>
                                        </p:tav>
                                        <p:tav tm="100000">
                                          <p:val>
                                            <p:strVal val="#ppt_w"/>
                                          </p:val>
                                        </p:tav>
                                      </p:tavLst>
                                    </p:anim>
                                    <p:anim calcmode="lin" valueType="num">
                                      <p:cBhvr>
                                        <p:cTn id="171" dur="1000" fill="hold"/>
                                        <p:tgtEl>
                                          <p:spTgt spid="53"/>
                                        </p:tgtEl>
                                        <p:attrNameLst>
                                          <p:attrName>ppt_h</p:attrName>
                                        </p:attrNameLst>
                                      </p:cBhvr>
                                      <p:tavLst>
                                        <p:tav tm="0">
                                          <p:val>
                                            <p:fltVal val="0"/>
                                          </p:val>
                                        </p:tav>
                                        <p:tav tm="100000">
                                          <p:val>
                                            <p:strVal val="#ppt_h"/>
                                          </p:val>
                                        </p:tav>
                                      </p:tavLst>
                                    </p:anim>
                                    <p:anim calcmode="lin" valueType="num">
                                      <p:cBhvr>
                                        <p:cTn id="172" dur="1000" fill="hold"/>
                                        <p:tgtEl>
                                          <p:spTgt spid="53"/>
                                        </p:tgtEl>
                                        <p:attrNameLst>
                                          <p:attrName>style.rotation</p:attrName>
                                        </p:attrNameLst>
                                      </p:cBhvr>
                                      <p:tavLst>
                                        <p:tav tm="0">
                                          <p:val>
                                            <p:fltVal val="90"/>
                                          </p:val>
                                        </p:tav>
                                        <p:tav tm="100000">
                                          <p:val>
                                            <p:fltVal val="0"/>
                                          </p:val>
                                        </p:tav>
                                      </p:tavLst>
                                    </p:anim>
                                    <p:animEffect transition="in" filter="fade">
                                      <p:cBhvr>
                                        <p:cTn id="173" dur="1000"/>
                                        <p:tgtEl>
                                          <p:spTgt spid="53"/>
                                        </p:tgtEl>
                                      </p:cBhvr>
                                    </p:animEffect>
                                  </p:childTnLst>
                                </p:cTn>
                              </p:par>
                            </p:childTnLst>
                          </p:cTn>
                        </p:par>
                        <p:par>
                          <p:cTn id="174" fill="hold">
                            <p:stCondLst>
                              <p:cond delay="11000"/>
                            </p:stCondLst>
                            <p:childTnLst>
                              <p:par>
                                <p:cTn id="175" presetID="53" presetClass="entr" presetSubtype="16" fill="hold" nodeType="afterEffect">
                                  <p:stCondLst>
                                    <p:cond delay="0"/>
                                  </p:stCondLst>
                                  <p:childTnLst>
                                    <p:set>
                                      <p:cBhvr>
                                        <p:cTn id="176" dur="1" fill="hold">
                                          <p:stCondLst>
                                            <p:cond delay="0"/>
                                          </p:stCondLst>
                                        </p:cTn>
                                        <p:tgtEl>
                                          <p:spTgt spid="66"/>
                                        </p:tgtEl>
                                        <p:attrNameLst>
                                          <p:attrName>style.visibility</p:attrName>
                                        </p:attrNameLst>
                                      </p:cBhvr>
                                      <p:to>
                                        <p:strVal val="visible"/>
                                      </p:to>
                                    </p:set>
                                    <p:anim calcmode="lin" valueType="num">
                                      <p:cBhvr>
                                        <p:cTn id="177" dur="500" fill="hold"/>
                                        <p:tgtEl>
                                          <p:spTgt spid="66"/>
                                        </p:tgtEl>
                                        <p:attrNameLst>
                                          <p:attrName>ppt_w</p:attrName>
                                        </p:attrNameLst>
                                      </p:cBhvr>
                                      <p:tavLst>
                                        <p:tav tm="0">
                                          <p:val>
                                            <p:fltVal val="0"/>
                                          </p:val>
                                        </p:tav>
                                        <p:tav tm="100000">
                                          <p:val>
                                            <p:strVal val="#ppt_w"/>
                                          </p:val>
                                        </p:tav>
                                      </p:tavLst>
                                    </p:anim>
                                    <p:anim calcmode="lin" valueType="num">
                                      <p:cBhvr>
                                        <p:cTn id="178" dur="500" fill="hold"/>
                                        <p:tgtEl>
                                          <p:spTgt spid="66"/>
                                        </p:tgtEl>
                                        <p:attrNameLst>
                                          <p:attrName>ppt_h</p:attrName>
                                        </p:attrNameLst>
                                      </p:cBhvr>
                                      <p:tavLst>
                                        <p:tav tm="0">
                                          <p:val>
                                            <p:fltVal val="0"/>
                                          </p:val>
                                        </p:tav>
                                        <p:tav tm="100000">
                                          <p:val>
                                            <p:strVal val="#ppt_h"/>
                                          </p:val>
                                        </p:tav>
                                      </p:tavLst>
                                    </p:anim>
                                    <p:animEffect transition="in" filter="fade">
                                      <p:cBhvr>
                                        <p:cTn id="179" dur="500"/>
                                        <p:tgtEl>
                                          <p:spTgt spid="66"/>
                                        </p:tgtEl>
                                      </p:cBhvr>
                                    </p:animEffect>
                                  </p:childTnLst>
                                </p:cTn>
                              </p:par>
                            </p:childTnLst>
                          </p:cTn>
                        </p:par>
                        <p:par>
                          <p:cTn id="180" fill="hold">
                            <p:stCondLst>
                              <p:cond delay="11500"/>
                            </p:stCondLst>
                            <p:childTnLst>
                              <p:par>
                                <p:cTn id="181" presetID="31" presetClass="entr" presetSubtype="0" fill="hold" nodeType="afterEffect">
                                  <p:stCondLst>
                                    <p:cond delay="0"/>
                                  </p:stCondLst>
                                  <p:childTnLst>
                                    <p:set>
                                      <p:cBhvr>
                                        <p:cTn id="182" dur="1" fill="hold">
                                          <p:stCondLst>
                                            <p:cond delay="0"/>
                                          </p:stCondLst>
                                        </p:cTn>
                                        <p:tgtEl>
                                          <p:spTgt spid="41"/>
                                        </p:tgtEl>
                                        <p:attrNameLst>
                                          <p:attrName>style.visibility</p:attrName>
                                        </p:attrNameLst>
                                      </p:cBhvr>
                                      <p:to>
                                        <p:strVal val="visible"/>
                                      </p:to>
                                    </p:set>
                                    <p:anim calcmode="lin" valueType="num">
                                      <p:cBhvr>
                                        <p:cTn id="183" dur="1000" fill="hold"/>
                                        <p:tgtEl>
                                          <p:spTgt spid="41"/>
                                        </p:tgtEl>
                                        <p:attrNameLst>
                                          <p:attrName>ppt_w</p:attrName>
                                        </p:attrNameLst>
                                      </p:cBhvr>
                                      <p:tavLst>
                                        <p:tav tm="0">
                                          <p:val>
                                            <p:fltVal val="0"/>
                                          </p:val>
                                        </p:tav>
                                        <p:tav tm="100000">
                                          <p:val>
                                            <p:strVal val="#ppt_w"/>
                                          </p:val>
                                        </p:tav>
                                      </p:tavLst>
                                    </p:anim>
                                    <p:anim calcmode="lin" valueType="num">
                                      <p:cBhvr>
                                        <p:cTn id="184" dur="1000" fill="hold"/>
                                        <p:tgtEl>
                                          <p:spTgt spid="41"/>
                                        </p:tgtEl>
                                        <p:attrNameLst>
                                          <p:attrName>ppt_h</p:attrName>
                                        </p:attrNameLst>
                                      </p:cBhvr>
                                      <p:tavLst>
                                        <p:tav tm="0">
                                          <p:val>
                                            <p:fltVal val="0"/>
                                          </p:val>
                                        </p:tav>
                                        <p:tav tm="100000">
                                          <p:val>
                                            <p:strVal val="#ppt_h"/>
                                          </p:val>
                                        </p:tav>
                                      </p:tavLst>
                                    </p:anim>
                                    <p:anim calcmode="lin" valueType="num">
                                      <p:cBhvr>
                                        <p:cTn id="185" dur="1000" fill="hold"/>
                                        <p:tgtEl>
                                          <p:spTgt spid="41"/>
                                        </p:tgtEl>
                                        <p:attrNameLst>
                                          <p:attrName>style.rotation</p:attrName>
                                        </p:attrNameLst>
                                      </p:cBhvr>
                                      <p:tavLst>
                                        <p:tav tm="0">
                                          <p:val>
                                            <p:fltVal val="90"/>
                                          </p:val>
                                        </p:tav>
                                        <p:tav tm="100000">
                                          <p:val>
                                            <p:fltVal val="0"/>
                                          </p:val>
                                        </p:tav>
                                      </p:tavLst>
                                    </p:anim>
                                    <p:animEffect transition="in" filter="fade">
                                      <p:cBhvr>
                                        <p:cTn id="186" dur="1000"/>
                                        <p:tgtEl>
                                          <p:spTgt spid="41"/>
                                        </p:tgtEl>
                                      </p:cBhvr>
                                    </p:animEffect>
                                  </p:childTnLst>
                                </p:cTn>
                              </p:par>
                              <p:par>
                                <p:cTn id="187" presetID="31" presetClass="entr" presetSubtype="0" fill="hold" grpId="0" nodeType="withEffect">
                                  <p:stCondLst>
                                    <p:cond delay="0"/>
                                  </p:stCondLst>
                                  <p:childTnLst>
                                    <p:set>
                                      <p:cBhvr>
                                        <p:cTn id="188" dur="1" fill="hold">
                                          <p:stCondLst>
                                            <p:cond delay="0"/>
                                          </p:stCondLst>
                                        </p:cTn>
                                        <p:tgtEl>
                                          <p:spTgt spid="56"/>
                                        </p:tgtEl>
                                        <p:attrNameLst>
                                          <p:attrName>style.visibility</p:attrName>
                                        </p:attrNameLst>
                                      </p:cBhvr>
                                      <p:to>
                                        <p:strVal val="visible"/>
                                      </p:to>
                                    </p:set>
                                    <p:anim calcmode="lin" valueType="num">
                                      <p:cBhvr>
                                        <p:cTn id="189" dur="1000" fill="hold"/>
                                        <p:tgtEl>
                                          <p:spTgt spid="56"/>
                                        </p:tgtEl>
                                        <p:attrNameLst>
                                          <p:attrName>ppt_w</p:attrName>
                                        </p:attrNameLst>
                                      </p:cBhvr>
                                      <p:tavLst>
                                        <p:tav tm="0">
                                          <p:val>
                                            <p:fltVal val="0"/>
                                          </p:val>
                                        </p:tav>
                                        <p:tav tm="100000">
                                          <p:val>
                                            <p:strVal val="#ppt_w"/>
                                          </p:val>
                                        </p:tav>
                                      </p:tavLst>
                                    </p:anim>
                                    <p:anim calcmode="lin" valueType="num">
                                      <p:cBhvr>
                                        <p:cTn id="190" dur="1000" fill="hold"/>
                                        <p:tgtEl>
                                          <p:spTgt spid="56"/>
                                        </p:tgtEl>
                                        <p:attrNameLst>
                                          <p:attrName>ppt_h</p:attrName>
                                        </p:attrNameLst>
                                      </p:cBhvr>
                                      <p:tavLst>
                                        <p:tav tm="0">
                                          <p:val>
                                            <p:fltVal val="0"/>
                                          </p:val>
                                        </p:tav>
                                        <p:tav tm="100000">
                                          <p:val>
                                            <p:strVal val="#ppt_h"/>
                                          </p:val>
                                        </p:tav>
                                      </p:tavLst>
                                    </p:anim>
                                    <p:anim calcmode="lin" valueType="num">
                                      <p:cBhvr>
                                        <p:cTn id="191" dur="1000" fill="hold"/>
                                        <p:tgtEl>
                                          <p:spTgt spid="56"/>
                                        </p:tgtEl>
                                        <p:attrNameLst>
                                          <p:attrName>style.rotation</p:attrName>
                                        </p:attrNameLst>
                                      </p:cBhvr>
                                      <p:tavLst>
                                        <p:tav tm="0">
                                          <p:val>
                                            <p:fltVal val="90"/>
                                          </p:val>
                                        </p:tav>
                                        <p:tav tm="100000">
                                          <p:val>
                                            <p:fltVal val="0"/>
                                          </p:val>
                                        </p:tav>
                                      </p:tavLst>
                                    </p:anim>
                                    <p:animEffect transition="in" filter="fade">
                                      <p:cBhvr>
                                        <p:cTn id="192" dur="1000"/>
                                        <p:tgtEl>
                                          <p:spTgt spid="56"/>
                                        </p:tgtEl>
                                      </p:cBhvr>
                                    </p:animEffect>
                                  </p:childTnLst>
                                </p:cTn>
                              </p:par>
                              <p:par>
                                <p:cTn id="193" presetID="31" presetClass="entr" presetSubtype="0" fill="hold" grpId="0" nodeType="withEffect">
                                  <p:stCondLst>
                                    <p:cond delay="0"/>
                                  </p:stCondLst>
                                  <p:childTnLst>
                                    <p:set>
                                      <p:cBhvr>
                                        <p:cTn id="194" dur="1" fill="hold">
                                          <p:stCondLst>
                                            <p:cond delay="0"/>
                                          </p:stCondLst>
                                        </p:cTn>
                                        <p:tgtEl>
                                          <p:spTgt spid="54"/>
                                        </p:tgtEl>
                                        <p:attrNameLst>
                                          <p:attrName>style.visibility</p:attrName>
                                        </p:attrNameLst>
                                      </p:cBhvr>
                                      <p:to>
                                        <p:strVal val="visible"/>
                                      </p:to>
                                    </p:set>
                                    <p:anim calcmode="lin" valueType="num">
                                      <p:cBhvr>
                                        <p:cTn id="195" dur="1000" fill="hold"/>
                                        <p:tgtEl>
                                          <p:spTgt spid="54"/>
                                        </p:tgtEl>
                                        <p:attrNameLst>
                                          <p:attrName>ppt_w</p:attrName>
                                        </p:attrNameLst>
                                      </p:cBhvr>
                                      <p:tavLst>
                                        <p:tav tm="0">
                                          <p:val>
                                            <p:fltVal val="0"/>
                                          </p:val>
                                        </p:tav>
                                        <p:tav tm="100000">
                                          <p:val>
                                            <p:strVal val="#ppt_w"/>
                                          </p:val>
                                        </p:tav>
                                      </p:tavLst>
                                    </p:anim>
                                    <p:anim calcmode="lin" valueType="num">
                                      <p:cBhvr>
                                        <p:cTn id="196" dur="1000" fill="hold"/>
                                        <p:tgtEl>
                                          <p:spTgt spid="54"/>
                                        </p:tgtEl>
                                        <p:attrNameLst>
                                          <p:attrName>ppt_h</p:attrName>
                                        </p:attrNameLst>
                                      </p:cBhvr>
                                      <p:tavLst>
                                        <p:tav tm="0">
                                          <p:val>
                                            <p:fltVal val="0"/>
                                          </p:val>
                                        </p:tav>
                                        <p:tav tm="100000">
                                          <p:val>
                                            <p:strVal val="#ppt_h"/>
                                          </p:val>
                                        </p:tav>
                                      </p:tavLst>
                                    </p:anim>
                                    <p:anim calcmode="lin" valueType="num">
                                      <p:cBhvr>
                                        <p:cTn id="197" dur="1000" fill="hold"/>
                                        <p:tgtEl>
                                          <p:spTgt spid="54"/>
                                        </p:tgtEl>
                                        <p:attrNameLst>
                                          <p:attrName>style.rotation</p:attrName>
                                        </p:attrNameLst>
                                      </p:cBhvr>
                                      <p:tavLst>
                                        <p:tav tm="0">
                                          <p:val>
                                            <p:fltVal val="90"/>
                                          </p:val>
                                        </p:tav>
                                        <p:tav tm="100000">
                                          <p:val>
                                            <p:fltVal val="0"/>
                                          </p:val>
                                        </p:tav>
                                      </p:tavLst>
                                    </p:anim>
                                    <p:animEffect transition="in" filter="fade">
                                      <p:cBhvr>
                                        <p:cTn id="198"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6" grpId="0"/>
      <p:bldP spid="47" grpId="0"/>
      <p:bldP spid="49" grpId="0"/>
      <p:bldP spid="50" grpId="0"/>
      <p:bldP spid="51" grpId="0"/>
      <p:bldP spid="52" grpId="0"/>
      <p:bldP spid="53" grpId="0"/>
      <p:bldP spid="54" grpId="0"/>
      <p:bldP spid="55" grpId="0"/>
      <p:bldP spid="56" grpId="0"/>
      <p:bldP spid="57" grpId="0"/>
      <p:bldP spid="58" grpId="0"/>
      <p:bldP spid="59" grpId="0"/>
      <p:bldP spid="48" grpId="0" animBg="1"/>
      <p:bldP spid="60" grpId="0" animBg="1"/>
      <p:bldP spid="84" grpId="0"/>
      <p:bldP spid="8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1313</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2018-09-01T21:25:57Z</dcterms:modified>
</cp:coreProperties>
</file>