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7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02784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5AA749C1-781F-404E-A05C-21FDF75798A4}"/>
              </a:ext>
            </a:extLst>
          </p:cNvPr>
          <p:cNvSpPr/>
          <p:nvPr/>
        </p:nvSpPr>
        <p:spPr>
          <a:xfrm>
            <a:off x="5097140" y="3167970"/>
            <a:ext cx="2031569" cy="2680029"/>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CD7B595-7182-42D9-88A9-19C4A5C4B7A4}"/>
              </a:ext>
            </a:extLst>
          </p:cNvPr>
          <p:cNvSpPr/>
          <p:nvPr/>
        </p:nvSpPr>
        <p:spPr>
          <a:xfrm>
            <a:off x="9497177" y="3167970"/>
            <a:ext cx="2031569" cy="2680029"/>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CC88707-516D-498D-B4B7-B484E22F2A4D}"/>
              </a:ext>
            </a:extLst>
          </p:cNvPr>
          <p:cNvSpPr/>
          <p:nvPr/>
        </p:nvSpPr>
        <p:spPr>
          <a:xfrm>
            <a:off x="7297159" y="3167970"/>
            <a:ext cx="2031569" cy="2680029"/>
          </a:xfrm>
          <a:custGeom>
            <a:avLst/>
            <a:gdLst>
              <a:gd name="connsiteX0" fmla="*/ 0 w 2324548"/>
              <a:gd name="connsiteY0" fmla="*/ 0 h 3066523"/>
              <a:gd name="connsiteX1" fmla="*/ 2324548 w 2324548"/>
              <a:gd name="connsiteY1" fmla="*/ 0 h 3066523"/>
              <a:gd name="connsiteX2" fmla="*/ 2324548 w 2324548"/>
              <a:gd name="connsiteY2" fmla="*/ 3066523 h 3066523"/>
              <a:gd name="connsiteX3" fmla="*/ 0 w 2324548"/>
              <a:gd name="connsiteY3" fmla="*/ 3066523 h 3066523"/>
            </a:gdLst>
            <a:ahLst/>
            <a:cxnLst>
              <a:cxn ang="0">
                <a:pos x="connsiteX0" y="connsiteY0"/>
              </a:cxn>
              <a:cxn ang="0">
                <a:pos x="connsiteX1" y="connsiteY1"/>
              </a:cxn>
              <a:cxn ang="0">
                <a:pos x="connsiteX2" y="connsiteY2"/>
              </a:cxn>
              <a:cxn ang="0">
                <a:pos x="connsiteX3" y="connsiteY3"/>
              </a:cxn>
            </a:cxnLst>
            <a:rect l="l" t="t" r="r" b="b"/>
            <a:pathLst>
              <a:path w="2324548" h="3066523">
                <a:moveTo>
                  <a:pt x="0" y="0"/>
                </a:moveTo>
                <a:lnTo>
                  <a:pt x="2324548" y="0"/>
                </a:lnTo>
                <a:lnTo>
                  <a:pt x="2324548" y="3066523"/>
                </a:lnTo>
                <a:lnTo>
                  <a:pt x="0" y="3066523"/>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08F56CB3-B88F-4971-ACEC-0B5146B38CA5}"/>
              </a:ext>
            </a:extLst>
          </p:cNvPr>
          <p:cNvSpPr txBox="1"/>
          <p:nvPr/>
        </p:nvSpPr>
        <p:spPr>
          <a:xfrm>
            <a:off x="5097141" y="3566160"/>
            <a:ext cx="2031568" cy="203132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4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26FDEC28-B348-4E8C-B5F4-B6D5D7D866FA}"/>
              </a:ext>
            </a:extLst>
          </p:cNvPr>
          <p:cNvSpPr txBox="1"/>
          <p:nvPr/>
        </p:nvSpPr>
        <p:spPr>
          <a:xfrm>
            <a:off x="7259658" y="3566160"/>
            <a:ext cx="2031568" cy="203132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4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72" name="TextBox 71">
            <a:extLst>
              <a:ext uri="{FF2B5EF4-FFF2-40B4-BE49-F238E27FC236}">
                <a16:creationId xmlns:a16="http://schemas.microsoft.com/office/drawing/2014/main" id="{322B9AC7-81BD-4D8D-8E9A-68767457E23B}"/>
              </a:ext>
            </a:extLst>
          </p:cNvPr>
          <p:cNvSpPr txBox="1"/>
          <p:nvPr/>
        </p:nvSpPr>
        <p:spPr>
          <a:xfrm>
            <a:off x="9475014" y="3566160"/>
            <a:ext cx="2031568" cy="203132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400"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11" name="Freeform: Shape 10">
            <a:extLst>
              <a:ext uri="{FF2B5EF4-FFF2-40B4-BE49-F238E27FC236}">
                <a16:creationId xmlns:a16="http://schemas.microsoft.com/office/drawing/2014/main" id="{83F47970-2C18-4BBA-9825-FA49E36CC044}"/>
              </a:ext>
            </a:extLst>
          </p:cNvPr>
          <p:cNvSpPr/>
          <p:nvPr/>
        </p:nvSpPr>
        <p:spPr>
          <a:xfrm>
            <a:off x="9497177" y="2057400"/>
            <a:ext cx="2031569" cy="641579"/>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8715193C-4AD4-469D-B4AA-3F38E8D259F4}"/>
              </a:ext>
            </a:extLst>
          </p:cNvPr>
          <p:cNvSpPr/>
          <p:nvPr/>
        </p:nvSpPr>
        <p:spPr>
          <a:xfrm>
            <a:off x="7297159" y="2057400"/>
            <a:ext cx="2031569" cy="641579"/>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A712E804-D56A-4423-818B-D7F476FA0AAE}"/>
              </a:ext>
            </a:extLst>
          </p:cNvPr>
          <p:cNvSpPr txBox="1"/>
          <p:nvPr/>
        </p:nvSpPr>
        <p:spPr>
          <a:xfrm>
            <a:off x="7433877" y="2216798"/>
            <a:ext cx="1758134" cy="335756"/>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LOREM IPSUM 02</a:t>
            </a:r>
          </a:p>
        </p:txBody>
      </p:sp>
      <p:sp>
        <p:nvSpPr>
          <p:cNvPr id="15" name="TextBox 14">
            <a:extLst>
              <a:ext uri="{FF2B5EF4-FFF2-40B4-BE49-F238E27FC236}">
                <a16:creationId xmlns:a16="http://schemas.microsoft.com/office/drawing/2014/main" id="{C7A93999-9A94-4654-9AAF-E04005EA420F}"/>
              </a:ext>
            </a:extLst>
          </p:cNvPr>
          <p:cNvSpPr txBox="1"/>
          <p:nvPr/>
        </p:nvSpPr>
        <p:spPr>
          <a:xfrm>
            <a:off x="9633895" y="2216798"/>
            <a:ext cx="1758134" cy="335756"/>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LOREM IPSUM 03</a:t>
            </a:r>
          </a:p>
        </p:txBody>
      </p:sp>
      <p:sp>
        <p:nvSpPr>
          <p:cNvPr id="10" name="Freeform: Shape 9">
            <a:extLst>
              <a:ext uri="{FF2B5EF4-FFF2-40B4-BE49-F238E27FC236}">
                <a16:creationId xmlns:a16="http://schemas.microsoft.com/office/drawing/2014/main" id="{6E28C7F8-500D-4A9E-8C93-9110E6A340C2}"/>
              </a:ext>
            </a:extLst>
          </p:cNvPr>
          <p:cNvSpPr/>
          <p:nvPr/>
        </p:nvSpPr>
        <p:spPr>
          <a:xfrm>
            <a:off x="5097140" y="2057400"/>
            <a:ext cx="2031569" cy="641579"/>
          </a:xfrm>
          <a:custGeom>
            <a:avLst/>
            <a:gdLst>
              <a:gd name="connsiteX0" fmla="*/ 193955 w 2324548"/>
              <a:gd name="connsiteY0" fmla="*/ 0 h 734103"/>
              <a:gd name="connsiteX1" fmla="*/ 2130593 w 2324548"/>
              <a:gd name="connsiteY1" fmla="*/ 0 h 734103"/>
              <a:gd name="connsiteX2" fmla="*/ 2324548 w 2324548"/>
              <a:gd name="connsiteY2" fmla="*/ 193955 h 734103"/>
              <a:gd name="connsiteX3" fmla="*/ 2324548 w 2324548"/>
              <a:gd name="connsiteY3" fmla="*/ 572972 h 734103"/>
              <a:gd name="connsiteX4" fmla="*/ 2324548 w 2324548"/>
              <a:gd name="connsiteY4" fmla="*/ 734103 h 734103"/>
              <a:gd name="connsiteX5" fmla="*/ 0 w 2324548"/>
              <a:gd name="connsiteY5" fmla="*/ 734103 h 734103"/>
              <a:gd name="connsiteX6" fmla="*/ 0 w 2324548"/>
              <a:gd name="connsiteY6" fmla="*/ 572972 h 734103"/>
              <a:gd name="connsiteX7" fmla="*/ 0 w 2324548"/>
              <a:gd name="connsiteY7" fmla="*/ 193955 h 734103"/>
              <a:gd name="connsiteX8" fmla="*/ 193955 w 2324548"/>
              <a:gd name="connsiteY8" fmla="*/ 0 h 734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24548" h="734103">
                <a:moveTo>
                  <a:pt x="193955" y="0"/>
                </a:moveTo>
                <a:lnTo>
                  <a:pt x="2130593" y="0"/>
                </a:lnTo>
                <a:cubicBezTo>
                  <a:pt x="2237711" y="0"/>
                  <a:pt x="2324548" y="86837"/>
                  <a:pt x="2324548" y="193955"/>
                </a:cubicBezTo>
                <a:lnTo>
                  <a:pt x="2324548" y="572972"/>
                </a:lnTo>
                <a:lnTo>
                  <a:pt x="2324548" y="734103"/>
                </a:lnTo>
                <a:lnTo>
                  <a:pt x="0" y="734103"/>
                </a:lnTo>
                <a:lnTo>
                  <a:pt x="0" y="572972"/>
                </a:lnTo>
                <a:lnTo>
                  <a:pt x="0" y="193955"/>
                </a:lnTo>
                <a:cubicBezTo>
                  <a:pt x="0" y="86837"/>
                  <a:pt x="86837" y="0"/>
                  <a:pt x="193955"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FEA8E4F6-1117-49C1-8495-1B975B9D7C0C}"/>
              </a:ext>
            </a:extLst>
          </p:cNvPr>
          <p:cNvSpPr txBox="1"/>
          <p:nvPr/>
        </p:nvSpPr>
        <p:spPr>
          <a:xfrm>
            <a:off x="5233858" y="2219335"/>
            <a:ext cx="1758134" cy="335756"/>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LOREM IPSUM 01</a:t>
            </a:r>
          </a:p>
        </p:txBody>
      </p:sp>
      <p:sp>
        <p:nvSpPr>
          <p:cNvPr id="74" name="Freeform: Shape 73">
            <a:extLst>
              <a:ext uri="{FF2B5EF4-FFF2-40B4-BE49-F238E27FC236}">
                <a16:creationId xmlns:a16="http://schemas.microsoft.com/office/drawing/2014/main" id="{AAA2B9CA-5416-4628-B4E8-4DFEA6818B61}"/>
              </a:ext>
            </a:extLst>
          </p:cNvPr>
          <p:cNvSpPr/>
          <p:nvPr/>
        </p:nvSpPr>
        <p:spPr>
          <a:xfrm>
            <a:off x="1" y="2675159"/>
            <a:ext cx="11811000" cy="399577"/>
          </a:xfrm>
          <a:custGeom>
            <a:avLst/>
            <a:gdLst>
              <a:gd name="connsiteX0" fmla="*/ 0 w 7992116"/>
              <a:gd name="connsiteY0" fmla="*/ 0 h 228600"/>
              <a:gd name="connsiteX1" fmla="*/ 7992116 w 7992116"/>
              <a:gd name="connsiteY1" fmla="*/ 0 h 228600"/>
              <a:gd name="connsiteX2" fmla="*/ 7992116 w 7992116"/>
              <a:gd name="connsiteY2" fmla="*/ 228600 h 228600"/>
              <a:gd name="connsiteX3" fmla="*/ 0 w 7992116"/>
              <a:gd name="connsiteY3" fmla="*/ 228600 h 228600"/>
            </a:gdLst>
            <a:ahLst/>
            <a:cxnLst>
              <a:cxn ang="0">
                <a:pos x="connsiteX0" y="connsiteY0"/>
              </a:cxn>
              <a:cxn ang="0">
                <a:pos x="connsiteX1" y="connsiteY1"/>
              </a:cxn>
              <a:cxn ang="0">
                <a:pos x="connsiteX2" y="connsiteY2"/>
              </a:cxn>
              <a:cxn ang="0">
                <a:pos x="connsiteX3" y="connsiteY3"/>
              </a:cxn>
            </a:cxnLst>
            <a:rect l="l" t="t" r="r" b="b"/>
            <a:pathLst>
              <a:path w="7992116" h="228600">
                <a:moveTo>
                  <a:pt x="0" y="0"/>
                </a:moveTo>
                <a:lnTo>
                  <a:pt x="7992116" y="0"/>
                </a:lnTo>
                <a:lnTo>
                  <a:pt x="7992116" y="228600"/>
                </a:lnTo>
                <a:lnTo>
                  <a:pt x="0" y="228600"/>
                </a:lnTo>
                <a:close/>
              </a:path>
            </a:pathLst>
          </a:custGeom>
          <a:solidFill>
            <a:schemeClr val="bg1">
              <a:lumMod val="65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extBox 7">
            <a:extLst>
              <a:ext uri="{FF2B5EF4-FFF2-40B4-BE49-F238E27FC236}">
                <a16:creationId xmlns:a16="http://schemas.microsoft.com/office/drawing/2014/main" id="{A4125E6E-3113-43A8-8A3C-2E7A9A70E789}"/>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TITLE GOES HERE</a:t>
            </a:r>
          </a:p>
          <a:p>
            <a:pPr algn="r"/>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1400" dirty="0">
              <a:solidFill>
                <a:srgbClr val="454545"/>
              </a:solidFill>
            </a:endParaRPr>
          </a:p>
        </p:txBody>
      </p:sp>
      <p:grpSp>
        <p:nvGrpSpPr>
          <p:cNvPr id="22" name="Group 21">
            <a:extLst>
              <a:ext uri="{FF2B5EF4-FFF2-40B4-BE49-F238E27FC236}">
                <a16:creationId xmlns:a16="http://schemas.microsoft.com/office/drawing/2014/main" id="{B155A301-389A-4B78-943D-DE08C8FB06EB}"/>
              </a:ext>
            </a:extLst>
          </p:cNvPr>
          <p:cNvGrpSpPr/>
          <p:nvPr/>
        </p:nvGrpSpPr>
        <p:grpSpPr>
          <a:xfrm>
            <a:off x="5558319" y="2880275"/>
            <a:ext cx="1118812" cy="435662"/>
            <a:chOff x="2596134" y="4587088"/>
            <a:chExt cx="1280160" cy="498490"/>
          </a:xfrm>
        </p:grpSpPr>
        <p:grpSp>
          <p:nvGrpSpPr>
            <p:cNvPr id="23" name="Group 22">
              <a:extLst>
                <a:ext uri="{FF2B5EF4-FFF2-40B4-BE49-F238E27FC236}">
                  <a16:creationId xmlns:a16="http://schemas.microsoft.com/office/drawing/2014/main" id="{D85E6330-4772-418C-9B7C-C4E8E0034A80}"/>
                </a:ext>
              </a:extLst>
            </p:cNvPr>
            <p:cNvGrpSpPr>
              <a:grpSpLocks noChangeAspect="1"/>
            </p:cNvGrpSpPr>
            <p:nvPr/>
          </p:nvGrpSpPr>
          <p:grpSpPr>
            <a:xfrm>
              <a:off x="2596134" y="4983480"/>
              <a:ext cx="1280160" cy="102098"/>
              <a:chOff x="914400" y="1066800"/>
              <a:chExt cx="1490472" cy="118872"/>
            </a:xfrm>
          </p:grpSpPr>
          <p:sp>
            <p:nvSpPr>
              <p:cNvPr id="34" name="Oval 33">
                <a:extLst>
                  <a:ext uri="{FF2B5EF4-FFF2-40B4-BE49-F238E27FC236}">
                    <a16:creationId xmlns:a16="http://schemas.microsoft.com/office/drawing/2014/main" id="{5B6C7CEF-15D0-4C87-9901-565B186C1C67}"/>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3B090377-5AD8-4FFE-B4C7-535EE25E4935}"/>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388B7DB1-AF52-484E-BA0B-BC4DA326710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9C2D961A-A9C2-400F-AD66-D8AC77437714}"/>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D665D2F7-EA22-41A0-88B5-142FFA3F3F05}"/>
                </a:ext>
              </a:extLst>
            </p:cNvPr>
            <p:cNvGrpSpPr>
              <a:grpSpLocks noChangeAspect="1"/>
            </p:cNvGrpSpPr>
            <p:nvPr/>
          </p:nvGrpSpPr>
          <p:grpSpPr>
            <a:xfrm>
              <a:off x="2596134" y="4587088"/>
              <a:ext cx="1280160" cy="102098"/>
              <a:chOff x="914400" y="1066800"/>
              <a:chExt cx="1490472" cy="118872"/>
            </a:xfrm>
          </p:grpSpPr>
          <p:sp>
            <p:nvSpPr>
              <p:cNvPr id="30" name="Oval 29">
                <a:extLst>
                  <a:ext uri="{FF2B5EF4-FFF2-40B4-BE49-F238E27FC236}">
                    <a16:creationId xmlns:a16="http://schemas.microsoft.com/office/drawing/2014/main" id="{ACB96A0F-A790-4C06-9D00-5E99F7C4E10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72B0EE52-B096-4EFF-8F39-2476DE91BC22}"/>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CAA67812-2A4F-4FE5-8D78-FEEF52EA91B9}"/>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6C9840BF-DFFA-49EE-AA5B-ED142E76438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24">
              <a:extLst>
                <a:ext uri="{FF2B5EF4-FFF2-40B4-BE49-F238E27FC236}">
                  <a16:creationId xmlns:a16="http://schemas.microsoft.com/office/drawing/2014/main" id="{E36E86C8-A3CB-4DC3-9F33-61A8B60D28D4}"/>
                </a:ext>
              </a:extLst>
            </p:cNvPr>
            <p:cNvGrpSpPr/>
            <p:nvPr/>
          </p:nvGrpSpPr>
          <p:grpSpPr>
            <a:xfrm>
              <a:off x="2624328" y="4617720"/>
              <a:ext cx="1225296" cy="441364"/>
              <a:chOff x="2624328" y="4617720"/>
              <a:chExt cx="1225296" cy="441364"/>
            </a:xfrm>
          </p:grpSpPr>
          <p:sp>
            <p:nvSpPr>
              <p:cNvPr id="26" name="Freeform: Shape 25">
                <a:extLst>
                  <a:ext uri="{FF2B5EF4-FFF2-40B4-BE49-F238E27FC236}">
                    <a16:creationId xmlns:a16="http://schemas.microsoft.com/office/drawing/2014/main" id="{81952F7B-D1A6-4417-9031-A6BA5C2AB6CD}"/>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9F9BEFB4-16F3-4DC5-93BA-387F7DB38FB0}"/>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2401C053-6B72-4641-ABCE-48F4A39B619D}"/>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0B208CE2-A69D-49A6-9789-B37BDF4DF4B1}"/>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38" name="Group 37">
            <a:extLst>
              <a:ext uri="{FF2B5EF4-FFF2-40B4-BE49-F238E27FC236}">
                <a16:creationId xmlns:a16="http://schemas.microsoft.com/office/drawing/2014/main" id="{BB9DCFEF-F7AB-47C3-97BD-7823FDB50C6F}"/>
              </a:ext>
            </a:extLst>
          </p:cNvPr>
          <p:cNvGrpSpPr/>
          <p:nvPr/>
        </p:nvGrpSpPr>
        <p:grpSpPr>
          <a:xfrm>
            <a:off x="7762454" y="2880275"/>
            <a:ext cx="1118812" cy="435662"/>
            <a:chOff x="2596134" y="4587088"/>
            <a:chExt cx="1280160" cy="498490"/>
          </a:xfrm>
        </p:grpSpPr>
        <p:grpSp>
          <p:nvGrpSpPr>
            <p:cNvPr id="39" name="Group 38">
              <a:extLst>
                <a:ext uri="{FF2B5EF4-FFF2-40B4-BE49-F238E27FC236}">
                  <a16:creationId xmlns:a16="http://schemas.microsoft.com/office/drawing/2014/main" id="{E36712B9-8F15-4FBC-9D6E-060290EF8FEB}"/>
                </a:ext>
              </a:extLst>
            </p:cNvPr>
            <p:cNvGrpSpPr>
              <a:grpSpLocks noChangeAspect="1"/>
            </p:cNvGrpSpPr>
            <p:nvPr/>
          </p:nvGrpSpPr>
          <p:grpSpPr>
            <a:xfrm>
              <a:off x="2596134" y="4983480"/>
              <a:ext cx="1280160" cy="102098"/>
              <a:chOff x="914400" y="1066800"/>
              <a:chExt cx="1490472" cy="118872"/>
            </a:xfrm>
          </p:grpSpPr>
          <p:sp>
            <p:nvSpPr>
              <p:cNvPr id="50" name="Oval 49">
                <a:extLst>
                  <a:ext uri="{FF2B5EF4-FFF2-40B4-BE49-F238E27FC236}">
                    <a16:creationId xmlns:a16="http://schemas.microsoft.com/office/drawing/2014/main" id="{78D13025-AB77-4FB0-8376-6F2694E19D6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8366F4B6-63E3-4A95-8333-C5F9D2C6237D}"/>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BB370209-7E71-4E20-A1F8-29DCD2E2E7FC}"/>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B8AC9232-50D9-4937-BF38-6A02520B1881}"/>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0" name="Group 39">
              <a:extLst>
                <a:ext uri="{FF2B5EF4-FFF2-40B4-BE49-F238E27FC236}">
                  <a16:creationId xmlns:a16="http://schemas.microsoft.com/office/drawing/2014/main" id="{5D320ED2-0CBA-40BE-B695-0B344623AE42}"/>
                </a:ext>
              </a:extLst>
            </p:cNvPr>
            <p:cNvGrpSpPr>
              <a:grpSpLocks noChangeAspect="1"/>
            </p:cNvGrpSpPr>
            <p:nvPr/>
          </p:nvGrpSpPr>
          <p:grpSpPr>
            <a:xfrm>
              <a:off x="2596134" y="4587088"/>
              <a:ext cx="1280160" cy="102098"/>
              <a:chOff x="914400" y="1066800"/>
              <a:chExt cx="1490472" cy="118872"/>
            </a:xfrm>
          </p:grpSpPr>
          <p:sp>
            <p:nvSpPr>
              <p:cNvPr id="46" name="Oval 45">
                <a:extLst>
                  <a:ext uri="{FF2B5EF4-FFF2-40B4-BE49-F238E27FC236}">
                    <a16:creationId xmlns:a16="http://schemas.microsoft.com/office/drawing/2014/main" id="{D9684E6B-C67F-4242-8172-DEB0EE47278F}"/>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F6A65B11-EEFE-4187-8B44-82F45F42AE9B}"/>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F4619237-F44E-4E1B-BA98-7A98FCC7350B}"/>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BC870AD7-282E-49D7-8772-2A3A075F5F07}"/>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1" name="Group 40">
              <a:extLst>
                <a:ext uri="{FF2B5EF4-FFF2-40B4-BE49-F238E27FC236}">
                  <a16:creationId xmlns:a16="http://schemas.microsoft.com/office/drawing/2014/main" id="{221FE0A9-9D1A-44C3-955F-F43EB3C3400E}"/>
                </a:ext>
              </a:extLst>
            </p:cNvPr>
            <p:cNvGrpSpPr/>
            <p:nvPr/>
          </p:nvGrpSpPr>
          <p:grpSpPr>
            <a:xfrm>
              <a:off x="2624328" y="4617720"/>
              <a:ext cx="1225296" cy="441364"/>
              <a:chOff x="2624328" y="4617720"/>
              <a:chExt cx="1225296" cy="441364"/>
            </a:xfrm>
          </p:grpSpPr>
          <p:sp>
            <p:nvSpPr>
              <p:cNvPr id="42" name="Freeform: Shape 41">
                <a:extLst>
                  <a:ext uri="{FF2B5EF4-FFF2-40B4-BE49-F238E27FC236}">
                    <a16:creationId xmlns:a16="http://schemas.microsoft.com/office/drawing/2014/main" id="{A0567B4A-F5C9-4631-8275-7224F77E0F8D}"/>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873D6B37-8B6E-4072-B307-1BAB246B14C2}"/>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572A4360-3566-4B6A-8B23-D2DEDB54FFD2}"/>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D03E2EA8-A91D-4C32-B716-5A79BCE32AD6}"/>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54" name="Group 53">
            <a:extLst>
              <a:ext uri="{FF2B5EF4-FFF2-40B4-BE49-F238E27FC236}">
                <a16:creationId xmlns:a16="http://schemas.microsoft.com/office/drawing/2014/main" id="{2336858F-F4DA-4C21-9324-343B98C1A876}"/>
              </a:ext>
            </a:extLst>
          </p:cNvPr>
          <p:cNvGrpSpPr/>
          <p:nvPr/>
        </p:nvGrpSpPr>
        <p:grpSpPr>
          <a:xfrm>
            <a:off x="9953556" y="2880275"/>
            <a:ext cx="1118812" cy="435662"/>
            <a:chOff x="2596134" y="4587088"/>
            <a:chExt cx="1280160" cy="498490"/>
          </a:xfrm>
        </p:grpSpPr>
        <p:grpSp>
          <p:nvGrpSpPr>
            <p:cNvPr id="55" name="Group 54">
              <a:extLst>
                <a:ext uri="{FF2B5EF4-FFF2-40B4-BE49-F238E27FC236}">
                  <a16:creationId xmlns:a16="http://schemas.microsoft.com/office/drawing/2014/main" id="{32946EF4-B776-40A5-B3C4-60AE75D80648}"/>
                </a:ext>
              </a:extLst>
            </p:cNvPr>
            <p:cNvGrpSpPr>
              <a:grpSpLocks noChangeAspect="1"/>
            </p:cNvGrpSpPr>
            <p:nvPr/>
          </p:nvGrpSpPr>
          <p:grpSpPr>
            <a:xfrm>
              <a:off x="2596134" y="4983480"/>
              <a:ext cx="1280160" cy="102098"/>
              <a:chOff x="914400" y="1066800"/>
              <a:chExt cx="1490472" cy="118872"/>
            </a:xfrm>
          </p:grpSpPr>
          <p:sp>
            <p:nvSpPr>
              <p:cNvPr id="66" name="Oval 65">
                <a:extLst>
                  <a:ext uri="{FF2B5EF4-FFF2-40B4-BE49-F238E27FC236}">
                    <a16:creationId xmlns:a16="http://schemas.microsoft.com/office/drawing/2014/main" id="{AA346F53-893E-45C5-A98B-2C7D2F27FBD2}"/>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a:extLst>
                  <a:ext uri="{FF2B5EF4-FFF2-40B4-BE49-F238E27FC236}">
                    <a16:creationId xmlns:a16="http://schemas.microsoft.com/office/drawing/2014/main" id="{25D9B7D0-C1B9-4322-8610-B6706689621A}"/>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40831BDA-1E8A-4292-86DB-F7D83FCE9D88}"/>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EFA362AB-8A15-4609-9245-E9F34F727348}"/>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a:extLst>
                <a:ext uri="{FF2B5EF4-FFF2-40B4-BE49-F238E27FC236}">
                  <a16:creationId xmlns:a16="http://schemas.microsoft.com/office/drawing/2014/main" id="{74EEA0D7-AD01-431A-ACEF-C222198D344A}"/>
                </a:ext>
              </a:extLst>
            </p:cNvPr>
            <p:cNvGrpSpPr>
              <a:grpSpLocks noChangeAspect="1"/>
            </p:cNvGrpSpPr>
            <p:nvPr/>
          </p:nvGrpSpPr>
          <p:grpSpPr>
            <a:xfrm>
              <a:off x="2596134" y="4587088"/>
              <a:ext cx="1280160" cy="102098"/>
              <a:chOff x="914400" y="1066800"/>
              <a:chExt cx="1490472" cy="118872"/>
            </a:xfrm>
          </p:grpSpPr>
          <p:sp>
            <p:nvSpPr>
              <p:cNvPr id="62" name="Oval 61">
                <a:extLst>
                  <a:ext uri="{FF2B5EF4-FFF2-40B4-BE49-F238E27FC236}">
                    <a16:creationId xmlns:a16="http://schemas.microsoft.com/office/drawing/2014/main" id="{C1BAE3C1-8A02-4D03-B7EA-4BA12E1834B0}"/>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87126281-3E3A-40CB-9CDE-CDE3AFDA8A06}"/>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4FB3E213-331A-40B8-8858-B6A5309790E7}"/>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a:extLst>
                  <a:ext uri="{FF2B5EF4-FFF2-40B4-BE49-F238E27FC236}">
                    <a16:creationId xmlns:a16="http://schemas.microsoft.com/office/drawing/2014/main" id="{D8E4214E-AB17-49F2-B6A4-6D08A6E0E76E}"/>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7" name="Group 56">
              <a:extLst>
                <a:ext uri="{FF2B5EF4-FFF2-40B4-BE49-F238E27FC236}">
                  <a16:creationId xmlns:a16="http://schemas.microsoft.com/office/drawing/2014/main" id="{2CD92C39-BB99-49C9-A4B6-4A2549EF19CE}"/>
                </a:ext>
              </a:extLst>
            </p:cNvPr>
            <p:cNvGrpSpPr/>
            <p:nvPr/>
          </p:nvGrpSpPr>
          <p:grpSpPr>
            <a:xfrm>
              <a:off x="2624328" y="4617720"/>
              <a:ext cx="1225296" cy="441364"/>
              <a:chOff x="2624328" y="4617720"/>
              <a:chExt cx="1225296" cy="441364"/>
            </a:xfrm>
          </p:grpSpPr>
          <p:sp>
            <p:nvSpPr>
              <p:cNvPr id="58" name="Freeform: Shape 57">
                <a:extLst>
                  <a:ext uri="{FF2B5EF4-FFF2-40B4-BE49-F238E27FC236}">
                    <a16:creationId xmlns:a16="http://schemas.microsoft.com/office/drawing/2014/main" id="{0E00EE58-4452-4980-9499-E362EB42C722}"/>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57B8176A-70A5-44F5-99D4-18102FB7DAF8}"/>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FF466860-40EB-485C-9A08-7AD7088BC31B}"/>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0F0E8C3B-E4EF-435A-A116-7FECE74C8C21}"/>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 name="Rectangle 3">
            <a:extLst>
              <a:ext uri="{FF2B5EF4-FFF2-40B4-BE49-F238E27FC236}">
                <a16:creationId xmlns:a16="http://schemas.microsoft.com/office/drawing/2014/main" id="{33CE2BBC-DDBF-4C99-826E-7AA4EA16D842}"/>
              </a:ext>
            </a:extLst>
          </p:cNvPr>
          <p:cNvSpPr/>
          <p:nvPr/>
        </p:nvSpPr>
        <p:spPr>
          <a:xfrm>
            <a:off x="1371600" y="1517539"/>
            <a:ext cx="1524000" cy="2718818"/>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A79CCD7F-8753-4F1E-AD59-D001B5ED7C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2104" y="1014669"/>
            <a:ext cx="4191955" cy="5843331"/>
          </a:xfrm>
          <a:prstGeom prst="rect">
            <a:avLst/>
          </a:prstGeom>
          <a:effectLst>
            <a:outerShdw blurRad="50800" dist="38100" dir="13500000" algn="br" rotWithShape="0">
              <a:prstClr val="black">
                <a:alpha val="40000"/>
              </a:prstClr>
            </a:outerShdw>
          </a:effectLst>
        </p:spPr>
      </p:pic>
      <p:pic>
        <p:nvPicPr>
          <p:cNvPr id="73" name="Picture 72">
            <a:hlinkClick r:id="rId4"/>
            <a:extLst>
              <a:ext uri="{FF2B5EF4-FFF2-40B4-BE49-F238E27FC236}">
                <a16:creationId xmlns:a16="http://schemas.microsoft.com/office/drawing/2014/main" id="{8C4BBA3C-8B92-436F-8326-9BC156D87DE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55739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right)">
                                      <p:cBhvr>
                                        <p:cTn id="7" dur="1000"/>
                                        <p:tgtEl>
                                          <p:spTgt spid="8"/>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9" presetClass="entr" presetSubtype="0"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1000"/>
                                        <p:tgtEl>
                                          <p:spTgt spid="4"/>
                                        </p:tgtEl>
                                      </p:cBhvr>
                                    </p:animEffect>
                                  </p:childTnLst>
                                </p:cTn>
                              </p:par>
                            </p:childTnLst>
                          </p:cTn>
                        </p:par>
                        <p:par>
                          <p:cTn id="18" fill="hold">
                            <p:stCondLst>
                              <p:cond delay="3000"/>
                            </p:stCondLst>
                            <p:childTnLst>
                              <p:par>
                                <p:cTn id="19" presetID="22" presetClass="entr" presetSubtype="8" fill="hold" grpId="0" nodeType="afterEffect">
                                  <p:stCondLst>
                                    <p:cond delay="0"/>
                                  </p:stCondLst>
                                  <p:childTnLst>
                                    <p:set>
                                      <p:cBhvr>
                                        <p:cTn id="20" dur="1" fill="hold">
                                          <p:stCondLst>
                                            <p:cond delay="0"/>
                                          </p:stCondLst>
                                        </p:cTn>
                                        <p:tgtEl>
                                          <p:spTgt spid="74"/>
                                        </p:tgtEl>
                                        <p:attrNameLst>
                                          <p:attrName>style.visibility</p:attrName>
                                        </p:attrNameLst>
                                      </p:cBhvr>
                                      <p:to>
                                        <p:strVal val="visible"/>
                                      </p:to>
                                    </p:set>
                                    <p:animEffect transition="in" filter="wipe(left)">
                                      <p:cBhvr>
                                        <p:cTn id="21" dur="750"/>
                                        <p:tgtEl>
                                          <p:spTgt spid="74"/>
                                        </p:tgtEl>
                                      </p:cBhvr>
                                    </p:animEffect>
                                  </p:childTnLst>
                                </p:cTn>
                              </p:par>
                            </p:childTnLst>
                          </p:cTn>
                        </p:par>
                        <p:par>
                          <p:cTn id="22" fill="hold">
                            <p:stCondLst>
                              <p:cond delay="3750"/>
                            </p:stCondLst>
                            <p:childTnLst>
                              <p:par>
                                <p:cTn id="23" presetID="22" presetClass="entr" presetSubtype="1"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up)">
                                      <p:cBhvr>
                                        <p:cTn id="25" dur="500"/>
                                        <p:tgtEl>
                                          <p:spTgt spid="10"/>
                                        </p:tgtEl>
                                      </p:cBhvr>
                                    </p:animEffect>
                                  </p:childTnLst>
                                </p:cTn>
                              </p:par>
                              <p:par>
                                <p:cTn id="26" presetID="22" presetClass="entr" presetSubtype="1"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up)">
                                      <p:cBhvr>
                                        <p:cTn id="28" dur="500"/>
                                        <p:tgtEl>
                                          <p:spTgt spid="13"/>
                                        </p:tgtEl>
                                      </p:cBhvr>
                                    </p:animEffect>
                                  </p:childTnLst>
                                </p:cTn>
                              </p:par>
                            </p:childTnLst>
                          </p:cTn>
                        </p:par>
                        <p:par>
                          <p:cTn id="29" fill="hold">
                            <p:stCondLst>
                              <p:cond delay="4250"/>
                            </p:stCondLst>
                            <p:childTnLst>
                              <p:par>
                                <p:cTn id="30" presetID="22" presetClass="entr" presetSubtype="1" fill="hold" nodeType="after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wipe(up)">
                                      <p:cBhvr>
                                        <p:cTn id="32" dur="500"/>
                                        <p:tgtEl>
                                          <p:spTgt spid="22"/>
                                        </p:tgtEl>
                                      </p:cBhvr>
                                    </p:animEffect>
                                  </p:childTnLst>
                                </p:cTn>
                              </p:par>
                              <p:par>
                                <p:cTn id="33" presetID="22" presetClass="entr" presetSubtype="1" fill="hold" grpId="0" nodeType="withEffect">
                                  <p:stCondLst>
                                    <p:cond delay="400"/>
                                  </p:stCondLst>
                                  <p:childTnLst>
                                    <p:set>
                                      <p:cBhvr>
                                        <p:cTn id="34" dur="1" fill="hold">
                                          <p:stCondLst>
                                            <p:cond delay="0"/>
                                          </p:stCondLst>
                                        </p:cTn>
                                        <p:tgtEl>
                                          <p:spTgt spid="16"/>
                                        </p:tgtEl>
                                        <p:attrNameLst>
                                          <p:attrName>style.visibility</p:attrName>
                                        </p:attrNameLst>
                                      </p:cBhvr>
                                      <p:to>
                                        <p:strVal val="visible"/>
                                      </p:to>
                                    </p:set>
                                    <p:animEffect transition="in" filter="wipe(up)">
                                      <p:cBhvr>
                                        <p:cTn id="35" dur="1000"/>
                                        <p:tgtEl>
                                          <p:spTgt spid="16"/>
                                        </p:tgtEl>
                                      </p:cBhvr>
                                    </p:animEffect>
                                  </p:childTnLst>
                                </p:cTn>
                              </p:par>
                              <p:par>
                                <p:cTn id="36" presetID="22" presetClass="entr" presetSubtype="1" fill="hold" grpId="0" nodeType="withEffect">
                                  <p:stCondLst>
                                    <p:cond delay="400"/>
                                  </p:stCondLst>
                                  <p:childTnLst>
                                    <p:set>
                                      <p:cBhvr>
                                        <p:cTn id="37" dur="1" fill="hold">
                                          <p:stCondLst>
                                            <p:cond delay="0"/>
                                          </p:stCondLst>
                                        </p:cTn>
                                        <p:tgtEl>
                                          <p:spTgt spid="70"/>
                                        </p:tgtEl>
                                        <p:attrNameLst>
                                          <p:attrName>style.visibility</p:attrName>
                                        </p:attrNameLst>
                                      </p:cBhvr>
                                      <p:to>
                                        <p:strVal val="visible"/>
                                      </p:to>
                                    </p:set>
                                    <p:animEffect transition="in" filter="wipe(up)">
                                      <p:cBhvr>
                                        <p:cTn id="38" dur="1000"/>
                                        <p:tgtEl>
                                          <p:spTgt spid="70"/>
                                        </p:tgtEl>
                                      </p:cBhvr>
                                    </p:animEffect>
                                  </p:childTnLst>
                                </p:cTn>
                              </p:par>
                            </p:childTnLst>
                          </p:cTn>
                        </p:par>
                        <p:par>
                          <p:cTn id="39" fill="hold">
                            <p:stCondLst>
                              <p:cond delay="5650"/>
                            </p:stCondLst>
                            <p:childTnLst>
                              <p:par>
                                <p:cTn id="40" presetID="22" presetClass="entr" presetSubtype="1" fill="hold" grpId="0" nodeType="after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wipe(up)">
                                      <p:cBhvr>
                                        <p:cTn id="42" dur="500"/>
                                        <p:tgtEl>
                                          <p:spTgt spid="12"/>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up)">
                                      <p:cBhvr>
                                        <p:cTn id="45" dur="500"/>
                                        <p:tgtEl>
                                          <p:spTgt spid="14"/>
                                        </p:tgtEl>
                                      </p:cBhvr>
                                    </p:animEffect>
                                  </p:childTnLst>
                                </p:cTn>
                              </p:par>
                            </p:childTnLst>
                          </p:cTn>
                        </p:par>
                        <p:par>
                          <p:cTn id="46" fill="hold">
                            <p:stCondLst>
                              <p:cond delay="6150"/>
                            </p:stCondLst>
                            <p:childTnLst>
                              <p:par>
                                <p:cTn id="47" presetID="22" presetClass="entr" presetSubtype="1" fill="hold" nodeType="afterEffect">
                                  <p:stCondLst>
                                    <p:cond delay="0"/>
                                  </p:stCondLst>
                                  <p:childTnLst>
                                    <p:set>
                                      <p:cBhvr>
                                        <p:cTn id="48" dur="1" fill="hold">
                                          <p:stCondLst>
                                            <p:cond delay="0"/>
                                          </p:stCondLst>
                                        </p:cTn>
                                        <p:tgtEl>
                                          <p:spTgt spid="38"/>
                                        </p:tgtEl>
                                        <p:attrNameLst>
                                          <p:attrName>style.visibility</p:attrName>
                                        </p:attrNameLst>
                                      </p:cBhvr>
                                      <p:to>
                                        <p:strVal val="visible"/>
                                      </p:to>
                                    </p:set>
                                    <p:animEffect transition="in" filter="wipe(up)">
                                      <p:cBhvr>
                                        <p:cTn id="49" dur="500"/>
                                        <p:tgtEl>
                                          <p:spTgt spid="38"/>
                                        </p:tgtEl>
                                      </p:cBhvr>
                                    </p:animEffect>
                                  </p:childTnLst>
                                </p:cTn>
                              </p:par>
                              <p:par>
                                <p:cTn id="50" presetID="22" presetClass="entr" presetSubtype="1" fill="hold" grpId="0" nodeType="withEffect">
                                  <p:stCondLst>
                                    <p:cond delay="400"/>
                                  </p:stCondLst>
                                  <p:childTnLst>
                                    <p:set>
                                      <p:cBhvr>
                                        <p:cTn id="51" dur="1" fill="hold">
                                          <p:stCondLst>
                                            <p:cond delay="0"/>
                                          </p:stCondLst>
                                        </p:cTn>
                                        <p:tgtEl>
                                          <p:spTgt spid="18"/>
                                        </p:tgtEl>
                                        <p:attrNameLst>
                                          <p:attrName>style.visibility</p:attrName>
                                        </p:attrNameLst>
                                      </p:cBhvr>
                                      <p:to>
                                        <p:strVal val="visible"/>
                                      </p:to>
                                    </p:set>
                                    <p:animEffect transition="in" filter="wipe(up)">
                                      <p:cBhvr>
                                        <p:cTn id="52" dur="1000"/>
                                        <p:tgtEl>
                                          <p:spTgt spid="18"/>
                                        </p:tgtEl>
                                      </p:cBhvr>
                                    </p:animEffect>
                                  </p:childTnLst>
                                </p:cTn>
                              </p:par>
                              <p:par>
                                <p:cTn id="53" presetID="22" presetClass="entr" presetSubtype="1" fill="hold" grpId="0" nodeType="withEffect">
                                  <p:stCondLst>
                                    <p:cond delay="400"/>
                                  </p:stCondLst>
                                  <p:childTnLst>
                                    <p:set>
                                      <p:cBhvr>
                                        <p:cTn id="54" dur="1" fill="hold">
                                          <p:stCondLst>
                                            <p:cond delay="0"/>
                                          </p:stCondLst>
                                        </p:cTn>
                                        <p:tgtEl>
                                          <p:spTgt spid="71"/>
                                        </p:tgtEl>
                                        <p:attrNameLst>
                                          <p:attrName>style.visibility</p:attrName>
                                        </p:attrNameLst>
                                      </p:cBhvr>
                                      <p:to>
                                        <p:strVal val="visible"/>
                                      </p:to>
                                    </p:set>
                                    <p:animEffect transition="in" filter="wipe(up)">
                                      <p:cBhvr>
                                        <p:cTn id="55" dur="1000"/>
                                        <p:tgtEl>
                                          <p:spTgt spid="71"/>
                                        </p:tgtEl>
                                      </p:cBhvr>
                                    </p:animEffect>
                                  </p:childTnLst>
                                </p:cTn>
                              </p:par>
                            </p:childTnLst>
                          </p:cTn>
                        </p:par>
                        <p:par>
                          <p:cTn id="56" fill="hold">
                            <p:stCondLst>
                              <p:cond delay="7550"/>
                            </p:stCondLst>
                            <p:childTnLst>
                              <p:par>
                                <p:cTn id="57" presetID="22" presetClass="entr" presetSubtype="1" fill="hold" grpId="0" nodeType="afterEffect">
                                  <p:stCondLst>
                                    <p:cond delay="0"/>
                                  </p:stCondLst>
                                  <p:childTnLst>
                                    <p:set>
                                      <p:cBhvr>
                                        <p:cTn id="58" dur="1" fill="hold">
                                          <p:stCondLst>
                                            <p:cond delay="0"/>
                                          </p:stCondLst>
                                        </p:cTn>
                                        <p:tgtEl>
                                          <p:spTgt spid="11"/>
                                        </p:tgtEl>
                                        <p:attrNameLst>
                                          <p:attrName>style.visibility</p:attrName>
                                        </p:attrNameLst>
                                      </p:cBhvr>
                                      <p:to>
                                        <p:strVal val="visible"/>
                                      </p:to>
                                    </p:set>
                                    <p:animEffect transition="in" filter="wipe(up)">
                                      <p:cBhvr>
                                        <p:cTn id="59" dur="500"/>
                                        <p:tgtEl>
                                          <p:spTgt spid="11"/>
                                        </p:tgtEl>
                                      </p:cBhvr>
                                    </p:animEffect>
                                  </p:childTnLst>
                                </p:cTn>
                              </p:par>
                              <p:par>
                                <p:cTn id="60" presetID="22" presetClass="entr" presetSubtype="1" fill="hold" grpId="0" nodeType="with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wipe(up)">
                                      <p:cBhvr>
                                        <p:cTn id="62" dur="500"/>
                                        <p:tgtEl>
                                          <p:spTgt spid="15"/>
                                        </p:tgtEl>
                                      </p:cBhvr>
                                    </p:animEffect>
                                  </p:childTnLst>
                                </p:cTn>
                              </p:par>
                            </p:childTnLst>
                          </p:cTn>
                        </p:par>
                        <p:par>
                          <p:cTn id="63" fill="hold">
                            <p:stCondLst>
                              <p:cond delay="8050"/>
                            </p:stCondLst>
                            <p:childTnLst>
                              <p:par>
                                <p:cTn id="64" presetID="22" presetClass="entr" presetSubtype="1" fill="hold" nodeType="afterEffect">
                                  <p:stCondLst>
                                    <p:cond delay="0"/>
                                  </p:stCondLst>
                                  <p:childTnLst>
                                    <p:set>
                                      <p:cBhvr>
                                        <p:cTn id="65" dur="1" fill="hold">
                                          <p:stCondLst>
                                            <p:cond delay="0"/>
                                          </p:stCondLst>
                                        </p:cTn>
                                        <p:tgtEl>
                                          <p:spTgt spid="54"/>
                                        </p:tgtEl>
                                        <p:attrNameLst>
                                          <p:attrName>style.visibility</p:attrName>
                                        </p:attrNameLst>
                                      </p:cBhvr>
                                      <p:to>
                                        <p:strVal val="visible"/>
                                      </p:to>
                                    </p:set>
                                    <p:animEffect transition="in" filter="wipe(up)">
                                      <p:cBhvr>
                                        <p:cTn id="66" dur="500"/>
                                        <p:tgtEl>
                                          <p:spTgt spid="54"/>
                                        </p:tgtEl>
                                      </p:cBhvr>
                                    </p:animEffect>
                                  </p:childTnLst>
                                </p:cTn>
                              </p:par>
                              <p:par>
                                <p:cTn id="67" presetID="22" presetClass="entr" presetSubtype="1" fill="hold" grpId="0" nodeType="withEffect">
                                  <p:stCondLst>
                                    <p:cond delay="400"/>
                                  </p:stCondLst>
                                  <p:childTnLst>
                                    <p:set>
                                      <p:cBhvr>
                                        <p:cTn id="68" dur="1" fill="hold">
                                          <p:stCondLst>
                                            <p:cond delay="0"/>
                                          </p:stCondLst>
                                        </p:cTn>
                                        <p:tgtEl>
                                          <p:spTgt spid="17"/>
                                        </p:tgtEl>
                                        <p:attrNameLst>
                                          <p:attrName>style.visibility</p:attrName>
                                        </p:attrNameLst>
                                      </p:cBhvr>
                                      <p:to>
                                        <p:strVal val="visible"/>
                                      </p:to>
                                    </p:set>
                                    <p:animEffect transition="in" filter="wipe(up)">
                                      <p:cBhvr>
                                        <p:cTn id="69" dur="1000"/>
                                        <p:tgtEl>
                                          <p:spTgt spid="17"/>
                                        </p:tgtEl>
                                      </p:cBhvr>
                                    </p:animEffect>
                                  </p:childTnLst>
                                </p:cTn>
                              </p:par>
                              <p:par>
                                <p:cTn id="70" presetID="22" presetClass="entr" presetSubtype="1" fill="hold" grpId="0" nodeType="withEffect">
                                  <p:stCondLst>
                                    <p:cond delay="400"/>
                                  </p:stCondLst>
                                  <p:childTnLst>
                                    <p:set>
                                      <p:cBhvr>
                                        <p:cTn id="71" dur="1" fill="hold">
                                          <p:stCondLst>
                                            <p:cond delay="0"/>
                                          </p:stCondLst>
                                        </p:cTn>
                                        <p:tgtEl>
                                          <p:spTgt spid="72"/>
                                        </p:tgtEl>
                                        <p:attrNameLst>
                                          <p:attrName>style.visibility</p:attrName>
                                        </p:attrNameLst>
                                      </p:cBhvr>
                                      <p:to>
                                        <p:strVal val="visible"/>
                                      </p:to>
                                    </p:set>
                                    <p:animEffect transition="in" filter="wipe(up)">
                                      <p:cBhvr>
                                        <p:cTn id="72" dur="10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70" grpId="0"/>
      <p:bldP spid="71" grpId="0"/>
      <p:bldP spid="72" grpId="0"/>
      <p:bldP spid="11" grpId="0" animBg="1"/>
      <p:bldP spid="12" grpId="0" animBg="1"/>
      <p:bldP spid="14" grpId="0"/>
      <p:bldP spid="15" grpId="0"/>
      <p:bldP spid="10" grpId="0" animBg="1"/>
      <p:bldP spid="13" grpId="0"/>
      <p:bldP spid="74" grpId="0" animBg="1"/>
      <p:bldP spid="8" grpId="0"/>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1954</TotalTime>
  <Words>1424</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347</cp:revision>
  <dcterms:created xsi:type="dcterms:W3CDTF">2016-09-28T22:08:47Z</dcterms:created>
  <dcterms:modified xsi:type="dcterms:W3CDTF">2019-11-15T20:41:25Z</dcterms:modified>
</cp:coreProperties>
</file>