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79860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Oval 66">
            <a:extLst>
              <a:ext uri="{FF2B5EF4-FFF2-40B4-BE49-F238E27FC236}">
                <a16:creationId xmlns:a16="http://schemas.microsoft.com/office/drawing/2014/main" id="{3075BF2C-2933-4BF1-9EB0-621B087A21B3}"/>
              </a:ext>
            </a:extLst>
          </p:cNvPr>
          <p:cNvSpPr>
            <a:spLocks noChangeAspect="1"/>
          </p:cNvSpPr>
          <p:nvPr/>
        </p:nvSpPr>
        <p:spPr>
          <a:xfrm>
            <a:off x="9243532"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8" name="Freeform: Shape 67">
            <a:extLst>
              <a:ext uri="{FF2B5EF4-FFF2-40B4-BE49-F238E27FC236}">
                <a16:creationId xmlns:a16="http://schemas.microsoft.com/office/drawing/2014/main" id="{D8A7E7FF-578E-4F4B-AEA0-42AB0C17F33A}"/>
              </a:ext>
            </a:extLst>
          </p:cNvPr>
          <p:cNvSpPr>
            <a:spLocks noChangeAspect="1"/>
          </p:cNvSpPr>
          <p:nvPr/>
        </p:nvSpPr>
        <p:spPr>
          <a:xfrm>
            <a:off x="9246475"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0" name="Oval 59">
            <a:extLst>
              <a:ext uri="{FF2B5EF4-FFF2-40B4-BE49-F238E27FC236}">
                <a16:creationId xmlns:a16="http://schemas.microsoft.com/office/drawing/2014/main" id="{8900FAEE-84AB-44E3-B3E4-80B0113B0110}"/>
              </a:ext>
            </a:extLst>
          </p:cNvPr>
          <p:cNvSpPr>
            <a:spLocks noChangeAspect="1"/>
          </p:cNvSpPr>
          <p:nvPr/>
        </p:nvSpPr>
        <p:spPr>
          <a:xfrm>
            <a:off x="6270629"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3" name="Oval 52">
            <a:extLst>
              <a:ext uri="{FF2B5EF4-FFF2-40B4-BE49-F238E27FC236}">
                <a16:creationId xmlns:a16="http://schemas.microsoft.com/office/drawing/2014/main" id="{E6735E34-D5A9-46C6-AA89-32DC60BA1E34}"/>
              </a:ext>
            </a:extLst>
          </p:cNvPr>
          <p:cNvSpPr>
            <a:spLocks noChangeAspect="1"/>
          </p:cNvSpPr>
          <p:nvPr/>
        </p:nvSpPr>
        <p:spPr>
          <a:xfrm>
            <a:off x="3291840"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4" name="Freeform: Shape 53">
            <a:extLst>
              <a:ext uri="{FF2B5EF4-FFF2-40B4-BE49-F238E27FC236}">
                <a16:creationId xmlns:a16="http://schemas.microsoft.com/office/drawing/2014/main" id="{9AF9227C-0C04-409C-AF66-62A212A20E1C}"/>
              </a:ext>
            </a:extLst>
          </p:cNvPr>
          <p:cNvSpPr>
            <a:spLocks noChangeAspect="1"/>
          </p:cNvSpPr>
          <p:nvPr/>
        </p:nvSpPr>
        <p:spPr>
          <a:xfrm>
            <a:off x="3294783"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1" name="Freeform: Shape 60">
            <a:extLst>
              <a:ext uri="{FF2B5EF4-FFF2-40B4-BE49-F238E27FC236}">
                <a16:creationId xmlns:a16="http://schemas.microsoft.com/office/drawing/2014/main" id="{B6D3D4DB-3AAE-4D7B-B7CD-8D43B7C0C04A}"/>
              </a:ext>
            </a:extLst>
          </p:cNvPr>
          <p:cNvSpPr>
            <a:spLocks noChangeAspect="1"/>
          </p:cNvSpPr>
          <p:nvPr/>
        </p:nvSpPr>
        <p:spPr>
          <a:xfrm>
            <a:off x="6273572"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8" name="Oval 27">
            <a:extLst>
              <a:ext uri="{FF2B5EF4-FFF2-40B4-BE49-F238E27FC236}">
                <a16:creationId xmlns:a16="http://schemas.microsoft.com/office/drawing/2014/main" id="{AB781C84-4A13-4E15-BB4B-3D582D774E02}"/>
              </a:ext>
            </a:extLst>
          </p:cNvPr>
          <p:cNvSpPr>
            <a:spLocks noChangeAspect="1"/>
          </p:cNvSpPr>
          <p:nvPr/>
        </p:nvSpPr>
        <p:spPr>
          <a:xfrm>
            <a:off x="304800"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0" name="Freeform: Shape 29">
            <a:extLst>
              <a:ext uri="{FF2B5EF4-FFF2-40B4-BE49-F238E27FC236}">
                <a16:creationId xmlns:a16="http://schemas.microsoft.com/office/drawing/2014/main" id="{A3A61060-6BBB-41A7-96E9-05663FBD9242}"/>
              </a:ext>
            </a:extLst>
          </p:cNvPr>
          <p:cNvSpPr>
            <a:spLocks noChangeAspect="1"/>
          </p:cNvSpPr>
          <p:nvPr/>
        </p:nvSpPr>
        <p:spPr>
          <a:xfrm>
            <a:off x="307743"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 name="Partial Circle 13">
            <a:extLst>
              <a:ext uri="{FF2B5EF4-FFF2-40B4-BE49-F238E27FC236}">
                <a16:creationId xmlns:a16="http://schemas.microsoft.com/office/drawing/2014/main" id="{6D547F25-D3E7-4333-AB8E-6180E878E0F3}"/>
              </a:ext>
            </a:extLst>
          </p:cNvPr>
          <p:cNvSpPr>
            <a:spLocks noChangeAspect="1"/>
          </p:cNvSpPr>
          <p:nvPr/>
        </p:nvSpPr>
        <p:spPr>
          <a:xfrm flipV="1">
            <a:off x="643260" y="2270027"/>
            <a:ext cx="1942466" cy="1942465"/>
          </a:xfrm>
          <a:prstGeom prst="pie">
            <a:avLst>
              <a:gd name="adj1" fmla="val 10737837"/>
              <a:gd name="adj2" fmla="val 5331151"/>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4" name="Group 3">
            <a:extLst>
              <a:ext uri="{FF2B5EF4-FFF2-40B4-BE49-F238E27FC236}">
                <a16:creationId xmlns:a16="http://schemas.microsoft.com/office/drawing/2014/main" id="{B94EB428-4DED-4EC3-B89D-6396CE46ACE9}"/>
              </a:ext>
            </a:extLst>
          </p:cNvPr>
          <p:cNvGrpSpPr/>
          <p:nvPr/>
        </p:nvGrpSpPr>
        <p:grpSpPr>
          <a:xfrm>
            <a:off x="819848" y="2449557"/>
            <a:ext cx="1589290" cy="1589290"/>
            <a:chOff x="1129484" y="1767840"/>
            <a:chExt cx="1645920" cy="1645920"/>
          </a:xfrm>
        </p:grpSpPr>
        <p:sp>
          <p:nvSpPr>
            <p:cNvPr id="2" name="Oval 1">
              <a:extLst>
                <a:ext uri="{FF2B5EF4-FFF2-40B4-BE49-F238E27FC236}">
                  <a16:creationId xmlns:a16="http://schemas.microsoft.com/office/drawing/2014/main" id="{369B58FE-151E-4CDA-824F-FFE2751829AF}"/>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7" name="TextBox 26">
              <a:extLst>
                <a:ext uri="{FF2B5EF4-FFF2-40B4-BE49-F238E27FC236}">
                  <a16:creationId xmlns:a16="http://schemas.microsoft.com/office/drawing/2014/main" id="{CD1898DA-CFC4-4ABB-B016-6751CF5C5E73}"/>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75%</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29" name="TextBox 28">
            <a:extLst>
              <a:ext uri="{FF2B5EF4-FFF2-40B4-BE49-F238E27FC236}">
                <a16:creationId xmlns:a16="http://schemas.microsoft.com/office/drawing/2014/main" id="{1A8D699B-2175-4D83-843B-7CB632339C85}"/>
              </a:ext>
            </a:extLst>
          </p:cNvPr>
          <p:cNvSpPr txBox="1"/>
          <p:nvPr/>
        </p:nvSpPr>
        <p:spPr>
          <a:xfrm>
            <a:off x="328716" y="4891951"/>
            <a:ext cx="2571553" cy="1585049"/>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 DOLOR </a:t>
            </a:r>
            <a:endParaRPr lang="en-US" sz="1500" dirty="0">
              <a:solidFill>
                <a:srgbClr val="34738D"/>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54545"/>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55" name="Partial Circle 54">
            <a:extLst>
              <a:ext uri="{FF2B5EF4-FFF2-40B4-BE49-F238E27FC236}">
                <a16:creationId xmlns:a16="http://schemas.microsoft.com/office/drawing/2014/main" id="{062EFA4B-AB31-4B72-ACD7-0D59B94AD96B}"/>
              </a:ext>
            </a:extLst>
          </p:cNvPr>
          <p:cNvSpPr>
            <a:spLocks noChangeAspect="1"/>
          </p:cNvSpPr>
          <p:nvPr/>
        </p:nvSpPr>
        <p:spPr>
          <a:xfrm flipV="1">
            <a:off x="3630300" y="2270027"/>
            <a:ext cx="1942466" cy="1942465"/>
          </a:xfrm>
          <a:prstGeom prst="pie">
            <a:avLst>
              <a:gd name="adj1" fmla="val 12853526"/>
              <a:gd name="adj2" fmla="val 5331151"/>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56" name="Group 55">
            <a:extLst>
              <a:ext uri="{FF2B5EF4-FFF2-40B4-BE49-F238E27FC236}">
                <a16:creationId xmlns:a16="http://schemas.microsoft.com/office/drawing/2014/main" id="{C58041A4-BBF8-456E-97FD-8230598F87FD}"/>
              </a:ext>
            </a:extLst>
          </p:cNvPr>
          <p:cNvGrpSpPr/>
          <p:nvPr/>
        </p:nvGrpSpPr>
        <p:grpSpPr>
          <a:xfrm>
            <a:off x="3806888" y="2449557"/>
            <a:ext cx="1589290" cy="1589290"/>
            <a:chOff x="1129484" y="1767840"/>
            <a:chExt cx="1645920" cy="1645920"/>
          </a:xfrm>
        </p:grpSpPr>
        <p:sp>
          <p:nvSpPr>
            <p:cNvPr id="57" name="Oval 56">
              <a:extLst>
                <a:ext uri="{FF2B5EF4-FFF2-40B4-BE49-F238E27FC236}">
                  <a16:creationId xmlns:a16="http://schemas.microsoft.com/office/drawing/2014/main" id="{CFED9787-745D-4215-B44E-B4C3E094EA46}"/>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8" name="TextBox 57">
              <a:extLst>
                <a:ext uri="{FF2B5EF4-FFF2-40B4-BE49-F238E27FC236}">
                  <a16:creationId xmlns:a16="http://schemas.microsoft.com/office/drawing/2014/main" id="{5AF6A104-EEF8-48F1-A4BB-DAA0325C37BB}"/>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67%</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59" name="TextBox 58">
            <a:extLst>
              <a:ext uri="{FF2B5EF4-FFF2-40B4-BE49-F238E27FC236}">
                <a16:creationId xmlns:a16="http://schemas.microsoft.com/office/drawing/2014/main" id="{1DD61E89-325E-41DE-9EEA-543660D07BB3}"/>
              </a:ext>
            </a:extLst>
          </p:cNvPr>
          <p:cNvSpPr txBox="1"/>
          <p:nvPr/>
        </p:nvSpPr>
        <p:spPr>
          <a:xfrm>
            <a:off x="3315756" y="4891951"/>
            <a:ext cx="2571553" cy="1585049"/>
          </a:xfrm>
          <a:prstGeom prst="rect">
            <a:avLst/>
          </a:prstGeom>
          <a:noFill/>
        </p:spPr>
        <p:txBody>
          <a:bodyPr wrap="square" rtlCol="0">
            <a:spAutoFit/>
          </a:bodyPr>
          <a:lstStyle/>
          <a:p>
            <a:pPr algn="ctr"/>
            <a:r>
              <a:rPr lang="en-US" sz="1400" dirty="0">
                <a:solidFill>
                  <a:srgbClr val="189A80"/>
                </a:solidFill>
                <a:latin typeface="Bernard MT Condensed" panose="02050806060905020404" pitchFamily="18" charset="0"/>
              </a:rPr>
              <a:t>LOREM IPSUM DOLOR </a:t>
            </a:r>
            <a:endParaRPr lang="en-US" sz="1500" dirty="0">
              <a:solidFill>
                <a:srgbClr val="189A80"/>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54545"/>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62" name="Partial Circle 61">
            <a:extLst>
              <a:ext uri="{FF2B5EF4-FFF2-40B4-BE49-F238E27FC236}">
                <a16:creationId xmlns:a16="http://schemas.microsoft.com/office/drawing/2014/main" id="{180D5713-0EDF-4FC1-96EC-C7F1079F75CF}"/>
              </a:ext>
            </a:extLst>
          </p:cNvPr>
          <p:cNvSpPr>
            <a:spLocks noChangeAspect="1"/>
          </p:cNvSpPr>
          <p:nvPr/>
        </p:nvSpPr>
        <p:spPr>
          <a:xfrm flipV="1">
            <a:off x="6609089" y="2270027"/>
            <a:ext cx="1942466" cy="1942465"/>
          </a:xfrm>
          <a:prstGeom prst="pie">
            <a:avLst>
              <a:gd name="adj1" fmla="val 11788581"/>
              <a:gd name="adj2" fmla="val 5331151"/>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63" name="Group 62">
            <a:extLst>
              <a:ext uri="{FF2B5EF4-FFF2-40B4-BE49-F238E27FC236}">
                <a16:creationId xmlns:a16="http://schemas.microsoft.com/office/drawing/2014/main" id="{0CFAB12E-35FA-4C00-9712-3DC60AD1A3FF}"/>
              </a:ext>
            </a:extLst>
          </p:cNvPr>
          <p:cNvGrpSpPr/>
          <p:nvPr/>
        </p:nvGrpSpPr>
        <p:grpSpPr>
          <a:xfrm>
            <a:off x="6785677" y="2449557"/>
            <a:ext cx="1589290" cy="1589290"/>
            <a:chOff x="1129484" y="1767840"/>
            <a:chExt cx="1645920" cy="1645920"/>
          </a:xfrm>
        </p:grpSpPr>
        <p:sp>
          <p:nvSpPr>
            <p:cNvPr id="64" name="Oval 63">
              <a:extLst>
                <a:ext uri="{FF2B5EF4-FFF2-40B4-BE49-F238E27FC236}">
                  <a16:creationId xmlns:a16="http://schemas.microsoft.com/office/drawing/2014/main" id="{5B8AA46F-91BA-43E5-B800-478E1A98026F}"/>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5" name="TextBox 64">
              <a:extLst>
                <a:ext uri="{FF2B5EF4-FFF2-40B4-BE49-F238E27FC236}">
                  <a16:creationId xmlns:a16="http://schemas.microsoft.com/office/drawing/2014/main" id="{CC17F854-ECF4-4676-8EA5-4D614C5D5FDA}"/>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69%</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66" name="TextBox 65">
            <a:extLst>
              <a:ext uri="{FF2B5EF4-FFF2-40B4-BE49-F238E27FC236}">
                <a16:creationId xmlns:a16="http://schemas.microsoft.com/office/drawing/2014/main" id="{4FDCF366-59B8-41A2-B1D1-0C851A53DBD3}"/>
              </a:ext>
            </a:extLst>
          </p:cNvPr>
          <p:cNvSpPr txBox="1"/>
          <p:nvPr/>
        </p:nvSpPr>
        <p:spPr>
          <a:xfrm>
            <a:off x="6294545" y="4891951"/>
            <a:ext cx="2571553" cy="1585049"/>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 DOLOR </a:t>
            </a:r>
            <a:endParaRPr lang="en-US" sz="1500" dirty="0">
              <a:solidFill>
                <a:srgbClr val="EF9D27"/>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54545"/>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69" name="Partial Circle 68">
            <a:extLst>
              <a:ext uri="{FF2B5EF4-FFF2-40B4-BE49-F238E27FC236}">
                <a16:creationId xmlns:a16="http://schemas.microsoft.com/office/drawing/2014/main" id="{4CD61DFE-FF1B-47BD-8C17-7C99241C69EA}"/>
              </a:ext>
            </a:extLst>
          </p:cNvPr>
          <p:cNvSpPr>
            <a:spLocks noChangeAspect="1"/>
          </p:cNvSpPr>
          <p:nvPr/>
        </p:nvSpPr>
        <p:spPr>
          <a:xfrm flipV="1">
            <a:off x="9581992" y="2270027"/>
            <a:ext cx="1942466" cy="1942465"/>
          </a:xfrm>
          <a:prstGeom prst="pie">
            <a:avLst>
              <a:gd name="adj1" fmla="val 8440130"/>
              <a:gd name="adj2" fmla="val 5331151"/>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70" name="Group 69">
            <a:extLst>
              <a:ext uri="{FF2B5EF4-FFF2-40B4-BE49-F238E27FC236}">
                <a16:creationId xmlns:a16="http://schemas.microsoft.com/office/drawing/2014/main" id="{85B76072-58A5-469C-8B80-DDE3BB9D29E2}"/>
              </a:ext>
            </a:extLst>
          </p:cNvPr>
          <p:cNvGrpSpPr/>
          <p:nvPr/>
        </p:nvGrpSpPr>
        <p:grpSpPr>
          <a:xfrm>
            <a:off x="9758580" y="2449557"/>
            <a:ext cx="1589290" cy="1589290"/>
            <a:chOff x="1129484" y="1767840"/>
            <a:chExt cx="1645920" cy="1645920"/>
          </a:xfrm>
        </p:grpSpPr>
        <p:sp>
          <p:nvSpPr>
            <p:cNvPr id="71" name="Oval 70">
              <a:extLst>
                <a:ext uri="{FF2B5EF4-FFF2-40B4-BE49-F238E27FC236}">
                  <a16:creationId xmlns:a16="http://schemas.microsoft.com/office/drawing/2014/main" id="{930780C3-DAB2-49AB-9E6D-DC55B42D7081}"/>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2" name="TextBox 71">
              <a:extLst>
                <a:ext uri="{FF2B5EF4-FFF2-40B4-BE49-F238E27FC236}">
                  <a16:creationId xmlns:a16="http://schemas.microsoft.com/office/drawing/2014/main" id="{FBB91EFB-0154-4684-A3AE-75BCD7786C27}"/>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87%</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73" name="TextBox 72">
            <a:extLst>
              <a:ext uri="{FF2B5EF4-FFF2-40B4-BE49-F238E27FC236}">
                <a16:creationId xmlns:a16="http://schemas.microsoft.com/office/drawing/2014/main" id="{E2FE43A6-3F11-4B70-8C6D-541E3BD6BAFB}"/>
              </a:ext>
            </a:extLst>
          </p:cNvPr>
          <p:cNvSpPr txBox="1"/>
          <p:nvPr/>
        </p:nvSpPr>
        <p:spPr>
          <a:xfrm>
            <a:off x="9267448" y="4891951"/>
            <a:ext cx="2571553" cy="1585049"/>
          </a:xfrm>
          <a:prstGeom prst="rect">
            <a:avLst/>
          </a:prstGeom>
          <a:noFill/>
        </p:spPr>
        <p:txBody>
          <a:bodyPr wrap="square" rtlCol="0">
            <a:spAutoFit/>
          </a:bodyPr>
          <a:lstStyle/>
          <a:p>
            <a:pPr algn="ctr"/>
            <a:r>
              <a:rPr lang="en-US" sz="1400" dirty="0">
                <a:solidFill>
                  <a:srgbClr val="D34132"/>
                </a:solidFill>
                <a:latin typeface="Bernard MT Condensed" panose="02050806060905020404" pitchFamily="18" charset="0"/>
              </a:rPr>
              <a:t>LOREM IPSUM DOLOR </a:t>
            </a:r>
            <a:endParaRPr lang="en-US" sz="1500" dirty="0">
              <a:solidFill>
                <a:srgbClr val="D34132"/>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rgbClr val="454545"/>
              </a:solidFill>
              <a:latin typeface="Candara" panose="020E0502030303020204" pitchFamily="34" charset="0"/>
            </a:endParaRPr>
          </a:p>
          <a:p>
            <a:pPr marL="285750" indent="-285750" algn="ctr">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pic>
        <p:nvPicPr>
          <p:cNvPr id="20" name="Graphic 19" descr="Microscope">
            <a:extLst>
              <a:ext uri="{FF2B5EF4-FFF2-40B4-BE49-F238E27FC236}">
                <a16:creationId xmlns:a16="http://schemas.microsoft.com/office/drawing/2014/main" id="{853C2ABB-FAF7-4B6D-B55C-F9FEE5E12DC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5892" y="2560320"/>
            <a:ext cx="457200" cy="457200"/>
          </a:xfrm>
          <a:prstGeom prst="rect">
            <a:avLst/>
          </a:prstGeom>
        </p:spPr>
      </p:pic>
      <p:pic>
        <p:nvPicPr>
          <p:cNvPr id="23" name="Graphic 22" descr="Beaker">
            <a:extLst>
              <a:ext uri="{FF2B5EF4-FFF2-40B4-BE49-F238E27FC236}">
                <a16:creationId xmlns:a16="http://schemas.microsoft.com/office/drawing/2014/main" id="{7B1240F7-9EFA-4587-AC1B-DFFCEE0AD21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2720" y="2560320"/>
            <a:ext cx="457200" cy="457200"/>
          </a:xfrm>
          <a:prstGeom prst="rect">
            <a:avLst/>
          </a:prstGeom>
        </p:spPr>
      </p:pic>
      <p:pic>
        <p:nvPicPr>
          <p:cNvPr id="31" name="Graphic 30" descr="Medicine">
            <a:extLst>
              <a:ext uri="{FF2B5EF4-FFF2-40B4-BE49-F238E27FC236}">
                <a16:creationId xmlns:a16="http://schemas.microsoft.com/office/drawing/2014/main" id="{40640A3E-4D1D-4073-AB15-F49DA644624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407682" y="2606040"/>
            <a:ext cx="457200" cy="457200"/>
          </a:xfrm>
          <a:prstGeom prst="rect">
            <a:avLst/>
          </a:prstGeom>
        </p:spPr>
      </p:pic>
      <p:grpSp>
        <p:nvGrpSpPr>
          <p:cNvPr id="74" name="Group 73">
            <a:extLst>
              <a:ext uri="{FF2B5EF4-FFF2-40B4-BE49-F238E27FC236}">
                <a16:creationId xmlns:a16="http://schemas.microsoft.com/office/drawing/2014/main" id="{4F56556D-CB80-4AB7-91F2-D30CB64028F1}"/>
              </a:ext>
            </a:extLst>
          </p:cNvPr>
          <p:cNvGrpSpPr>
            <a:grpSpLocks noChangeAspect="1"/>
          </p:cNvGrpSpPr>
          <p:nvPr/>
        </p:nvGrpSpPr>
        <p:grpSpPr>
          <a:xfrm>
            <a:off x="7362815" y="2606040"/>
            <a:ext cx="435012" cy="420624"/>
            <a:chOff x="5659438" y="2249488"/>
            <a:chExt cx="623887" cy="603250"/>
          </a:xfrm>
          <a:solidFill>
            <a:srgbClr val="454545"/>
          </a:solidFill>
        </p:grpSpPr>
        <p:sp>
          <p:nvSpPr>
            <p:cNvPr id="75" name="Freeform 67">
              <a:extLst>
                <a:ext uri="{FF2B5EF4-FFF2-40B4-BE49-F238E27FC236}">
                  <a16:creationId xmlns:a16="http://schemas.microsoft.com/office/drawing/2014/main" id="{F750797E-F0A2-46BD-A520-066BE8F39A8A}"/>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6" name="Freeform 68">
              <a:extLst>
                <a:ext uri="{FF2B5EF4-FFF2-40B4-BE49-F238E27FC236}">
                  <a16:creationId xmlns:a16="http://schemas.microsoft.com/office/drawing/2014/main" id="{421B67CC-48D7-4518-B6BB-81FF59BB7D59}"/>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7" name="Freeform 69">
              <a:extLst>
                <a:ext uri="{FF2B5EF4-FFF2-40B4-BE49-F238E27FC236}">
                  <a16:creationId xmlns:a16="http://schemas.microsoft.com/office/drawing/2014/main" id="{18F9A751-105B-4DB0-ACF0-1E21B1FFD58F}"/>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8" name="Freeform 70">
              <a:extLst>
                <a:ext uri="{FF2B5EF4-FFF2-40B4-BE49-F238E27FC236}">
                  <a16:creationId xmlns:a16="http://schemas.microsoft.com/office/drawing/2014/main" id="{6680A97C-576D-4CF4-A483-1143580C4457}"/>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sp>
        <p:nvSpPr>
          <p:cNvPr id="79" name="TextBox 78">
            <a:extLst>
              <a:ext uri="{FF2B5EF4-FFF2-40B4-BE49-F238E27FC236}">
                <a16:creationId xmlns:a16="http://schemas.microsoft.com/office/drawing/2014/main" id="{92A58AEE-A549-41A0-9A33-FAEAEF25BF8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39" name="Picture 38">
            <a:hlinkClick r:id="rId8"/>
            <a:extLst>
              <a:ext uri="{FF2B5EF4-FFF2-40B4-BE49-F238E27FC236}">
                <a16:creationId xmlns:a16="http://schemas.microsoft.com/office/drawing/2014/main" id="{3DE3EEA5-AE92-497B-87EC-0E084578481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4801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1000"/>
                                        <p:tgtEl>
                                          <p:spTgt spid="7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1000"/>
                                        <p:tgtEl>
                                          <p:spTgt spid="30"/>
                                        </p:tgtEl>
                                      </p:cBhvr>
                                    </p:animEffect>
                                    <p:anim calcmode="lin" valueType="num">
                                      <p:cBhvr>
                                        <p:cTn id="17" dur="1000" fill="hold"/>
                                        <p:tgtEl>
                                          <p:spTgt spid="30"/>
                                        </p:tgtEl>
                                        <p:attrNameLst>
                                          <p:attrName>ppt_x</p:attrName>
                                        </p:attrNameLst>
                                      </p:cBhvr>
                                      <p:tavLst>
                                        <p:tav tm="0">
                                          <p:val>
                                            <p:strVal val="#ppt_x"/>
                                          </p:val>
                                        </p:tav>
                                        <p:tav tm="100000">
                                          <p:val>
                                            <p:strVal val="#ppt_x"/>
                                          </p:val>
                                        </p:tav>
                                      </p:tavLst>
                                    </p:anim>
                                    <p:anim calcmode="lin" valueType="num">
                                      <p:cBhvr>
                                        <p:cTn id="18" dur="1000" fill="hold"/>
                                        <p:tgtEl>
                                          <p:spTgt spid="30"/>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1000"/>
                                        <p:tgtEl>
                                          <p:spTgt spid="20"/>
                                        </p:tgtEl>
                                      </p:cBhvr>
                                    </p:animEffect>
                                    <p:anim calcmode="lin" valueType="num">
                                      <p:cBhvr>
                                        <p:cTn id="27" dur="1000" fill="hold"/>
                                        <p:tgtEl>
                                          <p:spTgt spid="20"/>
                                        </p:tgtEl>
                                        <p:attrNameLst>
                                          <p:attrName>ppt_x</p:attrName>
                                        </p:attrNameLst>
                                      </p:cBhvr>
                                      <p:tavLst>
                                        <p:tav tm="0">
                                          <p:val>
                                            <p:strVal val="#ppt_x"/>
                                          </p:val>
                                        </p:tav>
                                        <p:tav tm="100000">
                                          <p:val>
                                            <p:strVal val="#ppt_x"/>
                                          </p:val>
                                        </p:tav>
                                      </p:tavLst>
                                    </p:anim>
                                    <p:anim calcmode="lin" valueType="num">
                                      <p:cBhvr>
                                        <p:cTn id="28" dur="1000" fill="hold"/>
                                        <p:tgtEl>
                                          <p:spTgt spid="20"/>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21" presetClass="entr" presetSubtype="1"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heel(1)">
                                      <p:cBhvr>
                                        <p:cTn id="32" dur="2000"/>
                                        <p:tgtEl>
                                          <p:spTgt spid="1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1000"/>
                                        <p:tgtEl>
                                          <p:spTgt spid="29"/>
                                        </p:tgtEl>
                                      </p:cBhvr>
                                    </p:animEffect>
                                    <p:anim calcmode="lin" valueType="num">
                                      <p:cBhvr>
                                        <p:cTn id="37" dur="1000" fill="hold"/>
                                        <p:tgtEl>
                                          <p:spTgt spid="29"/>
                                        </p:tgtEl>
                                        <p:attrNameLst>
                                          <p:attrName>ppt_x</p:attrName>
                                        </p:attrNameLst>
                                      </p:cBhvr>
                                      <p:tavLst>
                                        <p:tav tm="0">
                                          <p:val>
                                            <p:strVal val="#ppt_x"/>
                                          </p:val>
                                        </p:tav>
                                        <p:tav tm="100000">
                                          <p:val>
                                            <p:strVal val="#ppt_x"/>
                                          </p:val>
                                        </p:tav>
                                      </p:tavLst>
                                    </p:anim>
                                    <p:anim calcmode="lin" valueType="num">
                                      <p:cBhvr>
                                        <p:cTn id="38" dur="1000" fill="hold"/>
                                        <p:tgtEl>
                                          <p:spTgt spid="29"/>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fade">
                                      <p:cBhvr>
                                        <p:cTn id="42" dur="1000"/>
                                        <p:tgtEl>
                                          <p:spTgt spid="53"/>
                                        </p:tgtEl>
                                      </p:cBhvr>
                                    </p:animEffect>
                                    <p:anim calcmode="lin" valueType="num">
                                      <p:cBhvr>
                                        <p:cTn id="43" dur="1000" fill="hold"/>
                                        <p:tgtEl>
                                          <p:spTgt spid="53"/>
                                        </p:tgtEl>
                                        <p:attrNameLst>
                                          <p:attrName>ppt_x</p:attrName>
                                        </p:attrNameLst>
                                      </p:cBhvr>
                                      <p:tavLst>
                                        <p:tav tm="0">
                                          <p:val>
                                            <p:strVal val="#ppt_x"/>
                                          </p:val>
                                        </p:tav>
                                        <p:tav tm="100000">
                                          <p:val>
                                            <p:strVal val="#ppt_x"/>
                                          </p:val>
                                        </p:tav>
                                      </p:tavLst>
                                    </p:anim>
                                    <p:anim calcmode="lin" valueType="num">
                                      <p:cBhvr>
                                        <p:cTn id="44" dur="1000" fill="hold"/>
                                        <p:tgtEl>
                                          <p:spTgt spid="5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fade">
                                      <p:cBhvr>
                                        <p:cTn id="47" dur="1000"/>
                                        <p:tgtEl>
                                          <p:spTgt spid="54"/>
                                        </p:tgtEl>
                                      </p:cBhvr>
                                    </p:animEffect>
                                    <p:anim calcmode="lin" valueType="num">
                                      <p:cBhvr>
                                        <p:cTn id="48" dur="1000" fill="hold"/>
                                        <p:tgtEl>
                                          <p:spTgt spid="54"/>
                                        </p:tgtEl>
                                        <p:attrNameLst>
                                          <p:attrName>ppt_x</p:attrName>
                                        </p:attrNameLst>
                                      </p:cBhvr>
                                      <p:tavLst>
                                        <p:tav tm="0">
                                          <p:val>
                                            <p:strVal val="#ppt_x"/>
                                          </p:val>
                                        </p:tav>
                                        <p:tav tm="100000">
                                          <p:val>
                                            <p:strVal val="#ppt_x"/>
                                          </p:val>
                                        </p:tav>
                                      </p:tavLst>
                                    </p:anim>
                                    <p:anim calcmode="lin" valueType="num">
                                      <p:cBhvr>
                                        <p:cTn id="49" dur="1000" fill="hold"/>
                                        <p:tgtEl>
                                          <p:spTgt spid="54"/>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fade">
                                      <p:cBhvr>
                                        <p:cTn id="52" dur="1000"/>
                                        <p:tgtEl>
                                          <p:spTgt spid="56"/>
                                        </p:tgtEl>
                                      </p:cBhvr>
                                    </p:animEffect>
                                    <p:anim calcmode="lin" valueType="num">
                                      <p:cBhvr>
                                        <p:cTn id="53" dur="1000" fill="hold"/>
                                        <p:tgtEl>
                                          <p:spTgt spid="56"/>
                                        </p:tgtEl>
                                        <p:attrNameLst>
                                          <p:attrName>ppt_x</p:attrName>
                                        </p:attrNameLst>
                                      </p:cBhvr>
                                      <p:tavLst>
                                        <p:tav tm="0">
                                          <p:val>
                                            <p:strVal val="#ppt_x"/>
                                          </p:val>
                                        </p:tav>
                                        <p:tav tm="100000">
                                          <p:val>
                                            <p:strVal val="#ppt_x"/>
                                          </p:val>
                                        </p:tav>
                                      </p:tavLst>
                                    </p:anim>
                                    <p:anim calcmode="lin" valueType="num">
                                      <p:cBhvr>
                                        <p:cTn id="54" dur="1000" fill="hold"/>
                                        <p:tgtEl>
                                          <p:spTgt spid="56"/>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1000"/>
                                        <p:tgtEl>
                                          <p:spTgt spid="31"/>
                                        </p:tgtEl>
                                      </p:cBhvr>
                                    </p:animEffect>
                                    <p:anim calcmode="lin" valueType="num">
                                      <p:cBhvr>
                                        <p:cTn id="58" dur="1000" fill="hold"/>
                                        <p:tgtEl>
                                          <p:spTgt spid="31"/>
                                        </p:tgtEl>
                                        <p:attrNameLst>
                                          <p:attrName>ppt_x</p:attrName>
                                        </p:attrNameLst>
                                      </p:cBhvr>
                                      <p:tavLst>
                                        <p:tav tm="0">
                                          <p:val>
                                            <p:strVal val="#ppt_x"/>
                                          </p:val>
                                        </p:tav>
                                        <p:tav tm="100000">
                                          <p:val>
                                            <p:strVal val="#ppt_x"/>
                                          </p:val>
                                        </p:tav>
                                      </p:tavLst>
                                    </p:anim>
                                    <p:anim calcmode="lin" valueType="num">
                                      <p:cBhvr>
                                        <p:cTn id="59" dur="1000" fill="hold"/>
                                        <p:tgtEl>
                                          <p:spTgt spid="31"/>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21" presetClass="entr" presetSubtype="1" fill="hold" grpId="0" nodeType="after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wheel(1)">
                                      <p:cBhvr>
                                        <p:cTn id="63" dur="2000"/>
                                        <p:tgtEl>
                                          <p:spTgt spid="55"/>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fade">
                                      <p:cBhvr>
                                        <p:cTn id="67" dur="1000"/>
                                        <p:tgtEl>
                                          <p:spTgt spid="59"/>
                                        </p:tgtEl>
                                      </p:cBhvr>
                                    </p:animEffect>
                                    <p:anim calcmode="lin" valueType="num">
                                      <p:cBhvr>
                                        <p:cTn id="68" dur="1000" fill="hold"/>
                                        <p:tgtEl>
                                          <p:spTgt spid="59"/>
                                        </p:tgtEl>
                                        <p:attrNameLst>
                                          <p:attrName>ppt_x</p:attrName>
                                        </p:attrNameLst>
                                      </p:cBhvr>
                                      <p:tavLst>
                                        <p:tav tm="0">
                                          <p:val>
                                            <p:strVal val="#ppt_x"/>
                                          </p:val>
                                        </p:tav>
                                        <p:tav tm="100000">
                                          <p:val>
                                            <p:strVal val="#ppt_x"/>
                                          </p:val>
                                        </p:tav>
                                      </p:tavLst>
                                    </p:anim>
                                    <p:anim calcmode="lin" valueType="num">
                                      <p:cBhvr>
                                        <p:cTn id="69" dur="1000" fill="hold"/>
                                        <p:tgtEl>
                                          <p:spTgt spid="59"/>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60"/>
                                        </p:tgtEl>
                                        <p:attrNameLst>
                                          <p:attrName>style.visibility</p:attrName>
                                        </p:attrNameLst>
                                      </p:cBhvr>
                                      <p:to>
                                        <p:strVal val="visible"/>
                                      </p:to>
                                    </p:set>
                                    <p:animEffect transition="in" filter="fade">
                                      <p:cBhvr>
                                        <p:cTn id="73" dur="1000"/>
                                        <p:tgtEl>
                                          <p:spTgt spid="60"/>
                                        </p:tgtEl>
                                      </p:cBhvr>
                                    </p:animEffect>
                                    <p:anim calcmode="lin" valueType="num">
                                      <p:cBhvr>
                                        <p:cTn id="74" dur="1000" fill="hold"/>
                                        <p:tgtEl>
                                          <p:spTgt spid="60"/>
                                        </p:tgtEl>
                                        <p:attrNameLst>
                                          <p:attrName>ppt_x</p:attrName>
                                        </p:attrNameLst>
                                      </p:cBhvr>
                                      <p:tavLst>
                                        <p:tav tm="0">
                                          <p:val>
                                            <p:strVal val="#ppt_x"/>
                                          </p:val>
                                        </p:tav>
                                        <p:tav tm="100000">
                                          <p:val>
                                            <p:strVal val="#ppt_x"/>
                                          </p:val>
                                        </p:tav>
                                      </p:tavLst>
                                    </p:anim>
                                    <p:anim calcmode="lin" valueType="num">
                                      <p:cBhvr>
                                        <p:cTn id="75" dur="1000" fill="hold"/>
                                        <p:tgtEl>
                                          <p:spTgt spid="6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1000" fill="hold"/>
                                        <p:tgtEl>
                                          <p:spTgt spid="61"/>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63"/>
                                        </p:tgtEl>
                                        <p:attrNameLst>
                                          <p:attrName>style.visibility</p:attrName>
                                        </p:attrNameLst>
                                      </p:cBhvr>
                                      <p:to>
                                        <p:strVal val="visible"/>
                                      </p:to>
                                    </p:set>
                                    <p:animEffect transition="in" filter="fade">
                                      <p:cBhvr>
                                        <p:cTn id="83" dur="1000"/>
                                        <p:tgtEl>
                                          <p:spTgt spid="63"/>
                                        </p:tgtEl>
                                      </p:cBhvr>
                                    </p:animEffect>
                                    <p:anim calcmode="lin" valueType="num">
                                      <p:cBhvr>
                                        <p:cTn id="84" dur="1000" fill="hold"/>
                                        <p:tgtEl>
                                          <p:spTgt spid="63"/>
                                        </p:tgtEl>
                                        <p:attrNameLst>
                                          <p:attrName>ppt_x</p:attrName>
                                        </p:attrNameLst>
                                      </p:cBhvr>
                                      <p:tavLst>
                                        <p:tav tm="0">
                                          <p:val>
                                            <p:strVal val="#ppt_x"/>
                                          </p:val>
                                        </p:tav>
                                        <p:tav tm="100000">
                                          <p:val>
                                            <p:strVal val="#ppt_x"/>
                                          </p:val>
                                        </p:tav>
                                      </p:tavLst>
                                    </p:anim>
                                    <p:anim calcmode="lin" valueType="num">
                                      <p:cBhvr>
                                        <p:cTn id="85" dur="1000" fill="hold"/>
                                        <p:tgtEl>
                                          <p:spTgt spid="63"/>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74"/>
                                        </p:tgtEl>
                                        <p:attrNameLst>
                                          <p:attrName>style.visibility</p:attrName>
                                        </p:attrNameLst>
                                      </p:cBhvr>
                                      <p:to>
                                        <p:strVal val="visible"/>
                                      </p:to>
                                    </p:set>
                                    <p:animEffect transition="in" filter="fade">
                                      <p:cBhvr>
                                        <p:cTn id="88" dur="1000"/>
                                        <p:tgtEl>
                                          <p:spTgt spid="74"/>
                                        </p:tgtEl>
                                      </p:cBhvr>
                                    </p:animEffect>
                                    <p:anim calcmode="lin" valueType="num">
                                      <p:cBhvr>
                                        <p:cTn id="89" dur="1000" fill="hold"/>
                                        <p:tgtEl>
                                          <p:spTgt spid="74"/>
                                        </p:tgtEl>
                                        <p:attrNameLst>
                                          <p:attrName>ppt_x</p:attrName>
                                        </p:attrNameLst>
                                      </p:cBhvr>
                                      <p:tavLst>
                                        <p:tav tm="0">
                                          <p:val>
                                            <p:strVal val="#ppt_x"/>
                                          </p:val>
                                        </p:tav>
                                        <p:tav tm="100000">
                                          <p:val>
                                            <p:strVal val="#ppt_x"/>
                                          </p:val>
                                        </p:tav>
                                      </p:tavLst>
                                    </p:anim>
                                    <p:anim calcmode="lin" valueType="num">
                                      <p:cBhvr>
                                        <p:cTn id="90" dur="1000" fill="hold"/>
                                        <p:tgtEl>
                                          <p:spTgt spid="74"/>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21" presetClass="entr" presetSubtype="1" fill="hold" grpId="0" nodeType="afterEffect">
                                  <p:stCondLst>
                                    <p:cond delay="0"/>
                                  </p:stCondLst>
                                  <p:childTnLst>
                                    <p:set>
                                      <p:cBhvr>
                                        <p:cTn id="93" dur="1" fill="hold">
                                          <p:stCondLst>
                                            <p:cond delay="0"/>
                                          </p:stCondLst>
                                        </p:cTn>
                                        <p:tgtEl>
                                          <p:spTgt spid="62"/>
                                        </p:tgtEl>
                                        <p:attrNameLst>
                                          <p:attrName>style.visibility</p:attrName>
                                        </p:attrNameLst>
                                      </p:cBhvr>
                                      <p:to>
                                        <p:strVal val="visible"/>
                                      </p:to>
                                    </p:set>
                                    <p:animEffect transition="in" filter="wheel(1)">
                                      <p:cBhvr>
                                        <p:cTn id="94" dur="2000"/>
                                        <p:tgtEl>
                                          <p:spTgt spid="62"/>
                                        </p:tgtEl>
                                      </p:cBhvr>
                                    </p:animEffect>
                                  </p:childTnLst>
                                </p:cTn>
                              </p:par>
                            </p:childTnLst>
                          </p:cTn>
                        </p:par>
                        <p:par>
                          <p:cTn id="95" fill="hold">
                            <p:stCondLst>
                              <p:cond delay="12000"/>
                            </p:stCondLst>
                            <p:childTnLst>
                              <p:par>
                                <p:cTn id="96" presetID="42" presetClass="entr" presetSubtype="0" fill="hold" grpId="0" nodeType="afterEffect">
                                  <p:stCondLst>
                                    <p:cond delay="0"/>
                                  </p:stCondLst>
                                  <p:childTnLst>
                                    <p:set>
                                      <p:cBhvr>
                                        <p:cTn id="97" dur="1" fill="hold">
                                          <p:stCondLst>
                                            <p:cond delay="0"/>
                                          </p:stCondLst>
                                        </p:cTn>
                                        <p:tgtEl>
                                          <p:spTgt spid="66"/>
                                        </p:tgtEl>
                                        <p:attrNameLst>
                                          <p:attrName>style.visibility</p:attrName>
                                        </p:attrNameLst>
                                      </p:cBhvr>
                                      <p:to>
                                        <p:strVal val="visible"/>
                                      </p:to>
                                    </p:set>
                                    <p:animEffect transition="in" filter="fade">
                                      <p:cBhvr>
                                        <p:cTn id="98" dur="1000"/>
                                        <p:tgtEl>
                                          <p:spTgt spid="66"/>
                                        </p:tgtEl>
                                      </p:cBhvr>
                                    </p:animEffect>
                                    <p:anim calcmode="lin" valueType="num">
                                      <p:cBhvr>
                                        <p:cTn id="99" dur="1000" fill="hold"/>
                                        <p:tgtEl>
                                          <p:spTgt spid="66"/>
                                        </p:tgtEl>
                                        <p:attrNameLst>
                                          <p:attrName>ppt_x</p:attrName>
                                        </p:attrNameLst>
                                      </p:cBhvr>
                                      <p:tavLst>
                                        <p:tav tm="0">
                                          <p:val>
                                            <p:strVal val="#ppt_x"/>
                                          </p:val>
                                        </p:tav>
                                        <p:tav tm="100000">
                                          <p:val>
                                            <p:strVal val="#ppt_x"/>
                                          </p:val>
                                        </p:tav>
                                      </p:tavLst>
                                    </p:anim>
                                    <p:anim calcmode="lin" valueType="num">
                                      <p:cBhvr>
                                        <p:cTn id="100" dur="1000" fill="hold"/>
                                        <p:tgtEl>
                                          <p:spTgt spid="66"/>
                                        </p:tgtEl>
                                        <p:attrNameLst>
                                          <p:attrName>ppt_y</p:attrName>
                                        </p:attrNameLst>
                                      </p:cBhvr>
                                      <p:tavLst>
                                        <p:tav tm="0">
                                          <p:val>
                                            <p:strVal val="#ppt_y+.1"/>
                                          </p:val>
                                        </p:tav>
                                        <p:tav tm="100000">
                                          <p:val>
                                            <p:strVal val="#ppt_y"/>
                                          </p:val>
                                        </p:tav>
                                      </p:tavLst>
                                    </p:anim>
                                  </p:childTnLst>
                                </p:cTn>
                              </p:par>
                            </p:childTnLst>
                          </p:cTn>
                        </p:par>
                        <p:par>
                          <p:cTn id="101" fill="hold">
                            <p:stCondLst>
                              <p:cond delay="13000"/>
                            </p:stCondLst>
                            <p:childTnLst>
                              <p:par>
                                <p:cTn id="102" presetID="42" presetClass="entr" presetSubtype="0" fill="hold" grpId="0" nodeType="afterEffect">
                                  <p:stCondLst>
                                    <p:cond delay="0"/>
                                  </p:stCondLst>
                                  <p:childTnLst>
                                    <p:set>
                                      <p:cBhvr>
                                        <p:cTn id="103" dur="1" fill="hold">
                                          <p:stCondLst>
                                            <p:cond delay="0"/>
                                          </p:stCondLst>
                                        </p:cTn>
                                        <p:tgtEl>
                                          <p:spTgt spid="67"/>
                                        </p:tgtEl>
                                        <p:attrNameLst>
                                          <p:attrName>style.visibility</p:attrName>
                                        </p:attrNameLst>
                                      </p:cBhvr>
                                      <p:to>
                                        <p:strVal val="visible"/>
                                      </p:to>
                                    </p:set>
                                    <p:animEffect transition="in" filter="fade">
                                      <p:cBhvr>
                                        <p:cTn id="104" dur="1000"/>
                                        <p:tgtEl>
                                          <p:spTgt spid="67"/>
                                        </p:tgtEl>
                                      </p:cBhvr>
                                    </p:animEffect>
                                    <p:anim calcmode="lin" valueType="num">
                                      <p:cBhvr>
                                        <p:cTn id="105" dur="1000" fill="hold"/>
                                        <p:tgtEl>
                                          <p:spTgt spid="67"/>
                                        </p:tgtEl>
                                        <p:attrNameLst>
                                          <p:attrName>ppt_x</p:attrName>
                                        </p:attrNameLst>
                                      </p:cBhvr>
                                      <p:tavLst>
                                        <p:tav tm="0">
                                          <p:val>
                                            <p:strVal val="#ppt_x"/>
                                          </p:val>
                                        </p:tav>
                                        <p:tav tm="100000">
                                          <p:val>
                                            <p:strVal val="#ppt_x"/>
                                          </p:val>
                                        </p:tav>
                                      </p:tavLst>
                                    </p:anim>
                                    <p:anim calcmode="lin" valueType="num">
                                      <p:cBhvr>
                                        <p:cTn id="106" dur="1000" fill="hold"/>
                                        <p:tgtEl>
                                          <p:spTgt spid="67"/>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68"/>
                                        </p:tgtEl>
                                        <p:attrNameLst>
                                          <p:attrName>style.visibility</p:attrName>
                                        </p:attrNameLst>
                                      </p:cBhvr>
                                      <p:to>
                                        <p:strVal val="visible"/>
                                      </p:to>
                                    </p:set>
                                    <p:animEffect transition="in" filter="fade">
                                      <p:cBhvr>
                                        <p:cTn id="109" dur="1000"/>
                                        <p:tgtEl>
                                          <p:spTgt spid="68"/>
                                        </p:tgtEl>
                                      </p:cBhvr>
                                    </p:animEffect>
                                    <p:anim calcmode="lin" valueType="num">
                                      <p:cBhvr>
                                        <p:cTn id="110" dur="1000" fill="hold"/>
                                        <p:tgtEl>
                                          <p:spTgt spid="68"/>
                                        </p:tgtEl>
                                        <p:attrNameLst>
                                          <p:attrName>ppt_x</p:attrName>
                                        </p:attrNameLst>
                                      </p:cBhvr>
                                      <p:tavLst>
                                        <p:tav tm="0">
                                          <p:val>
                                            <p:strVal val="#ppt_x"/>
                                          </p:val>
                                        </p:tav>
                                        <p:tav tm="100000">
                                          <p:val>
                                            <p:strVal val="#ppt_x"/>
                                          </p:val>
                                        </p:tav>
                                      </p:tavLst>
                                    </p:anim>
                                    <p:anim calcmode="lin" valueType="num">
                                      <p:cBhvr>
                                        <p:cTn id="111" dur="1000" fill="hold"/>
                                        <p:tgtEl>
                                          <p:spTgt spid="68"/>
                                        </p:tgtEl>
                                        <p:attrNameLst>
                                          <p:attrName>ppt_y</p:attrName>
                                        </p:attrNameLst>
                                      </p:cBhvr>
                                      <p:tavLst>
                                        <p:tav tm="0">
                                          <p:val>
                                            <p:strVal val="#ppt_y+.1"/>
                                          </p:val>
                                        </p:tav>
                                        <p:tav tm="100000">
                                          <p:val>
                                            <p:strVal val="#ppt_y"/>
                                          </p:val>
                                        </p:tav>
                                      </p:tavLst>
                                    </p:anim>
                                  </p:childTnLst>
                                </p:cTn>
                              </p:par>
                              <p:par>
                                <p:cTn id="112" presetID="42" presetClass="entr" presetSubtype="0" fill="hold" nodeType="withEffect">
                                  <p:stCondLst>
                                    <p:cond delay="0"/>
                                  </p:stCondLst>
                                  <p:childTnLst>
                                    <p:set>
                                      <p:cBhvr>
                                        <p:cTn id="113" dur="1" fill="hold">
                                          <p:stCondLst>
                                            <p:cond delay="0"/>
                                          </p:stCondLst>
                                        </p:cTn>
                                        <p:tgtEl>
                                          <p:spTgt spid="70"/>
                                        </p:tgtEl>
                                        <p:attrNameLst>
                                          <p:attrName>style.visibility</p:attrName>
                                        </p:attrNameLst>
                                      </p:cBhvr>
                                      <p:to>
                                        <p:strVal val="visible"/>
                                      </p:to>
                                    </p:set>
                                    <p:animEffect transition="in" filter="fade">
                                      <p:cBhvr>
                                        <p:cTn id="114" dur="1000"/>
                                        <p:tgtEl>
                                          <p:spTgt spid="70"/>
                                        </p:tgtEl>
                                      </p:cBhvr>
                                    </p:animEffect>
                                    <p:anim calcmode="lin" valueType="num">
                                      <p:cBhvr>
                                        <p:cTn id="115" dur="1000" fill="hold"/>
                                        <p:tgtEl>
                                          <p:spTgt spid="70"/>
                                        </p:tgtEl>
                                        <p:attrNameLst>
                                          <p:attrName>ppt_x</p:attrName>
                                        </p:attrNameLst>
                                      </p:cBhvr>
                                      <p:tavLst>
                                        <p:tav tm="0">
                                          <p:val>
                                            <p:strVal val="#ppt_x"/>
                                          </p:val>
                                        </p:tav>
                                        <p:tav tm="100000">
                                          <p:val>
                                            <p:strVal val="#ppt_x"/>
                                          </p:val>
                                        </p:tav>
                                      </p:tavLst>
                                    </p:anim>
                                    <p:anim calcmode="lin" valueType="num">
                                      <p:cBhvr>
                                        <p:cTn id="116" dur="1000" fill="hold"/>
                                        <p:tgtEl>
                                          <p:spTgt spid="70"/>
                                        </p:tgtEl>
                                        <p:attrNameLst>
                                          <p:attrName>ppt_y</p:attrName>
                                        </p:attrNameLst>
                                      </p:cBhvr>
                                      <p:tavLst>
                                        <p:tav tm="0">
                                          <p:val>
                                            <p:strVal val="#ppt_y+.1"/>
                                          </p:val>
                                        </p:tav>
                                        <p:tav tm="100000">
                                          <p:val>
                                            <p:strVal val="#ppt_y"/>
                                          </p:val>
                                        </p:tav>
                                      </p:tavLst>
                                    </p:anim>
                                  </p:childTnLst>
                                </p:cTn>
                              </p:par>
                              <p:par>
                                <p:cTn id="117" presetID="42" presetClass="entr" presetSubtype="0" fill="hold" nodeType="withEffect">
                                  <p:stCondLst>
                                    <p:cond delay="0"/>
                                  </p:stCondLst>
                                  <p:childTnLst>
                                    <p:set>
                                      <p:cBhvr>
                                        <p:cTn id="118" dur="1" fill="hold">
                                          <p:stCondLst>
                                            <p:cond delay="0"/>
                                          </p:stCondLst>
                                        </p:cTn>
                                        <p:tgtEl>
                                          <p:spTgt spid="23"/>
                                        </p:tgtEl>
                                        <p:attrNameLst>
                                          <p:attrName>style.visibility</p:attrName>
                                        </p:attrNameLst>
                                      </p:cBhvr>
                                      <p:to>
                                        <p:strVal val="visible"/>
                                      </p:to>
                                    </p:set>
                                    <p:animEffect transition="in" filter="fade">
                                      <p:cBhvr>
                                        <p:cTn id="119" dur="1000"/>
                                        <p:tgtEl>
                                          <p:spTgt spid="23"/>
                                        </p:tgtEl>
                                      </p:cBhvr>
                                    </p:animEffect>
                                    <p:anim calcmode="lin" valueType="num">
                                      <p:cBhvr>
                                        <p:cTn id="120" dur="1000" fill="hold"/>
                                        <p:tgtEl>
                                          <p:spTgt spid="23"/>
                                        </p:tgtEl>
                                        <p:attrNameLst>
                                          <p:attrName>ppt_x</p:attrName>
                                        </p:attrNameLst>
                                      </p:cBhvr>
                                      <p:tavLst>
                                        <p:tav tm="0">
                                          <p:val>
                                            <p:strVal val="#ppt_x"/>
                                          </p:val>
                                        </p:tav>
                                        <p:tav tm="100000">
                                          <p:val>
                                            <p:strVal val="#ppt_x"/>
                                          </p:val>
                                        </p:tav>
                                      </p:tavLst>
                                    </p:anim>
                                    <p:anim calcmode="lin" valueType="num">
                                      <p:cBhvr>
                                        <p:cTn id="121" dur="1000" fill="hold"/>
                                        <p:tgtEl>
                                          <p:spTgt spid="23"/>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1"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heel(1)">
                                      <p:cBhvr>
                                        <p:cTn id="125" dur="2000"/>
                                        <p:tgtEl>
                                          <p:spTgt spid="69"/>
                                        </p:tgtEl>
                                      </p:cBhvr>
                                    </p:animEffect>
                                  </p:childTnLst>
                                </p:cTn>
                              </p:par>
                            </p:childTnLst>
                          </p:cTn>
                        </p:par>
                        <p:par>
                          <p:cTn id="126" fill="hold">
                            <p:stCondLst>
                              <p:cond delay="16000"/>
                            </p:stCondLst>
                            <p:childTnLst>
                              <p:par>
                                <p:cTn id="127" presetID="42" presetClass="entr" presetSubtype="0" fill="hold" grpId="0" nodeType="afterEffect">
                                  <p:stCondLst>
                                    <p:cond delay="0"/>
                                  </p:stCondLst>
                                  <p:childTnLst>
                                    <p:set>
                                      <p:cBhvr>
                                        <p:cTn id="128" dur="1" fill="hold">
                                          <p:stCondLst>
                                            <p:cond delay="0"/>
                                          </p:stCondLst>
                                        </p:cTn>
                                        <p:tgtEl>
                                          <p:spTgt spid="73"/>
                                        </p:tgtEl>
                                        <p:attrNameLst>
                                          <p:attrName>style.visibility</p:attrName>
                                        </p:attrNameLst>
                                      </p:cBhvr>
                                      <p:to>
                                        <p:strVal val="visible"/>
                                      </p:to>
                                    </p:set>
                                    <p:animEffect transition="in" filter="fade">
                                      <p:cBhvr>
                                        <p:cTn id="129" dur="1000"/>
                                        <p:tgtEl>
                                          <p:spTgt spid="73"/>
                                        </p:tgtEl>
                                      </p:cBhvr>
                                    </p:animEffect>
                                    <p:anim calcmode="lin" valueType="num">
                                      <p:cBhvr>
                                        <p:cTn id="130" dur="1000" fill="hold"/>
                                        <p:tgtEl>
                                          <p:spTgt spid="73"/>
                                        </p:tgtEl>
                                        <p:attrNameLst>
                                          <p:attrName>ppt_x</p:attrName>
                                        </p:attrNameLst>
                                      </p:cBhvr>
                                      <p:tavLst>
                                        <p:tav tm="0">
                                          <p:val>
                                            <p:strVal val="#ppt_x"/>
                                          </p:val>
                                        </p:tav>
                                        <p:tav tm="100000">
                                          <p:val>
                                            <p:strVal val="#ppt_x"/>
                                          </p:val>
                                        </p:tav>
                                      </p:tavLst>
                                    </p:anim>
                                    <p:anim calcmode="lin" valueType="num">
                                      <p:cBhvr>
                                        <p:cTn id="131"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8" grpId="0" animBg="1"/>
      <p:bldP spid="60" grpId="0" animBg="1"/>
      <p:bldP spid="53" grpId="0" animBg="1"/>
      <p:bldP spid="54" grpId="0" animBg="1"/>
      <p:bldP spid="61" grpId="0" animBg="1"/>
      <p:bldP spid="28" grpId="0" animBg="1"/>
      <p:bldP spid="30" grpId="0" animBg="1"/>
      <p:bldP spid="14" grpId="0" animBg="1"/>
      <p:bldP spid="29" grpId="0"/>
      <p:bldP spid="55" grpId="0" animBg="1"/>
      <p:bldP spid="59" grpId="0"/>
      <p:bldP spid="62" grpId="0" animBg="1"/>
      <p:bldP spid="66" grpId="0"/>
      <p:bldP spid="69" grpId="0" animBg="1"/>
      <p:bldP spid="73"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1944</TotalTime>
  <Words>1489</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2019-11-15T20:31:31Z</dcterms:modified>
</cp:coreProperties>
</file>