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457"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6" d="100"/>
          <a:sy n="86" d="100"/>
        </p:scale>
        <p:origin x="126" y="46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11/15/2019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2238316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11/15/2019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11/15/2019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11/15/2019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11/15/2019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11/15/2019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http://powerpoint.sage-fox.com/" TargetMode="External"/><Relationship Id="rId3" Type="http://schemas.openxmlformats.org/officeDocument/2006/relationships/image" Target="../media/image2.svg"/><Relationship Id="rId7" Type="http://schemas.openxmlformats.org/officeDocument/2006/relationships/image" Target="../media/image6.svg"/><Relationship Id="rId2" Type="http://schemas.openxmlformats.org/officeDocument/2006/relationships/image" Target="../media/image1.png"/><Relationship Id="rId1" Type="http://schemas.openxmlformats.org/officeDocument/2006/relationships/slideLayout" Target="../slideLayouts/slideLayout13.xml"/><Relationship Id="rId6" Type="http://schemas.openxmlformats.org/officeDocument/2006/relationships/image" Target="../media/image5.png"/><Relationship Id="rId5" Type="http://schemas.openxmlformats.org/officeDocument/2006/relationships/image" Target="../media/image4.svg"/><Relationship Id="rId4" Type="http://schemas.openxmlformats.org/officeDocument/2006/relationships/image" Target="../media/image3.png"/><Relationship Id="rId9" Type="http://schemas.openxmlformats.org/officeDocument/2006/relationships/image" Target="../media/image7.png"/></Relationships>
</file>

<file path=ppt/slides/_rels/slide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oup 2">
            <a:extLst>
              <a:ext uri="{FF2B5EF4-FFF2-40B4-BE49-F238E27FC236}">
                <a16:creationId xmlns:a16="http://schemas.microsoft.com/office/drawing/2014/main" id="{85CAA8E1-4BC8-44F7-9DBF-97F842B7EE3F}"/>
              </a:ext>
            </a:extLst>
          </p:cNvPr>
          <p:cNvGrpSpPr/>
          <p:nvPr/>
        </p:nvGrpSpPr>
        <p:grpSpPr>
          <a:xfrm>
            <a:off x="2334670" y="1905000"/>
            <a:ext cx="2286000" cy="2255274"/>
            <a:chOff x="2334670" y="1905000"/>
            <a:chExt cx="2286000" cy="2255274"/>
          </a:xfrm>
          <a:effectLst>
            <a:outerShdw blurRad="50800" dist="38100" dir="10800000" algn="r" rotWithShape="0">
              <a:prstClr val="black">
                <a:alpha val="40000"/>
              </a:prstClr>
            </a:outerShdw>
          </a:effectLst>
        </p:grpSpPr>
        <p:sp>
          <p:nvSpPr>
            <p:cNvPr id="27" name="Freeform: Shape 26">
              <a:extLst>
                <a:ext uri="{FF2B5EF4-FFF2-40B4-BE49-F238E27FC236}">
                  <a16:creationId xmlns:a16="http://schemas.microsoft.com/office/drawing/2014/main" id="{8CEC87AE-D403-418F-91EA-76B7B4C87D6C}"/>
                </a:ext>
              </a:extLst>
            </p:cNvPr>
            <p:cNvSpPr/>
            <p:nvPr/>
          </p:nvSpPr>
          <p:spPr>
            <a:xfrm>
              <a:off x="2608990" y="2268198"/>
              <a:ext cx="1737360" cy="1528877"/>
            </a:xfrm>
            <a:custGeom>
              <a:avLst/>
              <a:gdLst>
                <a:gd name="connsiteX0" fmla="*/ 868680 w 1737360"/>
                <a:gd name="connsiteY0" fmla="*/ 0 h 1528877"/>
                <a:gd name="connsiteX1" fmla="*/ 1617588 w 1737360"/>
                <a:gd name="connsiteY1" fmla="*/ 610378 h 1528877"/>
                <a:gd name="connsiteX2" fmla="*/ 1619599 w 1737360"/>
                <a:gd name="connsiteY2" fmla="*/ 630327 h 1528877"/>
                <a:gd name="connsiteX3" fmla="*/ 1725527 w 1737360"/>
                <a:gd name="connsiteY3" fmla="*/ 630327 h 1528877"/>
                <a:gd name="connsiteX4" fmla="*/ 1737360 w 1737360"/>
                <a:gd name="connsiteY4" fmla="*/ 764440 h 1528877"/>
                <a:gd name="connsiteX5" fmla="*/ 1725527 w 1737360"/>
                <a:gd name="connsiteY5" fmla="*/ 898551 h 1528877"/>
                <a:gd name="connsiteX6" fmla="*/ 1619599 w 1737360"/>
                <a:gd name="connsiteY6" fmla="*/ 898551 h 1528877"/>
                <a:gd name="connsiteX7" fmla="*/ 1617588 w 1737360"/>
                <a:gd name="connsiteY7" fmla="*/ 918500 h 1528877"/>
                <a:gd name="connsiteX8" fmla="*/ 868680 w 1737360"/>
                <a:gd name="connsiteY8" fmla="*/ 1528877 h 1528877"/>
                <a:gd name="connsiteX9" fmla="*/ 119773 w 1737360"/>
                <a:gd name="connsiteY9" fmla="*/ 918500 h 1528877"/>
                <a:gd name="connsiteX10" fmla="*/ 117762 w 1737360"/>
                <a:gd name="connsiteY10" fmla="*/ 898551 h 1528877"/>
                <a:gd name="connsiteX11" fmla="*/ 11833 w 1737360"/>
                <a:gd name="connsiteY11" fmla="*/ 898551 h 1528877"/>
                <a:gd name="connsiteX12" fmla="*/ 0 w 1737360"/>
                <a:gd name="connsiteY12" fmla="*/ 764440 h 1528877"/>
                <a:gd name="connsiteX13" fmla="*/ 11834 w 1737360"/>
                <a:gd name="connsiteY13" fmla="*/ 630327 h 1528877"/>
                <a:gd name="connsiteX14" fmla="*/ 117762 w 1737360"/>
                <a:gd name="connsiteY14" fmla="*/ 630327 h 1528877"/>
                <a:gd name="connsiteX15" fmla="*/ 119773 w 1737360"/>
                <a:gd name="connsiteY15" fmla="*/ 610378 h 1528877"/>
                <a:gd name="connsiteX16" fmla="*/ 868680 w 1737360"/>
                <a:gd name="connsiteY16" fmla="*/ 0 h 15288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737360" h="1528877">
                  <a:moveTo>
                    <a:pt x="868680" y="0"/>
                  </a:moveTo>
                  <a:cubicBezTo>
                    <a:pt x="1238094" y="0"/>
                    <a:pt x="1546307" y="262036"/>
                    <a:pt x="1617588" y="610378"/>
                  </a:cubicBezTo>
                  <a:lnTo>
                    <a:pt x="1619599" y="630327"/>
                  </a:lnTo>
                  <a:lnTo>
                    <a:pt x="1725527" y="630327"/>
                  </a:lnTo>
                  <a:lnTo>
                    <a:pt x="1737360" y="764440"/>
                  </a:lnTo>
                  <a:lnTo>
                    <a:pt x="1725527" y="898551"/>
                  </a:lnTo>
                  <a:lnTo>
                    <a:pt x="1619599" y="898551"/>
                  </a:lnTo>
                  <a:lnTo>
                    <a:pt x="1617588" y="918500"/>
                  </a:lnTo>
                  <a:cubicBezTo>
                    <a:pt x="1546307" y="1266842"/>
                    <a:pt x="1238094" y="1528877"/>
                    <a:pt x="868680" y="1528877"/>
                  </a:cubicBezTo>
                  <a:cubicBezTo>
                    <a:pt x="499265" y="1528877"/>
                    <a:pt x="191053" y="1266842"/>
                    <a:pt x="119773" y="918500"/>
                  </a:cubicBezTo>
                  <a:lnTo>
                    <a:pt x="117762" y="898551"/>
                  </a:lnTo>
                  <a:lnTo>
                    <a:pt x="11833" y="898551"/>
                  </a:lnTo>
                  <a:lnTo>
                    <a:pt x="0" y="764440"/>
                  </a:lnTo>
                  <a:lnTo>
                    <a:pt x="11834" y="630327"/>
                  </a:lnTo>
                  <a:lnTo>
                    <a:pt x="117762" y="630327"/>
                  </a:lnTo>
                  <a:lnTo>
                    <a:pt x="119773" y="610378"/>
                  </a:lnTo>
                  <a:cubicBezTo>
                    <a:pt x="191053" y="262036"/>
                    <a:pt x="499265" y="0"/>
                    <a:pt x="868680" y="0"/>
                  </a:cubicBez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54545"/>
                </a:solidFill>
              </a:endParaRPr>
            </a:p>
          </p:txBody>
        </p:sp>
        <p:sp>
          <p:nvSpPr>
            <p:cNvPr id="10" name="Freeform: Shape 9">
              <a:extLst>
                <a:ext uri="{FF2B5EF4-FFF2-40B4-BE49-F238E27FC236}">
                  <a16:creationId xmlns:a16="http://schemas.microsoft.com/office/drawing/2014/main" id="{BA23F778-698E-457F-8912-4756EFD8C535}"/>
                </a:ext>
              </a:extLst>
            </p:cNvPr>
            <p:cNvSpPr>
              <a:spLocks noChangeAspect="1"/>
            </p:cNvSpPr>
            <p:nvPr/>
          </p:nvSpPr>
          <p:spPr>
            <a:xfrm rot="16200000">
              <a:off x="2350033" y="1889637"/>
              <a:ext cx="2255274" cy="2286000"/>
            </a:xfrm>
            <a:custGeom>
              <a:avLst/>
              <a:gdLst>
                <a:gd name="connsiteX0" fmla="*/ 1892077 w 2255274"/>
                <a:gd name="connsiteY0" fmla="*/ 1143000 h 2286000"/>
                <a:gd name="connsiteX1" fmla="*/ 1281699 w 2255274"/>
                <a:gd name="connsiteY1" fmla="*/ 394093 h 2286000"/>
                <a:gd name="connsiteX2" fmla="*/ 1261750 w 2255274"/>
                <a:gd name="connsiteY2" fmla="*/ 392082 h 2286000"/>
                <a:gd name="connsiteX3" fmla="*/ 1261750 w 2255274"/>
                <a:gd name="connsiteY3" fmla="*/ 286154 h 2286000"/>
                <a:gd name="connsiteX4" fmla="*/ 1127637 w 2255274"/>
                <a:gd name="connsiteY4" fmla="*/ 274320 h 2286000"/>
                <a:gd name="connsiteX5" fmla="*/ 993526 w 2255274"/>
                <a:gd name="connsiteY5" fmla="*/ 286153 h 2286000"/>
                <a:gd name="connsiteX6" fmla="*/ 993526 w 2255274"/>
                <a:gd name="connsiteY6" fmla="*/ 392082 h 2286000"/>
                <a:gd name="connsiteX7" fmla="*/ 973577 w 2255274"/>
                <a:gd name="connsiteY7" fmla="*/ 394093 h 2286000"/>
                <a:gd name="connsiteX8" fmla="*/ 363200 w 2255274"/>
                <a:gd name="connsiteY8" fmla="*/ 1143000 h 2286000"/>
                <a:gd name="connsiteX9" fmla="*/ 973577 w 2255274"/>
                <a:gd name="connsiteY9" fmla="*/ 1891908 h 2286000"/>
                <a:gd name="connsiteX10" fmla="*/ 993526 w 2255274"/>
                <a:gd name="connsiteY10" fmla="*/ 1893919 h 2286000"/>
                <a:gd name="connsiteX11" fmla="*/ 993526 w 2255274"/>
                <a:gd name="connsiteY11" fmla="*/ 1999847 h 2286000"/>
                <a:gd name="connsiteX12" fmla="*/ 1127637 w 2255274"/>
                <a:gd name="connsiteY12" fmla="*/ 2011680 h 2286000"/>
                <a:gd name="connsiteX13" fmla="*/ 1261750 w 2255274"/>
                <a:gd name="connsiteY13" fmla="*/ 1999847 h 2286000"/>
                <a:gd name="connsiteX14" fmla="*/ 1261750 w 2255274"/>
                <a:gd name="connsiteY14" fmla="*/ 1893919 h 2286000"/>
                <a:gd name="connsiteX15" fmla="*/ 1281699 w 2255274"/>
                <a:gd name="connsiteY15" fmla="*/ 1891908 h 2286000"/>
                <a:gd name="connsiteX16" fmla="*/ 1892077 w 2255274"/>
                <a:gd name="connsiteY16" fmla="*/ 1143000 h 2286000"/>
                <a:gd name="connsiteX17" fmla="*/ 2255274 w 2255274"/>
                <a:gd name="connsiteY17" fmla="*/ 990600 h 2286000"/>
                <a:gd name="connsiteX18" fmla="*/ 2121189 w 2255274"/>
                <a:gd name="connsiteY18" fmla="*/ 990600 h 2286000"/>
                <a:gd name="connsiteX19" fmla="*/ 2129494 w 2255274"/>
                <a:gd name="connsiteY19" fmla="*/ 1052862 h 2286000"/>
                <a:gd name="connsiteX20" fmla="*/ 2133478 w 2255274"/>
                <a:gd name="connsiteY20" fmla="*/ 1143000 h 2286000"/>
                <a:gd name="connsiteX21" fmla="*/ 2129494 w 2255274"/>
                <a:gd name="connsiteY21" fmla="*/ 1233138 h 2286000"/>
                <a:gd name="connsiteX22" fmla="*/ 2121189 w 2255274"/>
                <a:gd name="connsiteY22" fmla="*/ 1295400 h 2286000"/>
                <a:gd name="connsiteX23" fmla="*/ 2255274 w 2255274"/>
                <a:gd name="connsiteY23" fmla="*/ 1295400 h 2286000"/>
                <a:gd name="connsiteX24" fmla="*/ 2247416 w 2255274"/>
                <a:gd name="connsiteY24" fmla="*/ 1373354 h 2286000"/>
                <a:gd name="connsiteX25" fmla="*/ 1127637 w 2255274"/>
                <a:gd name="connsiteY25" fmla="*/ 2286000 h 2286000"/>
                <a:gd name="connsiteX26" fmla="*/ 7859 w 2255274"/>
                <a:gd name="connsiteY26" fmla="*/ 1373354 h 2286000"/>
                <a:gd name="connsiteX27" fmla="*/ 0 w 2255274"/>
                <a:gd name="connsiteY27" fmla="*/ 1295400 h 2286000"/>
                <a:gd name="connsiteX28" fmla="*/ 134087 w 2255274"/>
                <a:gd name="connsiteY28" fmla="*/ 1295400 h 2286000"/>
                <a:gd name="connsiteX29" fmla="*/ 125782 w 2255274"/>
                <a:gd name="connsiteY29" fmla="*/ 1233138 h 2286000"/>
                <a:gd name="connsiteX30" fmla="*/ 121798 w 2255274"/>
                <a:gd name="connsiteY30" fmla="*/ 1143000 h 2286000"/>
                <a:gd name="connsiteX31" fmla="*/ 125782 w 2255274"/>
                <a:gd name="connsiteY31" fmla="*/ 1052862 h 2286000"/>
                <a:gd name="connsiteX32" fmla="*/ 134087 w 2255274"/>
                <a:gd name="connsiteY32" fmla="*/ 990600 h 2286000"/>
                <a:gd name="connsiteX33" fmla="*/ 0 w 2255274"/>
                <a:gd name="connsiteY33" fmla="*/ 990600 h 2286000"/>
                <a:gd name="connsiteX34" fmla="*/ 7859 w 2255274"/>
                <a:gd name="connsiteY34" fmla="*/ 912646 h 2286000"/>
                <a:gd name="connsiteX35" fmla="*/ 1127637 w 2255274"/>
                <a:gd name="connsiteY35" fmla="*/ 0 h 2286000"/>
                <a:gd name="connsiteX36" fmla="*/ 2247416 w 2255274"/>
                <a:gd name="connsiteY36" fmla="*/ 912646 h 2286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2255274" h="2286000">
                  <a:moveTo>
                    <a:pt x="1892077" y="1143000"/>
                  </a:moveTo>
                  <a:cubicBezTo>
                    <a:pt x="1892077" y="773585"/>
                    <a:pt x="1630041" y="465373"/>
                    <a:pt x="1281699" y="394093"/>
                  </a:cubicBezTo>
                  <a:lnTo>
                    <a:pt x="1261750" y="392082"/>
                  </a:lnTo>
                  <a:lnTo>
                    <a:pt x="1261750" y="286154"/>
                  </a:lnTo>
                  <a:lnTo>
                    <a:pt x="1127637" y="274320"/>
                  </a:lnTo>
                  <a:lnTo>
                    <a:pt x="993526" y="286153"/>
                  </a:lnTo>
                  <a:lnTo>
                    <a:pt x="993526" y="392082"/>
                  </a:lnTo>
                  <a:lnTo>
                    <a:pt x="973577" y="394093"/>
                  </a:lnTo>
                  <a:cubicBezTo>
                    <a:pt x="625235" y="465373"/>
                    <a:pt x="363200" y="773585"/>
                    <a:pt x="363200" y="1143000"/>
                  </a:cubicBezTo>
                  <a:cubicBezTo>
                    <a:pt x="363200" y="1512414"/>
                    <a:pt x="625235" y="1820627"/>
                    <a:pt x="973577" y="1891908"/>
                  </a:cubicBezTo>
                  <a:lnTo>
                    <a:pt x="993526" y="1893919"/>
                  </a:lnTo>
                  <a:lnTo>
                    <a:pt x="993526" y="1999847"/>
                  </a:lnTo>
                  <a:lnTo>
                    <a:pt x="1127637" y="2011680"/>
                  </a:lnTo>
                  <a:lnTo>
                    <a:pt x="1261750" y="1999847"/>
                  </a:lnTo>
                  <a:lnTo>
                    <a:pt x="1261750" y="1893919"/>
                  </a:lnTo>
                  <a:lnTo>
                    <a:pt x="1281699" y="1891908"/>
                  </a:lnTo>
                  <a:cubicBezTo>
                    <a:pt x="1630041" y="1820627"/>
                    <a:pt x="1892077" y="1512414"/>
                    <a:pt x="1892077" y="1143000"/>
                  </a:cubicBezTo>
                  <a:close/>
                  <a:moveTo>
                    <a:pt x="2255274" y="990600"/>
                  </a:moveTo>
                  <a:lnTo>
                    <a:pt x="2121189" y="990600"/>
                  </a:lnTo>
                  <a:lnTo>
                    <a:pt x="2129494" y="1052862"/>
                  </a:lnTo>
                  <a:cubicBezTo>
                    <a:pt x="2132131" y="1082556"/>
                    <a:pt x="2133478" y="1112620"/>
                    <a:pt x="2133478" y="1143000"/>
                  </a:cubicBezTo>
                  <a:cubicBezTo>
                    <a:pt x="2133478" y="1173379"/>
                    <a:pt x="2132131" y="1203444"/>
                    <a:pt x="2129494" y="1233138"/>
                  </a:cubicBezTo>
                  <a:lnTo>
                    <a:pt x="2121189" y="1295400"/>
                  </a:lnTo>
                  <a:lnTo>
                    <a:pt x="2255274" y="1295400"/>
                  </a:lnTo>
                  <a:lnTo>
                    <a:pt x="2247416" y="1373354"/>
                  </a:lnTo>
                  <a:cubicBezTo>
                    <a:pt x="2140835" y="1894200"/>
                    <a:pt x="1679991" y="2286000"/>
                    <a:pt x="1127637" y="2286000"/>
                  </a:cubicBezTo>
                  <a:cubicBezTo>
                    <a:pt x="575284" y="2286000"/>
                    <a:pt x="114439" y="1894200"/>
                    <a:pt x="7859" y="1373354"/>
                  </a:cubicBezTo>
                  <a:lnTo>
                    <a:pt x="0" y="1295400"/>
                  </a:lnTo>
                  <a:lnTo>
                    <a:pt x="134087" y="1295400"/>
                  </a:lnTo>
                  <a:lnTo>
                    <a:pt x="125782" y="1233138"/>
                  </a:lnTo>
                  <a:cubicBezTo>
                    <a:pt x="123145" y="1203444"/>
                    <a:pt x="121798" y="1173379"/>
                    <a:pt x="121798" y="1143000"/>
                  </a:cubicBezTo>
                  <a:cubicBezTo>
                    <a:pt x="121798" y="1112620"/>
                    <a:pt x="123145" y="1082556"/>
                    <a:pt x="125782" y="1052862"/>
                  </a:cubicBezTo>
                  <a:lnTo>
                    <a:pt x="134087" y="990600"/>
                  </a:lnTo>
                  <a:lnTo>
                    <a:pt x="0" y="990600"/>
                  </a:lnTo>
                  <a:lnTo>
                    <a:pt x="7859" y="912646"/>
                  </a:lnTo>
                  <a:cubicBezTo>
                    <a:pt x="114439" y="391800"/>
                    <a:pt x="575284" y="0"/>
                    <a:pt x="1127637" y="0"/>
                  </a:cubicBezTo>
                  <a:cubicBezTo>
                    <a:pt x="1679991" y="0"/>
                    <a:pt x="2140835" y="391800"/>
                    <a:pt x="2247416" y="912646"/>
                  </a:cubicBezTo>
                  <a:close/>
                </a:path>
              </a:pathLst>
            </a:custGeom>
            <a:solidFill>
              <a:srgbClr val="34738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rgbClr val="454545"/>
                </a:solidFill>
              </a:endParaRPr>
            </a:p>
          </p:txBody>
        </p:sp>
        <p:pic>
          <p:nvPicPr>
            <p:cNvPr id="14" name="Graphic 13" descr="Microscope">
              <a:extLst>
                <a:ext uri="{FF2B5EF4-FFF2-40B4-BE49-F238E27FC236}">
                  <a16:creationId xmlns:a16="http://schemas.microsoft.com/office/drawing/2014/main" id="{8DFD3884-8CEB-4C75-AFE0-E68ADEB1869D}"/>
                </a:ext>
              </a:extLst>
            </p:cNvPr>
            <p:cNvPicPr>
              <a:picLocks noChangeAspect="1"/>
            </p:cNvPicPr>
            <p:nvPr/>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3237440" y="2804037"/>
              <a:ext cx="457200" cy="457200"/>
            </a:xfrm>
            <a:prstGeom prst="rect">
              <a:avLst/>
            </a:prstGeom>
          </p:spPr>
        </p:pic>
      </p:grpSp>
      <p:grpSp>
        <p:nvGrpSpPr>
          <p:cNvPr id="4" name="Group 3">
            <a:extLst>
              <a:ext uri="{FF2B5EF4-FFF2-40B4-BE49-F238E27FC236}">
                <a16:creationId xmlns:a16="http://schemas.microsoft.com/office/drawing/2014/main" id="{413D97DC-D877-440A-99F3-8C3023E1C6D2}"/>
              </a:ext>
            </a:extLst>
          </p:cNvPr>
          <p:cNvGrpSpPr/>
          <p:nvPr/>
        </p:nvGrpSpPr>
        <p:grpSpPr>
          <a:xfrm>
            <a:off x="3831835" y="1905000"/>
            <a:ext cx="2286000" cy="2255274"/>
            <a:chOff x="3831835" y="1905000"/>
            <a:chExt cx="2286000" cy="2255274"/>
          </a:xfrm>
          <a:effectLst>
            <a:outerShdw blurRad="50800" dist="38100" dir="10800000" algn="r" rotWithShape="0">
              <a:prstClr val="black">
                <a:alpha val="40000"/>
              </a:prstClr>
            </a:outerShdw>
          </a:effectLst>
        </p:grpSpPr>
        <p:sp>
          <p:nvSpPr>
            <p:cNvPr id="28" name="Freeform: Shape 27">
              <a:extLst>
                <a:ext uri="{FF2B5EF4-FFF2-40B4-BE49-F238E27FC236}">
                  <a16:creationId xmlns:a16="http://schemas.microsoft.com/office/drawing/2014/main" id="{241FB11F-BA68-4D34-B20A-402D14DBF156}"/>
                </a:ext>
              </a:extLst>
            </p:cNvPr>
            <p:cNvSpPr/>
            <p:nvPr/>
          </p:nvSpPr>
          <p:spPr>
            <a:xfrm>
              <a:off x="4106155" y="2268198"/>
              <a:ext cx="1737360" cy="1528877"/>
            </a:xfrm>
            <a:custGeom>
              <a:avLst/>
              <a:gdLst>
                <a:gd name="connsiteX0" fmla="*/ 868680 w 1737360"/>
                <a:gd name="connsiteY0" fmla="*/ 0 h 1528877"/>
                <a:gd name="connsiteX1" fmla="*/ 1617588 w 1737360"/>
                <a:gd name="connsiteY1" fmla="*/ 610378 h 1528877"/>
                <a:gd name="connsiteX2" fmla="*/ 1619599 w 1737360"/>
                <a:gd name="connsiteY2" fmla="*/ 630327 h 1528877"/>
                <a:gd name="connsiteX3" fmla="*/ 1725527 w 1737360"/>
                <a:gd name="connsiteY3" fmla="*/ 630327 h 1528877"/>
                <a:gd name="connsiteX4" fmla="*/ 1737360 w 1737360"/>
                <a:gd name="connsiteY4" fmla="*/ 764440 h 1528877"/>
                <a:gd name="connsiteX5" fmla="*/ 1725527 w 1737360"/>
                <a:gd name="connsiteY5" fmla="*/ 898551 h 1528877"/>
                <a:gd name="connsiteX6" fmla="*/ 1619599 w 1737360"/>
                <a:gd name="connsiteY6" fmla="*/ 898551 h 1528877"/>
                <a:gd name="connsiteX7" fmla="*/ 1617588 w 1737360"/>
                <a:gd name="connsiteY7" fmla="*/ 918500 h 1528877"/>
                <a:gd name="connsiteX8" fmla="*/ 868680 w 1737360"/>
                <a:gd name="connsiteY8" fmla="*/ 1528877 h 1528877"/>
                <a:gd name="connsiteX9" fmla="*/ 119773 w 1737360"/>
                <a:gd name="connsiteY9" fmla="*/ 918500 h 1528877"/>
                <a:gd name="connsiteX10" fmla="*/ 117762 w 1737360"/>
                <a:gd name="connsiteY10" fmla="*/ 898551 h 1528877"/>
                <a:gd name="connsiteX11" fmla="*/ 11833 w 1737360"/>
                <a:gd name="connsiteY11" fmla="*/ 898551 h 1528877"/>
                <a:gd name="connsiteX12" fmla="*/ 0 w 1737360"/>
                <a:gd name="connsiteY12" fmla="*/ 764440 h 1528877"/>
                <a:gd name="connsiteX13" fmla="*/ 11834 w 1737360"/>
                <a:gd name="connsiteY13" fmla="*/ 630327 h 1528877"/>
                <a:gd name="connsiteX14" fmla="*/ 117762 w 1737360"/>
                <a:gd name="connsiteY14" fmla="*/ 630327 h 1528877"/>
                <a:gd name="connsiteX15" fmla="*/ 119773 w 1737360"/>
                <a:gd name="connsiteY15" fmla="*/ 610378 h 1528877"/>
                <a:gd name="connsiteX16" fmla="*/ 868680 w 1737360"/>
                <a:gd name="connsiteY16" fmla="*/ 0 h 15288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737360" h="1528877">
                  <a:moveTo>
                    <a:pt x="868680" y="0"/>
                  </a:moveTo>
                  <a:cubicBezTo>
                    <a:pt x="1238094" y="0"/>
                    <a:pt x="1546307" y="262036"/>
                    <a:pt x="1617588" y="610378"/>
                  </a:cubicBezTo>
                  <a:lnTo>
                    <a:pt x="1619599" y="630327"/>
                  </a:lnTo>
                  <a:lnTo>
                    <a:pt x="1725527" y="630327"/>
                  </a:lnTo>
                  <a:lnTo>
                    <a:pt x="1737360" y="764440"/>
                  </a:lnTo>
                  <a:lnTo>
                    <a:pt x="1725527" y="898551"/>
                  </a:lnTo>
                  <a:lnTo>
                    <a:pt x="1619599" y="898551"/>
                  </a:lnTo>
                  <a:lnTo>
                    <a:pt x="1617588" y="918500"/>
                  </a:lnTo>
                  <a:cubicBezTo>
                    <a:pt x="1546307" y="1266842"/>
                    <a:pt x="1238094" y="1528877"/>
                    <a:pt x="868680" y="1528877"/>
                  </a:cubicBezTo>
                  <a:cubicBezTo>
                    <a:pt x="499265" y="1528877"/>
                    <a:pt x="191053" y="1266842"/>
                    <a:pt x="119773" y="918500"/>
                  </a:cubicBezTo>
                  <a:lnTo>
                    <a:pt x="117762" y="898551"/>
                  </a:lnTo>
                  <a:lnTo>
                    <a:pt x="11833" y="898551"/>
                  </a:lnTo>
                  <a:lnTo>
                    <a:pt x="0" y="764440"/>
                  </a:lnTo>
                  <a:lnTo>
                    <a:pt x="11834" y="630327"/>
                  </a:lnTo>
                  <a:lnTo>
                    <a:pt x="117762" y="630327"/>
                  </a:lnTo>
                  <a:lnTo>
                    <a:pt x="119773" y="610378"/>
                  </a:lnTo>
                  <a:cubicBezTo>
                    <a:pt x="191053" y="262036"/>
                    <a:pt x="499265" y="0"/>
                    <a:pt x="868680" y="0"/>
                  </a:cubicBez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454545"/>
                </a:solidFill>
              </a:endParaRPr>
            </a:p>
          </p:txBody>
        </p:sp>
        <p:sp>
          <p:nvSpPr>
            <p:cNvPr id="11" name="Freeform: Shape 10">
              <a:extLst>
                <a:ext uri="{FF2B5EF4-FFF2-40B4-BE49-F238E27FC236}">
                  <a16:creationId xmlns:a16="http://schemas.microsoft.com/office/drawing/2014/main" id="{0F6AD269-AC5E-4A84-882A-D4DE11E0B497}"/>
                </a:ext>
              </a:extLst>
            </p:cNvPr>
            <p:cNvSpPr>
              <a:spLocks noChangeAspect="1"/>
            </p:cNvSpPr>
            <p:nvPr/>
          </p:nvSpPr>
          <p:spPr>
            <a:xfrm rot="16200000">
              <a:off x="3847198" y="1889637"/>
              <a:ext cx="2255274" cy="2286000"/>
            </a:xfrm>
            <a:custGeom>
              <a:avLst/>
              <a:gdLst>
                <a:gd name="connsiteX0" fmla="*/ 1892077 w 2255274"/>
                <a:gd name="connsiteY0" fmla="*/ 1143000 h 2286000"/>
                <a:gd name="connsiteX1" fmla="*/ 1281699 w 2255274"/>
                <a:gd name="connsiteY1" fmla="*/ 394093 h 2286000"/>
                <a:gd name="connsiteX2" fmla="*/ 1261750 w 2255274"/>
                <a:gd name="connsiteY2" fmla="*/ 392082 h 2286000"/>
                <a:gd name="connsiteX3" fmla="*/ 1261750 w 2255274"/>
                <a:gd name="connsiteY3" fmla="*/ 286154 h 2286000"/>
                <a:gd name="connsiteX4" fmla="*/ 1127637 w 2255274"/>
                <a:gd name="connsiteY4" fmla="*/ 274320 h 2286000"/>
                <a:gd name="connsiteX5" fmla="*/ 993526 w 2255274"/>
                <a:gd name="connsiteY5" fmla="*/ 286153 h 2286000"/>
                <a:gd name="connsiteX6" fmla="*/ 993526 w 2255274"/>
                <a:gd name="connsiteY6" fmla="*/ 392082 h 2286000"/>
                <a:gd name="connsiteX7" fmla="*/ 973577 w 2255274"/>
                <a:gd name="connsiteY7" fmla="*/ 394093 h 2286000"/>
                <a:gd name="connsiteX8" fmla="*/ 363200 w 2255274"/>
                <a:gd name="connsiteY8" fmla="*/ 1143000 h 2286000"/>
                <a:gd name="connsiteX9" fmla="*/ 973577 w 2255274"/>
                <a:gd name="connsiteY9" fmla="*/ 1891908 h 2286000"/>
                <a:gd name="connsiteX10" fmla="*/ 993526 w 2255274"/>
                <a:gd name="connsiteY10" fmla="*/ 1893919 h 2286000"/>
                <a:gd name="connsiteX11" fmla="*/ 993526 w 2255274"/>
                <a:gd name="connsiteY11" fmla="*/ 1999847 h 2286000"/>
                <a:gd name="connsiteX12" fmla="*/ 1127637 w 2255274"/>
                <a:gd name="connsiteY12" fmla="*/ 2011680 h 2286000"/>
                <a:gd name="connsiteX13" fmla="*/ 1261750 w 2255274"/>
                <a:gd name="connsiteY13" fmla="*/ 1999847 h 2286000"/>
                <a:gd name="connsiteX14" fmla="*/ 1261750 w 2255274"/>
                <a:gd name="connsiteY14" fmla="*/ 1893919 h 2286000"/>
                <a:gd name="connsiteX15" fmla="*/ 1281699 w 2255274"/>
                <a:gd name="connsiteY15" fmla="*/ 1891908 h 2286000"/>
                <a:gd name="connsiteX16" fmla="*/ 1892077 w 2255274"/>
                <a:gd name="connsiteY16" fmla="*/ 1143000 h 2286000"/>
                <a:gd name="connsiteX17" fmla="*/ 2255274 w 2255274"/>
                <a:gd name="connsiteY17" fmla="*/ 990600 h 2286000"/>
                <a:gd name="connsiteX18" fmla="*/ 2121189 w 2255274"/>
                <a:gd name="connsiteY18" fmla="*/ 990600 h 2286000"/>
                <a:gd name="connsiteX19" fmla="*/ 2129494 w 2255274"/>
                <a:gd name="connsiteY19" fmla="*/ 1052862 h 2286000"/>
                <a:gd name="connsiteX20" fmla="*/ 2133478 w 2255274"/>
                <a:gd name="connsiteY20" fmla="*/ 1143000 h 2286000"/>
                <a:gd name="connsiteX21" fmla="*/ 2129494 w 2255274"/>
                <a:gd name="connsiteY21" fmla="*/ 1233138 h 2286000"/>
                <a:gd name="connsiteX22" fmla="*/ 2121189 w 2255274"/>
                <a:gd name="connsiteY22" fmla="*/ 1295400 h 2286000"/>
                <a:gd name="connsiteX23" fmla="*/ 2255274 w 2255274"/>
                <a:gd name="connsiteY23" fmla="*/ 1295400 h 2286000"/>
                <a:gd name="connsiteX24" fmla="*/ 2247416 w 2255274"/>
                <a:gd name="connsiteY24" fmla="*/ 1373354 h 2286000"/>
                <a:gd name="connsiteX25" fmla="*/ 1127637 w 2255274"/>
                <a:gd name="connsiteY25" fmla="*/ 2286000 h 2286000"/>
                <a:gd name="connsiteX26" fmla="*/ 7859 w 2255274"/>
                <a:gd name="connsiteY26" fmla="*/ 1373354 h 2286000"/>
                <a:gd name="connsiteX27" fmla="*/ 0 w 2255274"/>
                <a:gd name="connsiteY27" fmla="*/ 1295400 h 2286000"/>
                <a:gd name="connsiteX28" fmla="*/ 134087 w 2255274"/>
                <a:gd name="connsiteY28" fmla="*/ 1295400 h 2286000"/>
                <a:gd name="connsiteX29" fmla="*/ 125782 w 2255274"/>
                <a:gd name="connsiteY29" fmla="*/ 1233138 h 2286000"/>
                <a:gd name="connsiteX30" fmla="*/ 121798 w 2255274"/>
                <a:gd name="connsiteY30" fmla="*/ 1143000 h 2286000"/>
                <a:gd name="connsiteX31" fmla="*/ 125782 w 2255274"/>
                <a:gd name="connsiteY31" fmla="*/ 1052862 h 2286000"/>
                <a:gd name="connsiteX32" fmla="*/ 134087 w 2255274"/>
                <a:gd name="connsiteY32" fmla="*/ 990600 h 2286000"/>
                <a:gd name="connsiteX33" fmla="*/ 0 w 2255274"/>
                <a:gd name="connsiteY33" fmla="*/ 990600 h 2286000"/>
                <a:gd name="connsiteX34" fmla="*/ 7859 w 2255274"/>
                <a:gd name="connsiteY34" fmla="*/ 912646 h 2286000"/>
                <a:gd name="connsiteX35" fmla="*/ 1127637 w 2255274"/>
                <a:gd name="connsiteY35" fmla="*/ 0 h 2286000"/>
                <a:gd name="connsiteX36" fmla="*/ 2247416 w 2255274"/>
                <a:gd name="connsiteY36" fmla="*/ 912646 h 2286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2255274" h="2286000">
                  <a:moveTo>
                    <a:pt x="1892077" y="1143000"/>
                  </a:moveTo>
                  <a:cubicBezTo>
                    <a:pt x="1892077" y="773585"/>
                    <a:pt x="1630041" y="465373"/>
                    <a:pt x="1281699" y="394093"/>
                  </a:cubicBezTo>
                  <a:lnTo>
                    <a:pt x="1261750" y="392082"/>
                  </a:lnTo>
                  <a:lnTo>
                    <a:pt x="1261750" y="286154"/>
                  </a:lnTo>
                  <a:lnTo>
                    <a:pt x="1127637" y="274320"/>
                  </a:lnTo>
                  <a:lnTo>
                    <a:pt x="993526" y="286153"/>
                  </a:lnTo>
                  <a:lnTo>
                    <a:pt x="993526" y="392082"/>
                  </a:lnTo>
                  <a:lnTo>
                    <a:pt x="973577" y="394093"/>
                  </a:lnTo>
                  <a:cubicBezTo>
                    <a:pt x="625235" y="465373"/>
                    <a:pt x="363200" y="773585"/>
                    <a:pt x="363200" y="1143000"/>
                  </a:cubicBezTo>
                  <a:cubicBezTo>
                    <a:pt x="363200" y="1512414"/>
                    <a:pt x="625235" y="1820627"/>
                    <a:pt x="973577" y="1891908"/>
                  </a:cubicBezTo>
                  <a:lnTo>
                    <a:pt x="993526" y="1893919"/>
                  </a:lnTo>
                  <a:lnTo>
                    <a:pt x="993526" y="1999847"/>
                  </a:lnTo>
                  <a:lnTo>
                    <a:pt x="1127637" y="2011680"/>
                  </a:lnTo>
                  <a:lnTo>
                    <a:pt x="1261750" y="1999847"/>
                  </a:lnTo>
                  <a:lnTo>
                    <a:pt x="1261750" y="1893919"/>
                  </a:lnTo>
                  <a:lnTo>
                    <a:pt x="1281699" y="1891908"/>
                  </a:lnTo>
                  <a:cubicBezTo>
                    <a:pt x="1630041" y="1820627"/>
                    <a:pt x="1892077" y="1512414"/>
                    <a:pt x="1892077" y="1143000"/>
                  </a:cubicBezTo>
                  <a:close/>
                  <a:moveTo>
                    <a:pt x="2255274" y="990600"/>
                  </a:moveTo>
                  <a:lnTo>
                    <a:pt x="2121189" y="990600"/>
                  </a:lnTo>
                  <a:lnTo>
                    <a:pt x="2129494" y="1052862"/>
                  </a:lnTo>
                  <a:cubicBezTo>
                    <a:pt x="2132131" y="1082556"/>
                    <a:pt x="2133478" y="1112620"/>
                    <a:pt x="2133478" y="1143000"/>
                  </a:cubicBezTo>
                  <a:cubicBezTo>
                    <a:pt x="2133478" y="1173379"/>
                    <a:pt x="2132131" y="1203444"/>
                    <a:pt x="2129494" y="1233138"/>
                  </a:cubicBezTo>
                  <a:lnTo>
                    <a:pt x="2121189" y="1295400"/>
                  </a:lnTo>
                  <a:lnTo>
                    <a:pt x="2255274" y="1295400"/>
                  </a:lnTo>
                  <a:lnTo>
                    <a:pt x="2247416" y="1373354"/>
                  </a:lnTo>
                  <a:cubicBezTo>
                    <a:pt x="2140835" y="1894200"/>
                    <a:pt x="1679991" y="2286000"/>
                    <a:pt x="1127637" y="2286000"/>
                  </a:cubicBezTo>
                  <a:cubicBezTo>
                    <a:pt x="575284" y="2286000"/>
                    <a:pt x="114439" y="1894200"/>
                    <a:pt x="7859" y="1373354"/>
                  </a:cubicBezTo>
                  <a:lnTo>
                    <a:pt x="0" y="1295400"/>
                  </a:lnTo>
                  <a:lnTo>
                    <a:pt x="134087" y="1295400"/>
                  </a:lnTo>
                  <a:lnTo>
                    <a:pt x="125782" y="1233138"/>
                  </a:lnTo>
                  <a:cubicBezTo>
                    <a:pt x="123145" y="1203444"/>
                    <a:pt x="121798" y="1173379"/>
                    <a:pt x="121798" y="1143000"/>
                  </a:cubicBezTo>
                  <a:cubicBezTo>
                    <a:pt x="121798" y="1112620"/>
                    <a:pt x="123145" y="1082556"/>
                    <a:pt x="125782" y="1052862"/>
                  </a:cubicBezTo>
                  <a:lnTo>
                    <a:pt x="134087" y="990600"/>
                  </a:lnTo>
                  <a:lnTo>
                    <a:pt x="0" y="990600"/>
                  </a:lnTo>
                  <a:lnTo>
                    <a:pt x="7859" y="912646"/>
                  </a:lnTo>
                  <a:cubicBezTo>
                    <a:pt x="114439" y="391800"/>
                    <a:pt x="575284" y="0"/>
                    <a:pt x="1127637" y="0"/>
                  </a:cubicBezTo>
                  <a:cubicBezTo>
                    <a:pt x="1679991" y="0"/>
                    <a:pt x="2140835" y="391800"/>
                    <a:pt x="2247416" y="912646"/>
                  </a:cubicBezTo>
                  <a:close/>
                </a:path>
              </a:pathLst>
            </a:custGeom>
            <a:solidFill>
              <a:srgbClr val="189A8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rgbClr val="454545"/>
                </a:solidFill>
              </a:endParaRPr>
            </a:p>
          </p:txBody>
        </p:sp>
        <p:pic>
          <p:nvPicPr>
            <p:cNvPr id="16" name="Graphic 15" descr="Medicine">
              <a:extLst>
                <a:ext uri="{FF2B5EF4-FFF2-40B4-BE49-F238E27FC236}">
                  <a16:creationId xmlns:a16="http://schemas.microsoft.com/office/drawing/2014/main" id="{CAB6A096-28AC-46BC-A7DF-597832CC919E}"/>
                </a:ext>
              </a:extLst>
            </p:cNvPr>
            <p:cNvPicPr>
              <a:picLocks noChangeAspect="1"/>
            </p:cNvPicPr>
            <p:nvPr/>
          </p:nvPicPr>
          <p:blipFill>
            <a:blip r:embed="rId4" cstate="print">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4744705" y="2804037"/>
              <a:ext cx="457200" cy="457200"/>
            </a:xfrm>
            <a:prstGeom prst="rect">
              <a:avLst/>
            </a:prstGeom>
          </p:spPr>
        </p:pic>
      </p:grpSp>
      <p:grpSp>
        <p:nvGrpSpPr>
          <p:cNvPr id="31" name="Group 30">
            <a:extLst>
              <a:ext uri="{FF2B5EF4-FFF2-40B4-BE49-F238E27FC236}">
                <a16:creationId xmlns:a16="http://schemas.microsoft.com/office/drawing/2014/main" id="{52D23B5F-08AF-4C00-B430-E1DA8382CCA2}"/>
              </a:ext>
            </a:extLst>
          </p:cNvPr>
          <p:cNvGrpSpPr/>
          <p:nvPr/>
        </p:nvGrpSpPr>
        <p:grpSpPr>
          <a:xfrm>
            <a:off x="5347101" y="1905000"/>
            <a:ext cx="2286000" cy="2255274"/>
            <a:chOff x="5347101" y="1905000"/>
            <a:chExt cx="2286000" cy="2255274"/>
          </a:xfrm>
          <a:effectLst>
            <a:outerShdw blurRad="50800" dist="38100" dir="10800000" algn="r" rotWithShape="0">
              <a:prstClr val="black">
                <a:alpha val="40000"/>
              </a:prstClr>
            </a:outerShdw>
          </a:effectLst>
        </p:grpSpPr>
        <p:sp>
          <p:nvSpPr>
            <p:cNvPr id="29" name="Freeform: Shape 28">
              <a:extLst>
                <a:ext uri="{FF2B5EF4-FFF2-40B4-BE49-F238E27FC236}">
                  <a16:creationId xmlns:a16="http://schemas.microsoft.com/office/drawing/2014/main" id="{69A3A4CF-18F6-42CD-A30A-D466C39118D4}"/>
                </a:ext>
              </a:extLst>
            </p:cNvPr>
            <p:cNvSpPr/>
            <p:nvPr/>
          </p:nvSpPr>
          <p:spPr>
            <a:xfrm>
              <a:off x="5621421" y="2268198"/>
              <a:ext cx="1737360" cy="1528877"/>
            </a:xfrm>
            <a:custGeom>
              <a:avLst/>
              <a:gdLst>
                <a:gd name="connsiteX0" fmla="*/ 868680 w 1737360"/>
                <a:gd name="connsiteY0" fmla="*/ 0 h 1528877"/>
                <a:gd name="connsiteX1" fmla="*/ 1617588 w 1737360"/>
                <a:gd name="connsiteY1" fmla="*/ 610378 h 1528877"/>
                <a:gd name="connsiteX2" fmla="*/ 1619599 w 1737360"/>
                <a:gd name="connsiteY2" fmla="*/ 630327 h 1528877"/>
                <a:gd name="connsiteX3" fmla="*/ 1725527 w 1737360"/>
                <a:gd name="connsiteY3" fmla="*/ 630327 h 1528877"/>
                <a:gd name="connsiteX4" fmla="*/ 1737360 w 1737360"/>
                <a:gd name="connsiteY4" fmla="*/ 764440 h 1528877"/>
                <a:gd name="connsiteX5" fmla="*/ 1725527 w 1737360"/>
                <a:gd name="connsiteY5" fmla="*/ 898551 h 1528877"/>
                <a:gd name="connsiteX6" fmla="*/ 1619599 w 1737360"/>
                <a:gd name="connsiteY6" fmla="*/ 898551 h 1528877"/>
                <a:gd name="connsiteX7" fmla="*/ 1617588 w 1737360"/>
                <a:gd name="connsiteY7" fmla="*/ 918500 h 1528877"/>
                <a:gd name="connsiteX8" fmla="*/ 868680 w 1737360"/>
                <a:gd name="connsiteY8" fmla="*/ 1528877 h 1528877"/>
                <a:gd name="connsiteX9" fmla="*/ 119773 w 1737360"/>
                <a:gd name="connsiteY9" fmla="*/ 918500 h 1528877"/>
                <a:gd name="connsiteX10" fmla="*/ 117762 w 1737360"/>
                <a:gd name="connsiteY10" fmla="*/ 898551 h 1528877"/>
                <a:gd name="connsiteX11" fmla="*/ 11833 w 1737360"/>
                <a:gd name="connsiteY11" fmla="*/ 898551 h 1528877"/>
                <a:gd name="connsiteX12" fmla="*/ 0 w 1737360"/>
                <a:gd name="connsiteY12" fmla="*/ 764440 h 1528877"/>
                <a:gd name="connsiteX13" fmla="*/ 11834 w 1737360"/>
                <a:gd name="connsiteY13" fmla="*/ 630327 h 1528877"/>
                <a:gd name="connsiteX14" fmla="*/ 117762 w 1737360"/>
                <a:gd name="connsiteY14" fmla="*/ 630327 h 1528877"/>
                <a:gd name="connsiteX15" fmla="*/ 119773 w 1737360"/>
                <a:gd name="connsiteY15" fmla="*/ 610378 h 1528877"/>
                <a:gd name="connsiteX16" fmla="*/ 868680 w 1737360"/>
                <a:gd name="connsiteY16" fmla="*/ 0 h 15288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737360" h="1528877">
                  <a:moveTo>
                    <a:pt x="868680" y="0"/>
                  </a:moveTo>
                  <a:cubicBezTo>
                    <a:pt x="1238094" y="0"/>
                    <a:pt x="1546307" y="262036"/>
                    <a:pt x="1617588" y="610378"/>
                  </a:cubicBezTo>
                  <a:lnTo>
                    <a:pt x="1619599" y="630327"/>
                  </a:lnTo>
                  <a:lnTo>
                    <a:pt x="1725527" y="630327"/>
                  </a:lnTo>
                  <a:lnTo>
                    <a:pt x="1737360" y="764440"/>
                  </a:lnTo>
                  <a:lnTo>
                    <a:pt x="1725527" y="898551"/>
                  </a:lnTo>
                  <a:lnTo>
                    <a:pt x="1619599" y="898551"/>
                  </a:lnTo>
                  <a:lnTo>
                    <a:pt x="1617588" y="918500"/>
                  </a:lnTo>
                  <a:cubicBezTo>
                    <a:pt x="1546307" y="1266842"/>
                    <a:pt x="1238094" y="1528877"/>
                    <a:pt x="868680" y="1528877"/>
                  </a:cubicBezTo>
                  <a:cubicBezTo>
                    <a:pt x="499265" y="1528877"/>
                    <a:pt x="191053" y="1266842"/>
                    <a:pt x="119773" y="918500"/>
                  </a:cubicBezTo>
                  <a:lnTo>
                    <a:pt x="117762" y="898551"/>
                  </a:lnTo>
                  <a:lnTo>
                    <a:pt x="11833" y="898551"/>
                  </a:lnTo>
                  <a:lnTo>
                    <a:pt x="0" y="764440"/>
                  </a:lnTo>
                  <a:lnTo>
                    <a:pt x="11834" y="630327"/>
                  </a:lnTo>
                  <a:lnTo>
                    <a:pt x="117762" y="630327"/>
                  </a:lnTo>
                  <a:lnTo>
                    <a:pt x="119773" y="610378"/>
                  </a:lnTo>
                  <a:cubicBezTo>
                    <a:pt x="191053" y="262036"/>
                    <a:pt x="499265" y="0"/>
                    <a:pt x="868680" y="0"/>
                  </a:cubicBez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454545"/>
                </a:solidFill>
              </a:endParaRPr>
            </a:p>
          </p:txBody>
        </p:sp>
        <p:sp>
          <p:nvSpPr>
            <p:cNvPr id="12" name="Freeform: Shape 11">
              <a:extLst>
                <a:ext uri="{FF2B5EF4-FFF2-40B4-BE49-F238E27FC236}">
                  <a16:creationId xmlns:a16="http://schemas.microsoft.com/office/drawing/2014/main" id="{0D9FF454-80F8-4579-B385-C3DBAADC83EB}"/>
                </a:ext>
              </a:extLst>
            </p:cNvPr>
            <p:cNvSpPr>
              <a:spLocks noChangeAspect="1"/>
            </p:cNvSpPr>
            <p:nvPr/>
          </p:nvSpPr>
          <p:spPr>
            <a:xfrm rot="16200000">
              <a:off x="5362464" y="1889637"/>
              <a:ext cx="2255274" cy="2286000"/>
            </a:xfrm>
            <a:custGeom>
              <a:avLst/>
              <a:gdLst>
                <a:gd name="connsiteX0" fmla="*/ 1892077 w 2255274"/>
                <a:gd name="connsiteY0" fmla="*/ 1143000 h 2286000"/>
                <a:gd name="connsiteX1" fmla="*/ 1281699 w 2255274"/>
                <a:gd name="connsiteY1" fmla="*/ 394093 h 2286000"/>
                <a:gd name="connsiteX2" fmla="*/ 1261750 w 2255274"/>
                <a:gd name="connsiteY2" fmla="*/ 392082 h 2286000"/>
                <a:gd name="connsiteX3" fmla="*/ 1261750 w 2255274"/>
                <a:gd name="connsiteY3" fmla="*/ 286154 h 2286000"/>
                <a:gd name="connsiteX4" fmla="*/ 1127637 w 2255274"/>
                <a:gd name="connsiteY4" fmla="*/ 274320 h 2286000"/>
                <a:gd name="connsiteX5" fmla="*/ 993526 w 2255274"/>
                <a:gd name="connsiteY5" fmla="*/ 286153 h 2286000"/>
                <a:gd name="connsiteX6" fmla="*/ 993526 w 2255274"/>
                <a:gd name="connsiteY6" fmla="*/ 392082 h 2286000"/>
                <a:gd name="connsiteX7" fmla="*/ 973577 w 2255274"/>
                <a:gd name="connsiteY7" fmla="*/ 394093 h 2286000"/>
                <a:gd name="connsiteX8" fmla="*/ 363200 w 2255274"/>
                <a:gd name="connsiteY8" fmla="*/ 1143000 h 2286000"/>
                <a:gd name="connsiteX9" fmla="*/ 973577 w 2255274"/>
                <a:gd name="connsiteY9" fmla="*/ 1891908 h 2286000"/>
                <a:gd name="connsiteX10" fmla="*/ 993526 w 2255274"/>
                <a:gd name="connsiteY10" fmla="*/ 1893919 h 2286000"/>
                <a:gd name="connsiteX11" fmla="*/ 993526 w 2255274"/>
                <a:gd name="connsiteY11" fmla="*/ 1999847 h 2286000"/>
                <a:gd name="connsiteX12" fmla="*/ 1127637 w 2255274"/>
                <a:gd name="connsiteY12" fmla="*/ 2011680 h 2286000"/>
                <a:gd name="connsiteX13" fmla="*/ 1261750 w 2255274"/>
                <a:gd name="connsiteY13" fmla="*/ 1999847 h 2286000"/>
                <a:gd name="connsiteX14" fmla="*/ 1261750 w 2255274"/>
                <a:gd name="connsiteY14" fmla="*/ 1893919 h 2286000"/>
                <a:gd name="connsiteX15" fmla="*/ 1281699 w 2255274"/>
                <a:gd name="connsiteY15" fmla="*/ 1891908 h 2286000"/>
                <a:gd name="connsiteX16" fmla="*/ 1892077 w 2255274"/>
                <a:gd name="connsiteY16" fmla="*/ 1143000 h 2286000"/>
                <a:gd name="connsiteX17" fmla="*/ 2255274 w 2255274"/>
                <a:gd name="connsiteY17" fmla="*/ 990600 h 2286000"/>
                <a:gd name="connsiteX18" fmla="*/ 2121189 w 2255274"/>
                <a:gd name="connsiteY18" fmla="*/ 990600 h 2286000"/>
                <a:gd name="connsiteX19" fmla="*/ 2129494 w 2255274"/>
                <a:gd name="connsiteY19" fmla="*/ 1052862 h 2286000"/>
                <a:gd name="connsiteX20" fmla="*/ 2133478 w 2255274"/>
                <a:gd name="connsiteY20" fmla="*/ 1143000 h 2286000"/>
                <a:gd name="connsiteX21" fmla="*/ 2129494 w 2255274"/>
                <a:gd name="connsiteY21" fmla="*/ 1233138 h 2286000"/>
                <a:gd name="connsiteX22" fmla="*/ 2121189 w 2255274"/>
                <a:gd name="connsiteY22" fmla="*/ 1295400 h 2286000"/>
                <a:gd name="connsiteX23" fmla="*/ 2255274 w 2255274"/>
                <a:gd name="connsiteY23" fmla="*/ 1295400 h 2286000"/>
                <a:gd name="connsiteX24" fmla="*/ 2247416 w 2255274"/>
                <a:gd name="connsiteY24" fmla="*/ 1373354 h 2286000"/>
                <a:gd name="connsiteX25" fmla="*/ 1127637 w 2255274"/>
                <a:gd name="connsiteY25" fmla="*/ 2286000 h 2286000"/>
                <a:gd name="connsiteX26" fmla="*/ 7859 w 2255274"/>
                <a:gd name="connsiteY26" fmla="*/ 1373354 h 2286000"/>
                <a:gd name="connsiteX27" fmla="*/ 0 w 2255274"/>
                <a:gd name="connsiteY27" fmla="*/ 1295400 h 2286000"/>
                <a:gd name="connsiteX28" fmla="*/ 134087 w 2255274"/>
                <a:gd name="connsiteY28" fmla="*/ 1295400 h 2286000"/>
                <a:gd name="connsiteX29" fmla="*/ 125782 w 2255274"/>
                <a:gd name="connsiteY29" fmla="*/ 1233138 h 2286000"/>
                <a:gd name="connsiteX30" fmla="*/ 121798 w 2255274"/>
                <a:gd name="connsiteY30" fmla="*/ 1143000 h 2286000"/>
                <a:gd name="connsiteX31" fmla="*/ 125782 w 2255274"/>
                <a:gd name="connsiteY31" fmla="*/ 1052862 h 2286000"/>
                <a:gd name="connsiteX32" fmla="*/ 134087 w 2255274"/>
                <a:gd name="connsiteY32" fmla="*/ 990600 h 2286000"/>
                <a:gd name="connsiteX33" fmla="*/ 0 w 2255274"/>
                <a:gd name="connsiteY33" fmla="*/ 990600 h 2286000"/>
                <a:gd name="connsiteX34" fmla="*/ 7859 w 2255274"/>
                <a:gd name="connsiteY34" fmla="*/ 912646 h 2286000"/>
                <a:gd name="connsiteX35" fmla="*/ 1127637 w 2255274"/>
                <a:gd name="connsiteY35" fmla="*/ 0 h 2286000"/>
                <a:gd name="connsiteX36" fmla="*/ 2247416 w 2255274"/>
                <a:gd name="connsiteY36" fmla="*/ 912646 h 2286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2255274" h="2286000">
                  <a:moveTo>
                    <a:pt x="1892077" y="1143000"/>
                  </a:moveTo>
                  <a:cubicBezTo>
                    <a:pt x="1892077" y="773585"/>
                    <a:pt x="1630041" y="465373"/>
                    <a:pt x="1281699" y="394093"/>
                  </a:cubicBezTo>
                  <a:lnTo>
                    <a:pt x="1261750" y="392082"/>
                  </a:lnTo>
                  <a:lnTo>
                    <a:pt x="1261750" y="286154"/>
                  </a:lnTo>
                  <a:lnTo>
                    <a:pt x="1127637" y="274320"/>
                  </a:lnTo>
                  <a:lnTo>
                    <a:pt x="993526" y="286153"/>
                  </a:lnTo>
                  <a:lnTo>
                    <a:pt x="993526" y="392082"/>
                  </a:lnTo>
                  <a:lnTo>
                    <a:pt x="973577" y="394093"/>
                  </a:lnTo>
                  <a:cubicBezTo>
                    <a:pt x="625235" y="465373"/>
                    <a:pt x="363200" y="773585"/>
                    <a:pt x="363200" y="1143000"/>
                  </a:cubicBezTo>
                  <a:cubicBezTo>
                    <a:pt x="363200" y="1512414"/>
                    <a:pt x="625235" y="1820627"/>
                    <a:pt x="973577" y="1891908"/>
                  </a:cubicBezTo>
                  <a:lnTo>
                    <a:pt x="993526" y="1893919"/>
                  </a:lnTo>
                  <a:lnTo>
                    <a:pt x="993526" y="1999847"/>
                  </a:lnTo>
                  <a:lnTo>
                    <a:pt x="1127637" y="2011680"/>
                  </a:lnTo>
                  <a:lnTo>
                    <a:pt x="1261750" y="1999847"/>
                  </a:lnTo>
                  <a:lnTo>
                    <a:pt x="1261750" y="1893919"/>
                  </a:lnTo>
                  <a:lnTo>
                    <a:pt x="1281699" y="1891908"/>
                  </a:lnTo>
                  <a:cubicBezTo>
                    <a:pt x="1630041" y="1820627"/>
                    <a:pt x="1892077" y="1512414"/>
                    <a:pt x="1892077" y="1143000"/>
                  </a:cubicBezTo>
                  <a:close/>
                  <a:moveTo>
                    <a:pt x="2255274" y="990600"/>
                  </a:moveTo>
                  <a:lnTo>
                    <a:pt x="2121189" y="990600"/>
                  </a:lnTo>
                  <a:lnTo>
                    <a:pt x="2129494" y="1052862"/>
                  </a:lnTo>
                  <a:cubicBezTo>
                    <a:pt x="2132131" y="1082556"/>
                    <a:pt x="2133478" y="1112620"/>
                    <a:pt x="2133478" y="1143000"/>
                  </a:cubicBezTo>
                  <a:cubicBezTo>
                    <a:pt x="2133478" y="1173379"/>
                    <a:pt x="2132131" y="1203444"/>
                    <a:pt x="2129494" y="1233138"/>
                  </a:cubicBezTo>
                  <a:lnTo>
                    <a:pt x="2121189" y="1295400"/>
                  </a:lnTo>
                  <a:lnTo>
                    <a:pt x="2255274" y="1295400"/>
                  </a:lnTo>
                  <a:lnTo>
                    <a:pt x="2247416" y="1373354"/>
                  </a:lnTo>
                  <a:cubicBezTo>
                    <a:pt x="2140835" y="1894200"/>
                    <a:pt x="1679991" y="2286000"/>
                    <a:pt x="1127637" y="2286000"/>
                  </a:cubicBezTo>
                  <a:cubicBezTo>
                    <a:pt x="575284" y="2286000"/>
                    <a:pt x="114439" y="1894200"/>
                    <a:pt x="7859" y="1373354"/>
                  </a:cubicBezTo>
                  <a:lnTo>
                    <a:pt x="0" y="1295400"/>
                  </a:lnTo>
                  <a:lnTo>
                    <a:pt x="134087" y="1295400"/>
                  </a:lnTo>
                  <a:lnTo>
                    <a:pt x="125782" y="1233138"/>
                  </a:lnTo>
                  <a:cubicBezTo>
                    <a:pt x="123145" y="1203444"/>
                    <a:pt x="121798" y="1173379"/>
                    <a:pt x="121798" y="1143000"/>
                  </a:cubicBezTo>
                  <a:cubicBezTo>
                    <a:pt x="121798" y="1112620"/>
                    <a:pt x="123145" y="1082556"/>
                    <a:pt x="125782" y="1052862"/>
                  </a:cubicBezTo>
                  <a:lnTo>
                    <a:pt x="134087" y="990600"/>
                  </a:lnTo>
                  <a:lnTo>
                    <a:pt x="0" y="990600"/>
                  </a:lnTo>
                  <a:lnTo>
                    <a:pt x="7859" y="912646"/>
                  </a:lnTo>
                  <a:cubicBezTo>
                    <a:pt x="114439" y="391800"/>
                    <a:pt x="575284" y="0"/>
                    <a:pt x="1127637" y="0"/>
                  </a:cubicBezTo>
                  <a:cubicBezTo>
                    <a:pt x="1679991" y="0"/>
                    <a:pt x="2140835" y="391800"/>
                    <a:pt x="2247416" y="912646"/>
                  </a:cubicBezTo>
                  <a:close/>
                </a:path>
              </a:pathLst>
            </a:custGeom>
            <a:solidFill>
              <a:srgbClr val="EF9D27"/>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solidFill>
                  <a:srgbClr val="454545"/>
                </a:solidFill>
              </a:endParaRPr>
            </a:p>
          </p:txBody>
        </p:sp>
        <p:grpSp>
          <p:nvGrpSpPr>
            <p:cNvPr id="17" name="Group 16">
              <a:extLst>
                <a:ext uri="{FF2B5EF4-FFF2-40B4-BE49-F238E27FC236}">
                  <a16:creationId xmlns:a16="http://schemas.microsoft.com/office/drawing/2014/main" id="{9EE0A96B-3893-4492-B38B-0C156098349E}"/>
                </a:ext>
              </a:extLst>
            </p:cNvPr>
            <p:cNvGrpSpPr>
              <a:grpSpLocks noChangeAspect="1"/>
            </p:cNvGrpSpPr>
            <p:nvPr/>
          </p:nvGrpSpPr>
          <p:grpSpPr>
            <a:xfrm>
              <a:off x="6228254" y="2804037"/>
              <a:ext cx="435012" cy="420624"/>
              <a:chOff x="5659438" y="2249488"/>
              <a:chExt cx="623887" cy="603250"/>
            </a:xfrm>
            <a:solidFill>
              <a:schemeClr val="bg1"/>
            </a:solidFill>
          </p:grpSpPr>
          <p:sp>
            <p:nvSpPr>
              <p:cNvPr id="18" name="Freeform 67">
                <a:extLst>
                  <a:ext uri="{FF2B5EF4-FFF2-40B4-BE49-F238E27FC236}">
                    <a16:creationId xmlns:a16="http://schemas.microsoft.com/office/drawing/2014/main" id="{81334082-B5EB-404C-9753-1E3423099E93}"/>
                  </a:ext>
                </a:extLst>
              </p:cNvPr>
              <p:cNvSpPr>
                <a:spLocks noEditPoints="1"/>
              </p:cNvSpPr>
              <p:nvPr/>
            </p:nvSpPr>
            <p:spPr bwMode="auto">
              <a:xfrm>
                <a:off x="5988050" y="2249488"/>
                <a:ext cx="295275" cy="585788"/>
              </a:xfrm>
              <a:custGeom>
                <a:avLst/>
                <a:gdLst/>
                <a:ahLst/>
                <a:cxnLst>
                  <a:cxn ang="0">
                    <a:pos x="0" y="148"/>
                  </a:cxn>
                  <a:cxn ang="0">
                    <a:pos x="0" y="50"/>
                  </a:cxn>
                  <a:cxn ang="0">
                    <a:pos x="51" y="0"/>
                  </a:cxn>
                  <a:cxn ang="0">
                    <a:pos x="101" y="50"/>
                  </a:cxn>
                  <a:cxn ang="0">
                    <a:pos x="101" y="148"/>
                  </a:cxn>
                  <a:cxn ang="0">
                    <a:pos x="51" y="199"/>
                  </a:cxn>
                  <a:cxn ang="0">
                    <a:pos x="0" y="148"/>
                  </a:cxn>
                  <a:cxn ang="0">
                    <a:pos x="9" y="50"/>
                  </a:cxn>
                  <a:cxn ang="0">
                    <a:pos x="9" y="148"/>
                  </a:cxn>
                  <a:cxn ang="0">
                    <a:pos x="51" y="190"/>
                  </a:cxn>
                  <a:cxn ang="0">
                    <a:pos x="92" y="148"/>
                  </a:cxn>
                  <a:cxn ang="0">
                    <a:pos x="92" y="50"/>
                  </a:cxn>
                  <a:cxn ang="0">
                    <a:pos x="51" y="9"/>
                  </a:cxn>
                  <a:cxn ang="0">
                    <a:pos x="9" y="50"/>
                  </a:cxn>
                </a:cxnLst>
                <a:rect l="0" t="0" r="r" b="b"/>
                <a:pathLst>
                  <a:path w="101" h="199">
                    <a:moveTo>
                      <a:pt x="0" y="148"/>
                    </a:moveTo>
                    <a:cubicBezTo>
                      <a:pt x="0" y="50"/>
                      <a:pt x="0" y="50"/>
                      <a:pt x="0" y="50"/>
                    </a:cubicBezTo>
                    <a:cubicBezTo>
                      <a:pt x="0" y="23"/>
                      <a:pt x="23" y="0"/>
                      <a:pt x="51" y="0"/>
                    </a:cubicBezTo>
                    <a:cubicBezTo>
                      <a:pt x="78" y="0"/>
                      <a:pt x="101" y="23"/>
                      <a:pt x="101" y="50"/>
                    </a:cubicBezTo>
                    <a:cubicBezTo>
                      <a:pt x="101" y="148"/>
                      <a:pt x="101" y="148"/>
                      <a:pt x="101" y="148"/>
                    </a:cubicBezTo>
                    <a:cubicBezTo>
                      <a:pt x="101" y="176"/>
                      <a:pt x="78" y="199"/>
                      <a:pt x="51" y="199"/>
                    </a:cubicBezTo>
                    <a:cubicBezTo>
                      <a:pt x="23" y="199"/>
                      <a:pt x="0" y="176"/>
                      <a:pt x="0" y="148"/>
                    </a:cubicBezTo>
                    <a:moveTo>
                      <a:pt x="9" y="50"/>
                    </a:moveTo>
                    <a:cubicBezTo>
                      <a:pt x="9" y="148"/>
                      <a:pt x="9" y="148"/>
                      <a:pt x="9" y="148"/>
                    </a:cubicBezTo>
                    <a:cubicBezTo>
                      <a:pt x="9" y="171"/>
                      <a:pt x="28" y="190"/>
                      <a:pt x="51" y="190"/>
                    </a:cubicBezTo>
                    <a:cubicBezTo>
                      <a:pt x="74" y="190"/>
                      <a:pt x="92" y="171"/>
                      <a:pt x="92" y="148"/>
                    </a:cubicBezTo>
                    <a:cubicBezTo>
                      <a:pt x="92" y="50"/>
                      <a:pt x="92" y="50"/>
                      <a:pt x="92" y="50"/>
                    </a:cubicBezTo>
                    <a:cubicBezTo>
                      <a:pt x="92" y="27"/>
                      <a:pt x="74" y="9"/>
                      <a:pt x="51" y="9"/>
                    </a:cubicBezTo>
                    <a:cubicBezTo>
                      <a:pt x="28" y="9"/>
                      <a:pt x="9" y="27"/>
                      <a:pt x="9" y="50"/>
                    </a:cubicBezTo>
                  </a:path>
                </a:pathLst>
              </a:custGeom>
              <a:solidFill>
                <a:srgbClr val="454545"/>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rgbClr val="454545"/>
                  </a:solidFill>
                </a:endParaRPr>
              </a:p>
            </p:txBody>
          </p:sp>
          <p:sp>
            <p:nvSpPr>
              <p:cNvPr id="19" name="Freeform 68">
                <a:extLst>
                  <a:ext uri="{FF2B5EF4-FFF2-40B4-BE49-F238E27FC236}">
                    <a16:creationId xmlns:a16="http://schemas.microsoft.com/office/drawing/2014/main" id="{C0A7B1B1-833E-422D-9CFB-A941BF523D0E}"/>
                  </a:ext>
                </a:extLst>
              </p:cNvPr>
              <p:cNvSpPr>
                <a:spLocks/>
              </p:cNvSpPr>
              <p:nvPr/>
            </p:nvSpPr>
            <p:spPr bwMode="auto">
              <a:xfrm>
                <a:off x="6027738" y="2559050"/>
                <a:ext cx="214313" cy="222250"/>
              </a:xfrm>
              <a:custGeom>
                <a:avLst/>
                <a:gdLst/>
                <a:ahLst/>
                <a:cxnLst>
                  <a:cxn ang="0">
                    <a:pos x="73" y="0"/>
                  </a:cxn>
                  <a:cxn ang="0">
                    <a:pos x="73" y="39"/>
                  </a:cxn>
                  <a:cxn ang="0">
                    <a:pos x="37" y="76"/>
                  </a:cxn>
                  <a:cxn ang="0">
                    <a:pos x="0" y="39"/>
                  </a:cxn>
                  <a:cxn ang="0">
                    <a:pos x="0" y="0"/>
                  </a:cxn>
                  <a:cxn ang="0">
                    <a:pos x="73" y="0"/>
                  </a:cxn>
                </a:cxnLst>
                <a:rect l="0" t="0" r="r" b="b"/>
                <a:pathLst>
                  <a:path w="73" h="76">
                    <a:moveTo>
                      <a:pt x="73" y="0"/>
                    </a:moveTo>
                    <a:cubicBezTo>
                      <a:pt x="73" y="39"/>
                      <a:pt x="73" y="39"/>
                      <a:pt x="73" y="39"/>
                    </a:cubicBezTo>
                    <a:cubicBezTo>
                      <a:pt x="73" y="59"/>
                      <a:pt x="57" y="76"/>
                      <a:pt x="37" y="76"/>
                    </a:cubicBezTo>
                    <a:cubicBezTo>
                      <a:pt x="16" y="76"/>
                      <a:pt x="0" y="59"/>
                      <a:pt x="0" y="39"/>
                    </a:cubicBezTo>
                    <a:cubicBezTo>
                      <a:pt x="0" y="0"/>
                      <a:pt x="0" y="0"/>
                      <a:pt x="0" y="0"/>
                    </a:cubicBezTo>
                    <a:lnTo>
                      <a:pt x="73" y="0"/>
                    </a:lnTo>
                    <a:close/>
                  </a:path>
                </a:pathLst>
              </a:custGeom>
              <a:solidFill>
                <a:srgbClr val="454545"/>
              </a:solidFill>
              <a:ln w="9525">
                <a:noFill/>
                <a:round/>
                <a:headEnd/>
                <a:tailEnd/>
              </a:ln>
            </p:spPr>
            <p:txBody>
              <a:bodyPr vert="horz" wrap="square" lIns="121920" tIns="60960" rIns="121920" bIns="60960" numCol="1" anchor="t" anchorCtr="0" compatLnSpc="1">
                <a:prstTxWarp prst="textNoShape">
                  <a:avLst/>
                </a:prstTxWarp>
              </a:bodyPr>
              <a:lstStyle/>
              <a:p>
                <a:endParaRPr lang="en-US" sz="2400" dirty="0">
                  <a:solidFill>
                    <a:srgbClr val="454545"/>
                  </a:solidFill>
                </a:endParaRPr>
              </a:p>
            </p:txBody>
          </p:sp>
          <p:sp>
            <p:nvSpPr>
              <p:cNvPr id="20" name="Freeform 69">
                <a:extLst>
                  <a:ext uri="{FF2B5EF4-FFF2-40B4-BE49-F238E27FC236}">
                    <a16:creationId xmlns:a16="http://schemas.microsoft.com/office/drawing/2014/main" id="{D9E023B1-1B1F-49EB-AF73-B91DB71F3392}"/>
                  </a:ext>
                </a:extLst>
              </p:cNvPr>
              <p:cNvSpPr>
                <a:spLocks/>
              </p:cNvSpPr>
              <p:nvPr/>
            </p:nvSpPr>
            <p:spPr bwMode="auto">
              <a:xfrm>
                <a:off x="5708650" y="2543175"/>
                <a:ext cx="252413" cy="258763"/>
              </a:xfrm>
              <a:custGeom>
                <a:avLst/>
                <a:gdLst/>
                <a:ahLst/>
                <a:cxnLst>
                  <a:cxn ang="0">
                    <a:pos x="86" y="34"/>
                  </a:cxn>
                  <a:cxn ang="0">
                    <a:pos x="68" y="66"/>
                  </a:cxn>
                  <a:cxn ang="0">
                    <a:pos x="22" y="78"/>
                  </a:cxn>
                  <a:cxn ang="0">
                    <a:pos x="9" y="32"/>
                  </a:cxn>
                  <a:cxn ang="0">
                    <a:pos x="27" y="0"/>
                  </a:cxn>
                  <a:cxn ang="0">
                    <a:pos x="86" y="34"/>
                  </a:cxn>
                </a:cxnLst>
                <a:rect l="0" t="0" r="r" b="b"/>
                <a:pathLst>
                  <a:path w="86" h="88">
                    <a:moveTo>
                      <a:pt x="86" y="34"/>
                    </a:moveTo>
                    <a:cubicBezTo>
                      <a:pt x="68" y="66"/>
                      <a:pt x="68" y="66"/>
                      <a:pt x="68" y="66"/>
                    </a:cubicBezTo>
                    <a:cubicBezTo>
                      <a:pt x="59" y="82"/>
                      <a:pt x="38" y="88"/>
                      <a:pt x="22" y="78"/>
                    </a:cubicBezTo>
                    <a:cubicBezTo>
                      <a:pt x="5" y="69"/>
                      <a:pt x="0" y="48"/>
                      <a:pt x="9" y="32"/>
                    </a:cubicBezTo>
                    <a:cubicBezTo>
                      <a:pt x="27" y="0"/>
                      <a:pt x="27" y="0"/>
                      <a:pt x="27" y="0"/>
                    </a:cubicBezTo>
                    <a:lnTo>
                      <a:pt x="86" y="34"/>
                    </a:lnTo>
                    <a:close/>
                  </a:path>
                </a:pathLst>
              </a:custGeom>
              <a:solidFill>
                <a:srgbClr val="454545"/>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rgbClr val="454545"/>
                  </a:solidFill>
                </a:endParaRPr>
              </a:p>
            </p:txBody>
          </p:sp>
          <p:sp>
            <p:nvSpPr>
              <p:cNvPr id="21" name="Freeform 70">
                <a:extLst>
                  <a:ext uri="{FF2B5EF4-FFF2-40B4-BE49-F238E27FC236}">
                    <a16:creationId xmlns:a16="http://schemas.microsoft.com/office/drawing/2014/main" id="{9BE7E178-AF46-4664-BF05-6633A69E93A5}"/>
                  </a:ext>
                </a:extLst>
              </p:cNvPr>
              <p:cNvSpPr>
                <a:spLocks/>
              </p:cNvSpPr>
              <p:nvPr/>
            </p:nvSpPr>
            <p:spPr bwMode="auto">
              <a:xfrm>
                <a:off x="5659438" y="2320925"/>
                <a:ext cx="312738" cy="531813"/>
              </a:xfrm>
              <a:custGeom>
                <a:avLst/>
                <a:gdLst/>
                <a:ahLst/>
                <a:cxnLst>
                  <a:cxn ang="0">
                    <a:pos x="13" y="104"/>
                  </a:cxn>
                  <a:cxn ang="0">
                    <a:pos x="59" y="26"/>
                  </a:cxn>
                  <a:cxn ang="0">
                    <a:pos x="107" y="3"/>
                  </a:cxn>
                  <a:cxn ang="0">
                    <a:pos x="107" y="12"/>
                  </a:cxn>
                  <a:cxn ang="0">
                    <a:pos x="66" y="30"/>
                  </a:cxn>
                  <a:cxn ang="0">
                    <a:pos x="20" y="109"/>
                  </a:cxn>
                  <a:cxn ang="0">
                    <a:pos x="35" y="161"/>
                  </a:cxn>
                  <a:cxn ang="0">
                    <a:pos x="87" y="147"/>
                  </a:cxn>
                  <a:cxn ang="0">
                    <a:pos x="107" y="114"/>
                  </a:cxn>
                  <a:cxn ang="0">
                    <a:pos x="107" y="130"/>
                  </a:cxn>
                  <a:cxn ang="0">
                    <a:pos x="95" y="151"/>
                  </a:cxn>
                  <a:cxn ang="0">
                    <a:pos x="30" y="169"/>
                  </a:cxn>
                  <a:cxn ang="0">
                    <a:pos x="13" y="104"/>
                  </a:cxn>
                </a:cxnLst>
                <a:rect l="0" t="0" r="r" b="b"/>
                <a:pathLst>
                  <a:path w="107" h="181">
                    <a:moveTo>
                      <a:pt x="13" y="104"/>
                    </a:moveTo>
                    <a:cubicBezTo>
                      <a:pt x="59" y="26"/>
                      <a:pt x="59" y="26"/>
                      <a:pt x="59" y="26"/>
                    </a:cubicBezTo>
                    <a:cubicBezTo>
                      <a:pt x="69" y="9"/>
                      <a:pt x="88" y="0"/>
                      <a:pt x="107" y="3"/>
                    </a:cubicBezTo>
                    <a:cubicBezTo>
                      <a:pt x="107" y="12"/>
                      <a:pt x="107" y="12"/>
                      <a:pt x="107" y="12"/>
                    </a:cubicBezTo>
                    <a:cubicBezTo>
                      <a:pt x="91" y="8"/>
                      <a:pt x="74" y="15"/>
                      <a:pt x="66" y="30"/>
                    </a:cubicBezTo>
                    <a:cubicBezTo>
                      <a:pt x="20" y="109"/>
                      <a:pt x="20" y="109"/>
                      <a:pt x="20" y="109"/>
                    </a:cubicBezTo>
                    <a:cubicBezTo>
                      <a:pt x="10" y="127"/>
                      <a:pt x="16" y="151"/>
                      <a:pt x="35" y="161"/>
                    </a:cubicBezTo>
                    <a:cubicBezTo>
                      <a:pt x="53" y="172"/>
                      <a:pt x="77" y="166"/>
                      <a:pt x="87" y="147"/>
                    </a:cubicBezTo>
                    <a:cubicBezTo>
                      <a:pt x="107" y="114"/>
                      <a:pt x="107" y="114"/>
                      <a:pt x="107" y="114"/>
                    </a:cubicBezTo>
                    <a:cubicBezTo>
                      <a:pt x="107" y="130"/>
                      <a:pt x="107" y="130"/>
                      <a:pt x="107" y="130"/>
                    </a:cubicBezTo>
                    <a:cubicBezTo>
                      <a:pt x="95" y="151"/>
                      <a:pt x="95" y="151"/>
                      <a:pt x="95" y="151"/>
                    </a:cubicBezTo>
                    <a:cubicBezTo>
                      <a:pt x="82" y="174"/>
                      <a:pt x="53" y="181"/>
                      <a:pt x="30" y="169"/>
                    </a:cubicBezTo>
                    <a:cubicBezTo>
                      <a:pt x="8" y="156"/>
                      <a:pt x="0" y="127"/>
                      <a:pt x="13" y="104"/>
                    </a:cubicBezTo>
                  </a:path>
                </a:pathLst>
              </a:custGeom>
              <a:solidFill>
                <a:srgbClr val="454545"/>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rgbClr val="454545"/>
                  </a:solidFill>
                </a:endParaRPr>
              </a:p>
            </p:txBody>
          </p:sp>
        </p:grpSp>
      </p:grpSp>
      <p:sp>
        <p:nvSpPr>
          <p:cNvPr id="22" name="TextBox 21">
            <a:extLst>
              <a:ext uri="{FF2B5EF4-FFF2-40B4-BE49-F238E27FC236}">
                <a16:creationId xmlns:a16="http://schemas.microsoft.com/office/drawing/2014/main" id="{6BB14A58-7B88-4F2A-9451-641ADD988D1E}"/>
              </a:ext>
            </a:extLst>
          </p:cNvPr>
          <p:cNvSpPr txBox="1"/>
          <p:nvPr/>
        </p:nvSpPr>
        <p:spPr>
          <a:xfrm>
            <a:off x="236638" y="3581400"/>
            <a:ext cx="2743200" cy="2339102"/>
          </a:xfrm>
          <a:prstGeom prst="rect">
            <a:avLst/>
          </a:prstGeom>
          <a:noFill/>
        </p:spPr>
        <p:txBody>
          <a:bodyPr wrap="square" rtlCol="0">
            <a:spAutoFit/>
          </a:bodyPr>
          <a:lstStyle/>
          <a:p>
            <a:r>
              <a:rPr lang="en-US" sz="1400" dirty="0">
                <a:solidFill>
                  <a:srgbClr val="34738D"/>
                </a:solidFill>
                <a:latin typeface="Bernard MT Condensed" panose="02050806060905020404" pitchFamily="18" charset="0"/>
              </a:rPr>
              <a:t>LOREM IPSUM DOLOR </a:t>
            </a:r>
            <a:endParaRPr lang="en-US" sz="1500" dirty="0">
              <a:solidFill>
                <a:srgbClr val="34738D"/>
              </a:solidFill>
              <a:latin typeface="Bernard MT Condensed" panose="02050806060905020404" pitchFamily="18" charset="0"/>
            </a:endParaRPr>
          </a:p>
          <a:p>
            <a:endParaRPr lang="en-US" sz="200" dirty="0">
              <a:solidFill>
                <a:srgbClr val="454545"/>
              </a:solidFill>
              <a:latin typeface="Bernard MT Condensed" panose="02050806060905020404" pitchFamily="18" charset="0"/>
            </a:endParaRPr>
          </a:p>
          <a:p>
            <a:r>
              <a:rPr lang="en-US" sz="1300" dirty="0">
                <a:solidFill>
                  <a:srgbClr val="454545"/>
                </a:solidFill>
                <a:latin typeface="Candara" panose="020E0502030303020204" pitchFamily="34" charset="0"/>
              </a:rPr>
              <a:t>Lorem ipsum dolor sit amet, consectetur adipiscing elit, sed do eiusmod tempor incididunt ut labore et dolore magna aliqua. </a:t>
            </a:r>
          </a:p>
          <a:p>
            <a:endParaRPr lang="en-US" sz="600" dirty="0">
              <a:solidFill>
                <a:srgbClr val="454545"/>
              </a:solidFill>
              <a:latin typeface="Candara" panose="020E0502030303020204" pitchFamily="34" charset="0"/>
            </a:endParaRPr>
          </a:p>
          <a:p>
            <a:pPr marL="342900" indent="-342900">
              <a:buFont typeface="+mj-lt"/>
              <a:buAutoNum type="arabicParenR"/>
            </a:pPr>
            <a:r>
              <a:rPr lang="en-US" sz="1200" dirty="0">
                <a:solidFill>
                  <a:srgbClr val="454545"/>
                </a:solidFill>
                <a:latin typeface="Candara" panose="020E0502030303020204" pitchFamily="34" charset="0"/>
              </a:rPr>
              <a:t>Lorem ipsum dolor sit amet, consectetur adipiscing elit, sed do eiusmod. </a:t>
            </a:r>
          </a:p>
          <a:p>
            <a:pPr marL="342900" indent="-342900">
              <a:buFont typeface="+mj-lt"/>
              <a:buAutoNum type="arabicParenR"/>
            </a:pPr>
            <a:r>
              <a:rPr lang="en-US" sz="1200" dirty="0">
                <a:solidFill>
                  <a:srgbClr val="454545"/>
                </a:solidFill>
                <a:latin typeface="Candara" panose="020E0502030303020204" pitchFamily="34" charset="0"/>
              </a:rPr>
              <a:t>Lorem ipsum dolor sit amet, consectetur adipiscing elit, sed do eiusmod.</a:t>
            </a:r>
          </a:p>
        </p:txBody>
      </p:sp>
      <p:sp>
        <p:nvSpPr>
          <p:cNvPr id="23" name="TextBox 22">
            <a:extLst>
              <a:ext uri="{FF2B5EF4-FFF2-40B4-BE49-F238E27FC236}">
                <a16:creationId xmlns:a16="http://schemas.microsoft.com/office/drawing/2014/main" id="{53C35CE7-13EF-4167-9F2F-9B0F72B765E1}"/>
              </a:ext>
            </a:extLst>
          </p:cNvPr>
          <p:cNvSpPr txBox="1"/>
          <p:nvPr/>
        </p:nvSpPr>
        <p:spPr>
          <a:xfrm>
            <a:off x="6382608" y="4284795"/>
            <a:ext cx="2743200" cy="2339102"/>
          </a:xfrm>
          <a:prstGeom prst="rect">
            <a:avLst/>
          </a:prstGeom>
          <a:noFill/>
        </p:spPr>
        <p:txBody>
          <a:bodyPr wrap="square" rtlCol="0">
            <a:spAutoFit/>
          </a:bodyPr>
          <a:lstStyle/>
          <a:p>
            <a:r>
              <a:rPr lang="en-US" sz="1400" dirty="0">
                <a:solidFill>
                  <a:srgbClr val="EF9D27"/>
                </a:solidFill>
                <a:latin typeface="Bernard MT Condensed" panose="02050806060905020404" pitchFamily="18" charset="0"/>
              </a:rPr>
              <a:t>LOREM IPSUM DOLOR </a:t>
            </a:r>
            <a:endParaRPr lang="en-US" sz="1500" dirty="0">
              <a:solidFill>
                <a:srgbClr val="EF9D27"/>
              </a:solidFill>
              <a:latin typeface="Bernard MT Condensed" panose="02050806060905020404" pitchFamily="18" charset="0"/>
            </a:endParaRPr>
          </a:p>
          <a:p>
            <a:endParaRPr lang="en-US" sz="200" dirty="0">
              <a:solidFill>
                <a:srgbClr val="454545"/>
              </a:solidFill>
              <a:latin typeface="Bernard MT Condensed" panose="02050806060905020404" pitchFamily="18" charset="0"/>
            </a:endParaRPr>
          </a:p>
          <a:p>
            <a:r>
              <a:rPr lang="en-US" sz="1300" dirty="0">
                <a:solidFill>
                  <a:srgbClr val="454545"/>
                </a:solidFill>
                <a:latin typeface="Candara" panose="020E0502030303020204" pitchFamily="34" charset="0"/>
              </a:rPr>
              <a:t>Lorem ipsum dolor sit amet, consectetur adipiscing elit, sed do eiusmod tempor incididunt ut labore et dolore magna aliqua. </a:t>
            </a:r>
          </a:p>
          <a:p>
            <a:endParaRPr lang="en-US" sz="600" dirty="0">
              <a:solidFill>
                <a:srgbClr val="454545"/>
              </a:solidFill>
              <a:latin typeface="Candara" panose="020E0502030303020204" pitchFamily="34" charset="0"/>
            </a:endParaRPr>
          </a:p>
          <a:p>
            <a:pPr marL="342900" indent="-342900">
              <a:buFont typeface="+mj-lt"/>
              <a:buAutoNum type="arabicParenR"/>
            </a:pPr>
            <a:r>
              <a:rPr lang="en-US" sz="1200" dirty="0">
                <a:solidFill>
                  <a:srgbClr val="454545"/>
                </a:solidFill>
                <a:latin typeface="Candara" panose="020E0502030303020204" pitchFamily="34" charset="0"/>
              </a:rPr>
              <a:t>Lorem ipsum dolor sit amet, consectetur adipiscing elit, sed do eiusmod. </a:t>
            </a:r>
          </a:p>
          <a:p>
            <a:pPr marL="342900" indent="-342900">
              <a:buFont typeface="+mj-lt"/>
              <a:buAutoNum type="arabicParenR"/>
            </a:pPr>
            <a:r>
              <a:rPr lang="en-US" sz="1200" dirty="0">
                <a:solidFill>
                  <a:srgbClr val="454545"/>
                </a:solidFill>
                <a:latin typeface="Candara" panose="020E0502030303020204" pitchFamily="34" charset="0"/>
              </a:rPr>
              <a:t>Lorem ipsum dolor sit amet, consectetur adipiscing elit, sed do eiusmod.</a:t>
            </a:r>
          </a:p>
        </p:txBody>
      </p:sp>
      <p:sp>
        <p:nvSpPr>
          <p:cNvPr id="24" name="TextBox 23">
            <a:extLst>
              <a:ext uri="{FF2B5EF4-FFF2-40B4-BE49-F238E27FC236}">
                <a16:creationId xmlns:a16="http://schemas.microsoft.com/office/drawing/2014/main" id="{6E8AB684-E2B4-4200-A4A8-9E1D538D804D}"/>
              </a:ext>
            </a:extLst>
          </p:cNvPr>
          <p:cNvSpPr txBox="1"/>
          <p:nvPr/>
        </p:nvSpPr>
        <p:spPr>
          <a:xfrm>
            <a:off x="9125808" y="3581400"/>
            <a:ext cx="2743200" cy="2339102"/>
          </a:xfrm>
          <a:prstGeom prst="rect">
            <a:avLst/>
          </a:prstGeom>
          <a:noFill/>
        </p:spPr>
        <p:txBody>
          <a:bodyPr wrap="square" rtlCol="0">
            <a:spAutoFit/>
          </a:bodyPr>
          <a:lstStyle/>
          <a:p>
            <a:r>
              <a:rPr lang="en-US" sz="1400" dirty="0">
                <a:solidFill>
                  <a:srgbClr val="D34132"/>
                </a:solidFill>
                <a:latin typeface="Bernard MT Condensed" panose="02050806060905020404" pitchFamily="18" charset="0"/>
              </a:rPr>
              <a:t>LOREM IPSUM DOLOR </a:t>
            </a:r>
            <a:endParaRPr lang="en-US" sz="1500" dirty="0">
              <a:solidFill>
                <a:srgbClr val="D34132"/>
              </a:solidFill>
              <a:latin typeface="Bernard MT Condensed" panose="02050806060905020404" pitchFamily="18" charset="0"/>
            </a:endParaRPr>
          </a:p>
          <a:p>
            <a:endParaRPr lang="en-US" sz="200" dirty="0">
              <a:solidFill>
                <a:srgbClr val="454545"/>
              </a:solidFill>
              <a:latin typeface="Bernard MT Condensed" panose="02050806060905020404" pitchFamily="18" charset="0"/>
            </a:endParaRPr>
          </a:p>
          <a:p>
            <a:r>
              <a:rPr lang="en-US" sz="1300" dirty="0">
                <a:solidFill>
                  <a:srgbClr val="454545"/>
                </a:solidFill>
                <a:latin typeface="Candara" panose="020E0502030303020204" pitchFamily="34" charset="0"/>
              </a:rPr>
              <a:t>Lorem ipsum dolor sit amet, consectetur adipiscing elit, sed do eiusmod tempor incididunt ut labore et dolore magna aliqua. </a:t>
            </a:r>
          </a:p>
          <a:p>
            <a:endParaRPr lang="en-US" sz="600" dirty="0">
              <a:solidFill>
                <a:srgbClr val="454545"/>
              </a:solidFill>
              <a:latin typeface="Candara" panose="020E0502030303020204" pitchFamily="34" charset="0"/>
            </a:endParaRPr>
          </a:p>
          <a:p>
            <a:pPr marL="342900" indent="-342900">
              <a:buFont typeface="+mj-lt"/>
              <a:buAutoNum type="arabicParenR"/>
            </a:pPr>
            <a:r>
              <a:rPr lang="en-US" sz="1200" dirty="0">
                <a:solidFill>
                  <a:srgbClr val="454545"/>
                </a:solidFill>
                <a:latin typeface="Candara" panose="020E0502030303020204" pitchFamily="34" charset="0"/>
              </a:rPr>
              <a:t>Lorem ipsum dolor sit amet, consectetur adipiscing elit, sed do eiusmod. </a:t>
            </a:r>
          </a:p>
          <a:p>
            <a:pPr marL="342900" indent="-342900">
              <a:buFont typeface="+mj-lt"/>
              <a:buAutoNum type="arabicParenR"/>
            </a:pPr>
            <a:r>
              <a:rPr lang="en-US" sz="1200" dirty="0">
                <a:solidFill>
                  <a:srgbClr val="454545"/>
                </a:solidFill>
                <a:latin typeface="Candara" panose="020E0502030303020204" pitchFamily="34" charset="0"/>
              </a:rPr>
              <a:t>Lorem ipsum dolor sit amet, consectetur adipiscing elit, sed do eiusmod.</a:t>
            </a:r>
          </a:p>
        </p:txBody>
      </p:sp>
      <p:sp>
        <p:nvSpPr>
          <p:cNvPr id="25" name="TextBox 24">
            <a:extLst>
              <a:ext uri="{FF2B5EF4-FFF2-40B4-BE49-F238E27FC236}">
                <a16:creationId xmlns:a16="http://schemas.microsoft.com/office/drawing/2014/main" id="{8554AB7C-897E-4531-AD73-1F2E77E76D36}"/>
              </a:ext>
            </a:extLst>
          </p:cNvPr>
          <p:cNvSpPr txBox="1"/>
          <p:nvPr/>
        </p:nvSpPr>
        <p:spPr>
          <a:xfrm>
            <a:off x="3304969" y="4284795"/>
            <a:ext cx="2743200" cy="2339102"/>
          </a:xfrm>
          <a:prstGeom prst="rect">
            <a:avLst/>
          </a:prstGeom>
          <a:noFill/>
        </p:spPr>
        <p:txBody>
          <a:bodyPr wrap="square" rtlCol="0">
            <a:spAutoFit/>
          </a:bodyPr>
          <a:lstStyle/>
          <a:p>
            <a:r>
              <a:rPr lang="en-US" sz="1400" dirty="0">
                <a:solidFill>
                  <a:srgbClr val="189A80"/>
                </a:solidFill>
                <a:latin typeface="Bernard MT Condensed" panose="02050806060905020404" pitchFamily="18" charset="0"/>
              </a:rPr>
              <a:t>LOREM IPSUM DOLOR </a:t>
            </a:r>
            <a:endParaRPr lang="en-US" sz="1500" dirty="0">
              <a:solidFill>
                <a:srgbClr val="189A80"/>
              </a:solidFill>
              <a:latin typeface="Bernard MT Condensed" panose="02050806060905020404" pitchFamily="18" charset="0"/>
            </a:endParaRPr>
          </a:p>
          <a:p>
            <a:endParaRPr lang="en-US" sz="200" dirty="0">
              <a:solidFill>
                <a:srgbClr val="454545"/>
              </a:solidFill>
              <a:latin typeface="Bernard MT Condensed" panose="02050806060905020404" pitchFamily="18" charset="0"/>
            </a:endParaRPr>
          </a:p>
          <a:p>
            <a:r>
              <a:rPr lang="en-US" sz="1300" dirty="0">
                <a:solidFill>
                  <a:srgbClr val="454545"/>
                </a:solidFill>
                <a:latin typeface="Candara" panose="020E0502030303020204" pitchFamily="34" charset="0"/>
              </a:rPr>
              <a:t>Lorem ipsum dolor sit amet, consectetur adipiscing elit, sed do eiusmod tempor incididunt ut labore et dolore magna. </a:t>
            </a:r>
          </a:p>
          <a:p>
            <a:endParaRPr lang="en-US" sz="600" dirty="0">
              <a:solidFill>
                <a:srgbClr val="454545"/>
              </a:solidFill>
              <a:latin typeface="Candara" panose="020E0502030303020204" pitchFamily="34" charset="0"/>
            </a:endParaRPr>
          </a:p>
          <a:p>
            <a:pPr marL="342900" indent="-342900">
              <a:buFont typeface="+mj-lt"/>
              <a:buAutoNum type="arabicParenR"/>
            </a:pPr>
            <a:r>
              <a:rPr lang="en-US" sz="1200" dirty="0">
                <a:solidFill>
                  <a:srgbClr val="454545"/>
                </a:solidFill>
                <a:latin typeface="Candara" panose="020E0502030303020204" pitchFamily="34" charset="0"/>
              </a:rPr>
              <a:t>Lorem ipsum dolor sit amet, consectetur adipiscing elit, sed do eiusmod. </a:t>
            </a:r>
          </a:p>
          <a:p>
            <a:pPr marL="342900" indent="-342900">
              <a:buFont typeface="+mj-lt"/>
              <a:buAutoNum type="arabicParenR"/>
            </a:pPr>
            <a:r>
              <a:rPr lang="en-US" sz="1200" dirty="0">
                <a:solidFill>
                  <a:srgbClr val="454545"/>
                </a:solidFill>
                <a:latin typeface="Candara" panose="020E0502030303020204" pitchFamily="34" charset="0"/>
              </a:rPr>
              <a:t>Lorem ipsum dolor sit amet, consectetur adipiscing elit, sed do eiusmod.</a:t>
            </a:r>
          </a:p>
        </p:txBody>
      </p:sp>
      <p:sp>
        <p:nvSpPr>
          <p:cNvPr id="26" name="TextBox 25">
            <a:extLst>
              <a:ext uri="{FF2B5EF4-FFF2-40B4-BE49-F238E27FC236}">
                <a16:creationId xmlns:a16="http://schemas.microsoft.com/office/drawing/2014/main" id="{17D3ED8F-C852-4CD3-80EC-683CD67D2E6F}"/>
              </a:ext>
            </a:extLst>
          </p:cNvPr>
          <p:cNvSpPr txBox="1"/>
          <p:nvPr/>
        </p:nvSpPr>
        <p:spPr>
          <a:xfrm>
            <a:off x="2995012" y="258364"/>
            <a:ext cx="6025078" cy="1477328"/>
          </a:xfrm>
          <a:prstGeom prst="rect">
            <a:avLst/>
          </a:prstGeom>
          <a:noFill/>
        </p:spPr>
        <p:txBody>
          <a:bodyPr wrap="square" rtlCol="0">
            <a:spAutoFit/>
          </a:bodyPr>
          <a:lstStyle/>
          <a:p>
            <a:pPr algn="ctr"/>
            <a:r>
              <a:rPr lang="en-US" sz="4400" dirty="0">
                <a:solidFill>
                  <a:srgbClr val="454545"/>
                </a:solidFill>
                <a:latin typeface="Bernard MT Condensed" panose="02050806060905020404" pitchFamily="18" charset="0"/>
              </a:rPr>
              <a:t>TITLE GOES HERE</a:t>
            </a:r>
          </a:p>
          <a:p>
            <a:pPr algn="ctr"/>
            <a:r>
              <a:rPr lang="en-US" sz="1400" dirty="0">
                <a:solidFill>
                  <a:srgbClr val="454545"/>
                </a:solidFill>
                <a:latin typeface="Candara" panose="020E0502030303020204" pitchFamily="34" charset="0"/>
              </a:rPr>
              <a:t>Your Subtitle Lorem ipsum dolor sit amet, consectetur adipiscing elit, sed do eiusmod tempor incididunt ut labore et dolore magna. </a:t>
            </a:r>
          </a:p>
          <a:p>
            <a:pPr algn="ctr"/>
            <a:endParaRPr lang="en-US" dirty="0">
              <a:solidFill>
                <a:srgbClr val="454545"/>
              </a:solidFill>
              <a:latin typeface="Candara" panose="020E0502030303020204" pitchFamily="34" charset="0"/>
            </a:endParaRPr>
          </a:p>
        </p:txBody>
      </p:sp>
      <p:grpSp>
        <p:nvGrpSpPr>
          <p:cNvPr id="32" name="Group 31">
            <a:extLst>
              <a:ext uri="{FF2B5EF4-FFF2-40B4-BE49-F238E27FC236}">
                <a16:creationId xmlns:a16="http://schemas.microsoft.com/office/drawing/2014/main" id="{91C100D9-D922-4AC1-8369-EC2FE57748CF}"/>
              </a:ext>
            </a:extLst>
          </p:cNvPr>
          <p:cNvGrpSpPr/>
          <p:nvPr/>
        </p:nvGrpSpPr>
        <p:grpSpPr>
          <a:xfrm>
            <a:off x="6844266" y="1905000"/>
            <a:ext cx="2286000" cy="2255274"/>
            <a:chOff x="6844266" y="1905000"/>
            <a:chExt cx="2286000" cy="2255274"/>
          </a:xfrm>
          <a:effectLst>
            <a:outerShdw blurRad="50800" dist="38100" dir="10800000" algn="r" rotWithShape="0">
              <a:prstClr val="black">
                <a:alpha val="40000"/>
              </a:prstClr>
            </a:outerShdw>
          </a:effectLst>
        </p:grpSpPr>
        <p:sp>
          <p:nvSpPr>
            <p:cNvPr id="30" name="Freeform: Shape 29">
              <a:extLst>
                <a:ext uri="{FF2B5EF4-FFF2-40B4-BE49-F238E27FC236}">
                  <a16:creationId xmlns:a16="http://schemas.microsoft.com/office/drawing/2014/main" id="{1EA3AFD6-D6B6-4025-8ABB-415B277ACAA3}"/>
                </a:ext>
              </a:extLst>
            </p:cNvPr>
            <p:cNvSpPr/>
            <p:nvPr/>
          </p:nvSpPr>
          <p:spPr>
            <a:xfrm>
              <a:off x="7118586" y="2268198"/>
              <a:ext cx="1737360" cy="1528877"/>
            </a:xfrm>
            <a:custGeom>
              <a:avLst/>
              <a:gdLst>
                <a:gd name="connsiteX0" fmla="*/ 868680 w 1737360"/>
                <a:gd name="connsiteY0" fmla="*/ 0 h 1528877"/>
                <a:gd name="connsiteX1" fmla="*/ 1617588 w 1737360"/>
                <a:gd name="connsiteY1" fmla="*/ 610378 h 1528877"/>
                <a:gd name="connsiteX2" fmla="*/ 1619599 w 1737360"/>
                <a:gd name="connsiteY2" fmla="*/ 630327 h 1528877"/>
                <a:gd name="connsiteX3" fmla="*/ 1725527 w 1737360"/>
                <a:gd name="connsiteY3" fmla="*/ 630327 h 1528877"/>
                <a:gd name="connsiteX4" fmla="*/ 1737360 w 1737360"/>
                <a:gd name="connsiteY4" fmla="*/ 764440 h 1528877"/>
                <a:gd name="connsiteX5" fmla="*/ 1725527 w 1737360"/>
                <a:gd name="connsiteY5" fmla="*/ 898551 h 1528877"/>
                <a:gd name="connsiteX6" fmla="*/ 1619599 w 1737360"/>
                <a:gd name="connsiteY6" fmla="*/ 898551 h 1528877"/>
                <a:gd name="connsiteX7" fmla="*/ 1617588 w 1737360"/>
                <a:gd name="connsiteY7" fmla="*/ 918500 h 1528877"/>
                <a:gd name="connsiteX8" fmla="*/ 868680 w 1737360"/>
                <a:gd name="connsiteY8" fmla="*/ 1528877 h 1528877"/>
                <a:gd name="connsiteX9" fmla="*/ 119773 w 1737360"/>
                <a:gd name="connsiteY9" fmla="*/ 918500 h 1528877"/>
                <a:gd name="connsiteX10" fmla="*/ 117762 w 1737360"/>
                <a:gd name="connsiteY10" fmla="*/ 898551 h 1528877"/>
                <a:gd name="connsiteX11" fmla="*/ 11833 w 1737360"/>
                <a:gd name="connsiteY11" fmla="*/ 898551 h 1528877"/>
                <a:gd name="connsiteX12" fmla="*/ 0 w 1737360"/>
                <a:gd name="connsiteY12" fmla="*/ 764440 h 1528877"/>
                <a:gd name="connsiteX13" fmla="*/ 11834 w 1737360"/>
                <a:gd name="connsiteY13" fmla="*/ 630327 h 1528877"/>
                <a:gd name="connsiteX14" fmla="*/ 117762 w 1737360"/>
                <a:gd name="connsiteY14" fmla="*/ 630327 h 1528877"/>
                <a:gd name="connsiteX15" fmla="*/ 119773 w 1737360"/>
                <a:gd name="connsiteY15" fmla="*/ 610378 h 1528877"/>
                <a:gd name="connsiteX16" fmla="*/ 868680 w 1737360"/>
                <a:gd name="connsiteY16" fmla="*/ 0 h 15288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737360" h="1528877">
                  <a:moveTo>
                    <a:pt x="868680" y="0"/>
                  </a:moveTo>
                  <a:cubicBezTo>
                    <a:pt x="1238094" y="0"/>
                    <a:pt x="1546307" y="262036"/>
                    <a:pt x="1617588" y="610378"/>
                  </a:cubicBezTo>
                  <a:lnTo>
                    <a:pt x="1619599" y="630327"/>
                  </a:lnTo>
                  <a:lnTo>
                    <a:pt x="1725527" y="630327"/>
                  </a:lnTo>
                  <a:lnTo>
                    <a:pt x="1737360" y="764440"/>
                  </a:lnTo>
                  <a:lnTo>
                    <a:pt x="1725527" y="898551"/>
                  </a:lnTo>
                  <a:lnTo>
                    <a:pt x="1619599" y="898551"/>
                  </a:lnTo>
                  <a:lnTo>
                    <a:pt x="1617588" y="918500"/>
                  </a:lnTo>
                  <a:cubicBezTo>
                    <a:pt x="1546307" y="1266842"/>
                    <a:pt x="1238094" y="1528877"/>
                    <a:pt x="868680" y="1528877"/>
                  </a:cubicBezTo>
                  <a:cubicBezTo>
                    <a:pt x="499265" y="1528877"/>
                    <a:pt x="191053" y="1266842"/>
                    <a:pt x="119773" y="918500"/>
                  </a:cubicBezTo>
                  <a:lnTo>
                    <a:pt x="117762" y="898551"/>
                  </a:lnTo>
                  <a:lnTo>
                    <a:pt x="11833" y="898551"/>
                  </a:lnTo>
                  <a:lnTo>
                    <a:pt x="0" y="764440"/>
                  </a:lnTo>
                  <a:lnTo>
                    <a:pt x="11834" y="630327"/>
                  </a:lnTo>
                  <a:lnTo>
                    <a:pt x="117762" y="630327"/>
                  </a:lnTo>
                  <a:lnTo>
                    <a:pt x="119773" y="610378"/>
                  </a:lnTo>
                  <a:cubicBezTo>
                    <a:pt x="191053" y="262036"/>
                    <a:pt x="499265" y="0"/>
                    <a:pt x="868680" y="0"/>
                  </a:cubicBez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454545"/>
                </a:solidFill>
              </a:endParaRPr>
            </a:p>
          </p:txBody>
        </p:sp>
        <p:sp>
          <p:nvSpPr>
            <p:cNvPr id="13" name="Freeform: Shape 12">
              <a:extLst>
                <a:ext uri="{FF2B5EF4-FFF2-40B4-BE49-F238E27FC236}">
                  <a16:creationId xmlns:a16="http://schemas.microsoft.com/office/drawing/2014/main" id="{FFE15597-55CF-4E0F-9C20-5B6CAA3B0383}"/>
                </a:ext>
              </a:extLst>
            </p:cNvPr>
            <p:cNvSpPr>
              <a:spLocks noChangeAspect="1"/>
            </p:cNvSpPr>
            <p:nvPr/>
          </p:nvSpPr>
          <p:spPr>
            <a:xfrm rot="16200000">
              <a:off x="6859629" y="1889637"/>
              <a:ext cx="2255274" cy="2286000"/>
            </a:xfrm>
            <a:custGeom>
              <a:avLst/>
              <a:gdLst>
                <a:gd name="connsiteX0" fmla="*/ 1892077 w 2255274"/>
                <a:gd name="connsiteY0" fmla="*/ 1143000 h 2286000"/>
                <a:gd name="connsiteX1" fmla="*/ 1281699 w 2255274"/>
                <a:gd name="connsiteY1" fmla="*/ 394093 h 2286000"/>
                <a:gd name="connsiteX2" fmla="*/ 1261750 w 2255274"/>
                <a:gd name="connsiteY2" fmla="*/ 392082 h 2286000"/>
                <a:gd name="connsiteX3" fmla="*/ 1261750 w 2255274"/>
                <a:gd name="connsiteY3" fmla="*/ 286154 h 2286000"/>
                <a:gd name="connsiteX4" fmla="*/ 1127637 w 2255274"/>
                <a:gd name="connsiteY4" fmla="*/ 274320 h 2286000"/>
                <a:gd name="connsiteX5" fmla="*/ 993526 w 2255274"/>
                <a:gd name="connsiteY5" fmla="*/ 286153 h 2286000"/>
                <a:gd name="connsiteX6" fmla="*/ 993526 w 2255274"/>
                <a:gd name="connsiteY6" fmla="*/ 392082 h 2286000"/>
                <a:gd name="connsiteX7" fmla="*/ 973577 w 2255274"/>
                <a:gd name="connsiteY7" fmla="*/ 394093 h 2286000"/>
                <a:gd name="connsiteX8" fmla="*/ 363200 w 2255274"/>
                <a:gd name="connsiteY8" fmla="*/ 1143000 h 2286000"/>
                <a:gd name="connsiteX9" fmla="*/ 973577 w 2255274"/>
                <a:gd name="connsiteY9" fmla="*/ 1891908 h 2286000"/>
                <a:gd name="connsiteX10" fmla="*/ 993526 w 2255274"/>
                <a:gd name="connsiteY10" fmla="*/ 1893919 h 2286000"/>
                <a:gd name="connsiteX11" fmla="*/ 993526 w 2255274"/>
                <a:gd name="connsiteY11" fmla="*/ 1999847 h 2286000"/>
                <a:gd name="connsiteX12" fmla="*/ 1127637 w 2255274"/>
                <a:gd name="connsiteY12" fmla="*/ 2011680 h 2286000"/>
                <a:gd name="connsiteX13" fmla="*/ 1261750 w 2255274"/>
                <a:gd name="connsiteY13" fmla="*/ 1999847 h 2286000"/>
                <a:gd name="connsiteX14" fmla="*/ 1261750 w 2255274"/>
                <a:gd name="connsiteY14" fmla="*/ 1893919 h 2286000"/>
                <a:gd name="connsiteX15" fmla="*/ 1281699 w 2255274"/>
                <a:gd name="connsiteY15" fmla="*/ 1891908 h 2286000"/>
                <a:gd name="connsiteX16" fmla="*/ 1892077 w 2255274"/>
                <a:gd name="connsiteY16" fmla="*/ 1143000 h 2286000"/>
                <a:gd name="connsiteX17" fmla="*/ 2255274 w 2255274"/>
                <a:gd name="connsiteY17" fmla="*/ 990600 h 2286000"/>
                <a:gd name="connsiteX18" fmla="*/ 2121189 w 2255274"/>
                <a:gd name="connsiteY18" fmla="*/ 990600 h 2286000"/>
                <a:gd name="connsiteX19" fmla="*/ 2129494 w 2255274"/>
                <a:gd name="connsiteY19" fmla="*/ 1052862 h 2286000"/>
                <a:gd name="connsiteX20" fmla="*/ 2133478 w 2255274"/>
                <a:gd name="connsiteY20" fmla="*/ 1143000 h 2286000"/>
                <a:gd name="connsiteX21" fmla="*/ 2129494 w 2255274"/>
                <a:gd name="connsiteY21" fmla="*/ 1233138 h 2286000"/>
                <a:gd name="connsiteX22" fmla="*/ 2121189 w 2255274"/>
                <a:gd name="connsiteY22" fmla="*/ 1295400 h 2286000"/>
                <a:gd name="connsiteX23" fmla="*/ 2255274 w 2255274"/>
                <a:gd name="connsiteY23" fmla="*/ 1295400 h 2286000"/>
                <a:gd name="connsiteX24" fmla="*/ 2247416 w 2255274"/>
                <a:gd name="connsiteY24" fmla="*/ 1373354 h 2286000"/>
                <a:gd name="connsiteX25" fmla="*/ 1127637 w 2255274"/>
                <a:gd name="connsiteY25" fmla="*/ 2286000 h 2286000"/>
                <a:gd name="connsiteX26" fmla="*/ 7859 w 2255274"/>
                <a:gd name="connsiteY26" fmla="*/ 1373354 h 2286000"/>
                <a:gd name="connsiteX27" fmla="*/ 0 w 2255274"/>
                <a:gd name="connsiteY27" fmla="*/ 1295400 h 2286000"/>
                <a:gd name="connsiteX28" fmla="*/ 134087 w 2255274"/>
                <a:gd name="connsiteY28" fmla="*/ 1295400 h 2286000"/>
                <a:gd name="connsiteX29" fmla="*/ 125782 w 2255274"/>
                <a:gd name="connsiteY29" fmla="*/ 1233138 h 2286000"/>
                <a:gd name="connsiteX30" fmla="*/ 121798 w 2255274"/>
                <a:gd name="connsiteY30" fmla="*/ 1143000 h 2286000"/>
                <a:gd name="connsiteX31" fmla="*/ 125782 w 2255274"/>
                <a:gd name="connsiteY31" fmla="*/ 1052862 h 2286000"/>
                <a:gd name="connsiteX32" fmla="*/ 134087 w 2255274"/>
                <a:gd name="connsiteY32" fmla="*/ 990600 h 2286000"/>
                <a:gd name="connsiteX33" fmla="*/ 0 w 2255274"/>
                <a:gd name="connsiteY33" fmla="*/ 990600 h 2286000"/>
                <a:gd name="connsiteX34" fmla="*/ 7859 w 2255274"/>
                <a:gd name="connsiteY34" fmla="*/ 912646 h 2286000"/>
                <a:gd name="connsiteX35" fmla="*/ 1127637 w 2255274"/>
                <a:gd name="connsiteY35" fmla="*/ 0 h 2286000"/>
                <a:gd name="connsiteX36" fmla="*/ 2247416 w 2255274"/>
                <a:gd name="connsiteY36" fmla="*/ 912646 h 2286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2255274" h="2286000">
                  <a:moveTo>
                    <a:pt x="1892077" y="1143000"/>
                  </a:moveTo>
                  <a:cubicBezTo>
                    <a:pt x="1892077" y="773585"/>
                    <a:pt x="1630041" y="465373"/>
                    <a:pt x="1281699" y="394093"/>
                  </a:cubicBezTo>
                  <a:lnTo>
                    <a:pt x="1261750" y="392082"/>
                  </a:lnTo>
                  <a:lnTo>
                    <a:pt x="1261750" y="286154"/>
                  </a:lnTo>
                  <a:lnTo>
                    <a:pt x="1127637" y="274320"/>
                  </a:lnTo>
                  <a:lnTo>
                    <a:pt x="993526" y="286153"/>
                  </a:lnTo>
                  <a:lnTo>
                    <a:pt x="993526" y="392082"/>
                  </a:lnTo>
                  <a:lnTo>
                    <a:pt x="973577" y="394093"/>
                  </a:lnTo>
                  <a:cubicBezTo>
                    <a:pt x="625235" y="465373"/>
                    <a:pt x="363200" y="773585"/>
                    <a:pt x="363200" y="1143000"/>
                  </a:cubicBezTo>
                  <a:cubicBezTo>
                    <a:pt x="363200" y="1512414"/>
                    <a:pt x="625235" y="1820627"/>
                    <a:pt x="973577" y="1891908"/>
                  </a:cubicBezTo>
                  <a:lnTo>
                    <a:pt x="993526" y="1893919"/>
                  </a:lnTo>
                  <a:lnTo>
                    <a:pt x="993526" y="1999847"/>
                  </a:lnTo>
                  <a:lnTo>
                    <a:pt x="1127637" y="2011680"/>
                  </a:lnTo>
                  <a:lnTo>
                    <a:pt x="1261750" y="1999847"/>
                  </a:lnTo>
                  <a:lnTo>
                    <a:pt x="1261750" y="1893919"/>
                  </a:lnTo>
                  <a:lnTo>
                    <a:pt x="1281699" y="1891908"/>
                  </a:lnTo>
                  <a:cubicBezTo>
                    <a:pt x="1630041" y="1820627"/>
                    <a:pt x="1892077" y="1512414"/>
                    <a:pt x="1892077" y="1143000"/>
                  </a:cubicBezTo>
                  <a:close/>
                  <a:moveTo>
                    <a:pt x="2255274" y="990600"/>
                  </a:moveTo>
                  <a:lnTo>
                    <a:pt x="2121189" y="990600"/>
                  </a:lnTo>
                  <a:lnTo>
                    <a:pt x="2129494" y="1052862"/>
                  </a:lnTo>
                  <a:cubicBezTo>
                    <a:pt x="2132131" y="1082556"/>
                    <a:pt x="2133478" y="1112620"/>
                    <a:pt x="2133478" y="1143000"/>
                  </a:cubicBezTo>
                  <a:cubicBezTo>
                    <a:pt x="2133478" y="1173379"/>
                    <a:pt x="2132131" y="1203444"/>
                    <a:pt x="2129494" y="1233138"/>
                  </a:cubicBezTo>
                  <a:lnTo>
                    <a:pt x="2121189" y="1295400"/>
                  </a:lnTo>
                  <a:lnTo>
                    <a:pt x="2255274" y="1295400"/>
                  </a:lnTo>
                  <a:lnTo>
                    <a:pt x="2247416" y="1373354"/>
                  </a:lnTo>
                  <a:cubicBezTo>
                    <a:pt x="2140835" y="1894200"/>
                    <a:pt x="1679991" y="2286000"/>
                    <a:pt x="1127637" y="2286000"/>
                  </a:cubicBezTo>
                  <a:cubicBezTo>
                    <a:pt x="575284" y="2286000"/>
                    <a:pt x="114439" y="1894200"/>
                    <a:pt x="7859" y="1373354"/>
                  </a:cubicBezTo>
                  <a:lnTo>
                    <a:pt x="0" y="1295400"/>
                  </a:lnTo>
                  <a:lnTo>
                    <a:pt x="134087" y="1295400"/>
                  </a:lnTo>
                  <a:lnTo>
                    <a:pt x="125782" y="1233138"/>
                  </a:lnTo>
                  <a:cubicBezTo>
                    <a:pt x="123145" y="1203444"/>
                    <a:pt x="121798" y="1173379"/>
                    <a:pt x="121798" y="1143000"/>
                  </a:cubicBezTo>
                  <a:cubicBezTo>
                    <a:pt x="121798" y="1112620"/>
                    <a:pt x="123145" y="1082556"/>
                    <a:pt x="125782" y="1052862"/>
                  </a:cubicBezTo>
                  <a:lnTo>
                    <a:pt x="134087" y="990600"/>
                  </a:lnTo>
                  <a:lnTo>
                    <a:pt x="0" y="990600"/>
                  </a:lnTo>
                  <a:lnTo>
                    <a:pt x="7859" y="912646"/>
                  </a:lnTo>
                  <a:cubicBezTo>
                    <a:pt x="114439" y="391800"/>
                    <a:pt x="575284" y="0"/>
                    <a:pt x="1127637" y="0"/>
                  </a:cubicBezTo>
                  <a:cubicBezTo>
                    <a:pt x="1679991" y="0"/>
                    <a:pt x="2140835" y="391800"/>
                    <a:pt x="2247416" y="912646"/>
                  </a:cubicBezTo>
                  <a:close/>
                </a:path>
              </a:pathLst>
            </a:custGeom>
            <a:solidFill>
              <a:srgbClr val="D3413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rgbClr val="454545"/>
                </a:solidFill>
              </a:endParaRPr>
            </a:p>
          </p:txBody>
        </p:sp>
        <p:pic>
          <p:nvPicPr>
            <p:cNvPr id="15" name="Graphic 14" descr="Beaker">
              <a:extLst>
                <a:ext uri="{FF2B5EF4-FFF2-40B4-BE49-F238E27FC236}">
                  <a16:creationId xmlns:a16="http://schemas.microsoft.com/office/drawing/2014/main" id="{F02728DD-FE12-4BA5-A22B-22F15E7CABEB}"/>
                </a:ext>
              </a:extLst>
            </p:cNvPr>
            <p:cNvPicPr>
              <a:picLocks noChangeAspect="1"/>
            </p:cNvPicPr>
            <p:nvPr/>
          </p:nvPicPr>
          <p:blipFill>
            <a:blip r:embed="rId6" cstate="print">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7770983" y="2804037"/>
              <a:ext cx="457200" cy="457200"/>
            </a:xfrm>
            <a:prstGeom prst="rect">
              <a:avLst/>
            </a:prstGeom>
          </p:spPr>
        </p:pic>
      </p:grpSp>
      <p:pic>
        <p:nvPicPr>
          <p:cNvPr id="33" name="Picture 32">
            <a:hlinkClick r:id="rId8"/>
            <a:extLst>
              <a:ext uri="{FF2B5EF4-FFF2-40B4-BE49-F238E27FC236}">
                <a16:creationId xmlns:a16="http://schemas.microsoft.com/office/drawing/2014/main" id="{C2A4D0B5-AB98-4101-90FF-3781D704BC50}"/>
              </a:ext>
            </a:extLst>
          </p:cNvPr>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4538701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26"/>
                                        </p:tgtEl>
                                        <p:attrNameLst>
                                          <p:attrName>style.visibility</p:attrName>
                                        </p:attrNameLst>
                                      </p:cBhvr>
                                      <p:to>
                                        <p:strVal val="visible"/>
                                      </p:to>
                                    </p:set>
                                    <p:animEffect transition="in" filter="wipe(left)">
                                      <p:cBhvr>
                                        <p:cTn id="7" dur="1000"/>
                                        <p:tgtEl>
                                          <p:spTgt spid="26"/>
                                        </p:tgtEl>
                                      </p:cBhvr>
                                    </p:animEffect>
                                  </p:childTnLst>
                                </p:cTn>
                              </p:par>
                            </p:childTnLst>
                          </p:cTn>
                        </p:par>
                        <p:par>
                          <p:cTn id="8" fill="hold">
                            <p:stCondLst>
                              <p:cond delay="1000"/>
                            </p:stCondLst>
                            <p:childTnLst>
                              <p:par>
                                <p:cTn id="9" presetID="31" presetClass="entr" presetSubtype="0" fill="hold" nodeType="afterEffect">
                                  <p:stCondLst>
                                    <p:cond delay="0"/>
                                  </p:stCondLst>
                                  <p:childTnLst>
                                    <p:set>
                                      <p:cBhvr>
                                        <p:cTn id="10" dur="1" fill="hold">
                                          <p:stCondLst>
                                            <p:cond delay="0"/>
                                          </p:stCondLst>
                                        </p:cTn>
                                        <p:tgtEl>
                                          <p:spTgt spid="3"/>
                                        </p:tgtEl>
                                        <p:attrNameLst>
                                          <p:attrName>style.visibility</p:attrName>
                                        </p:attrNameLst>
                                      </p:cBhvr>
                                      <p:to>
                                        <p:strVal val="visible"/>
                                      </p:to>
                                    </p:set>
                                    <p:anim calcmode="lin" valueType="num">
                                      <p:cBhvr>
                                        <p:cTn id="11" dur="1000" fill="hold"/>
                                        <p:tgtEl>
                                          <p:spTgt spid="3"/>
                                        </p:tgtEl>
                                        <p:attrNameLst>
                                          <p:attrName>ppt_w</p:attrName>
                                        </p:attrNameLst>
                                      </p:cBhvr>
                                      <p:tavLst>
                                        <p:tav tm="0">
                                          <p:val>
                                            <p:fltVal val="0"/>
                                          </p:val>
                                        </p:tav>
                                        <p:tav tm="100000">
                                          <p:val>
                                            <p:strVal val="#ppt_w"/>
                                          </p:val>
                                        </p:tav>
                                      </p:tavLst>
                                    </p:anim>
                                    <p:anim calcmode="lin" valueType="num">
                                      <p:cBhvr>
                                        <p:cTn id="12" dur="1000" fill="hold"/>
                                        <p:tgtEl>
                                          <p:spTgt spid="3"/>
                                        </p:tgtEl>
                                        <p:attrNameLst>
                                          <p:attrName>ppt_h</p:attrName>
                                        </p:attrNameLst>
                                      </p:cBhvr>
                                      <p:tavLst>
                                        <p:tav tm="0">
                                          <p:val>
                                            <p:fltVal val="0"/>
                                          </p:val>
                                        </p:tav>
                                        <p:tav tm="100000">
                                          <p:val>
                                            <p:strVal val="#ppt_h"/>
                                          </p:val>
                                        </p:tav>
                                      </p:tavLst>
                                    </p:anim>
                                    <p:anim calcmode="lin" valueType="num">
                                      <p:cBhvr>
                                        <p:cTn id="13" dur="1000" fill="hold"/>
                                        <p:tgtEl>
                                          <p:spTgt spid="3"/>
                                        </p:tgtEl>
                                        <p:attrNameLst>
                                          <p:attrName>style.rotation</p:attrName>
                                        </p:attrNameLst>
                                      </p:cBhvr>
                                      <p:tavLst>
                                        <p:tav tm="0">
                                          <p:val>
                                            <p:fltVal val="90"/>
                                          </p:val>
                                        </p:tav>
                                        <p:tav tm="100000">
                                          <p:val>
                                            <p:fltVal val="0"/>
                                          </p:val>
                                        </p:tav>
                                      </p:tavLst>
                                    </p:anim>
                                    <p:animEffect transition="in" filter="fade">
                                      <p:cBhvr>
                                        <p:cTn id="14" dur="1000"/>
                                        <p:tgtEl>
                                          <p:spTgt spid="3"/>
                                        </p:tgtEl>
                                      </p:cBhvr>
                                    </p:animEffect>
                                  </p:childTnLst>
                                </p:cTn>
                              </p:par>
                            </p:childTnLst>
                          </p:cTn>
                        </p:par>
                        <p:par>
                          <p:cTn id="15" fill="hold">
                            <p:stCondLst>
                              <p:cond delay="2000"/>
                            </p:stCondLst>
                            <p:childTnLst>
                              <p:par>
                                <p:cTn id="16" presetID="42" presetClass="entr" presetSubtype="0" fill="hold" grpId="0" nodeType="afterEffect">
                                  <p:stCondLst>
                                    <p:cond delay="0"/>
                                  </p:stCondLst>
                                  <p:childTnLst>
                                    <p:set>
                                      <p:cBhvr>
                                        <p:cTn id="17" dur="1" fill="hold">
                                          <p:stCondLst>
                                            <p:cond delay="0"/>
                                          </p:stCondLst>
                                        </p:cTn>
                                        <p:tgtEl>
                                          <p:spTgt spid="22"/>
                                        </p:tgtEl>
                                        <p:attrNameLst>
                                          <p:attrName>style.visibility</p:attrName>
                                        </p:attrNameLst>
                                      </p:cBhvr>
                                      <p:to>
                                        <p:strVal val="visible"/>
                                      </p:to>
                                    </p:set>
                                    <p:animEffect transition="in" filter="fade">
                                      <p:cBhvr>
                                        <p:cTn id="18" dur="1000"/>
                                        <p:tgtEl>
                                          <p:spTgt spid="22"/>
                                        </p:tgtEl>
                                      </p:cBhvr>
                                    </p:animEffect>
                                    <p:anim calcmode="lin" valueType="num">
                                      <p:cBhvr>
                                        <p:cTn id="19" dur="1000" fill="hold"/>
                                        <p:tgtEl>
                                          <p:spTgt spid="22"/>
                                        </p:tgtEl>
                                        <p:attrNameLst>
                                          <p:attrName>ppt_x</p:attrName>
                                        </p:attrNameLst>
                                      </p:cBhvr>
                                      <p:tavLst>
                                        <p:tav tm="0">
                                          <p:val>
                                            <p:strVal val="#ppt_x"/>
                                          </p:val>
                                        </p:tav>
                                        <p:tav tm="100000">
                                          <p:val>
                                            <p:strVal val="#ppt_x"/>
                                          </p:val>
                                        </p:tav>
                                      </p:tavLst>
                                    </p:anim>
                                    <p:anim calcmode="lin" valueType="num">
                                      <p:cBhvr>
                                        <p:cTn id="20" dur="1000" fill="hold"/>
                                        <p:tgtEl>
                                          <p:spTgt spid="22"/>
                                        </p:tgtEl>
                                        <p:attrNameLst>
                                          <p:attrName>ppt_y</p:attrName>
                                        </p:attrNameLst>
                                      </p:cBhvr>
                                      <p:tavLst>
                                        <p:tav tm="0">
                                          <p:val>
                                            <p:strVal val="#ppt_y+.1"/>
                                          </p:val>
                                        </p:tav>
                                        <p:tav tm="100000">
                                          <p:val>
                                            <p:strVal val="#ppt_y"/>
                                          </p:val>
                                        </p:tav>
                                      </p:tavLst>
                                    </p:anim>
                                  </p:childTnLst>
                                </p:cTn>
                              </p:par>
                            </p:childTnLst>
                          </p:cTn>
                        </p:par>
                        <p:par>
                          <p:cTn id="21" fill="hold">
                            <p:stCondLst>
                              <p:cond delay="3000"/>
                            </p:stCondLst>
                            <p:childTnLst>
                              <p:par>
                                <p:cTn id="22" presetID="31" presetClass="entr" presetSubtype="0" fill="hold" nodeType="afterEffect">
                                  <p:stCondLst>
                                    <p:cond delay="0"/>
                                  </p:stCondLst>
                                  <p:childTnLst>
                                    <p:set>
                                      <p:cBhvr>
                                        <p:cTn id="23" dur="1" fill="hold">
                                          <p:stCondLst>
                                            <p:cond delay="0"/>
                                          </p:stCondLst>
                                        </p:cTn>
                                        <p:tgtEl>
                                          <p:spTgt spid="4"/>
                                        </p:tgtEl>
                                        <p:attrNameLst>
                                          <p:attrName>style.visibility</p:attrName>
                                        </p:attrNameLst>
                                      </p:cBhvr>
                                      <p:to>
                                        <p:strVal val="visible"/>
                                      </p:to>
                                    </p:set>
                                    <p:anim calcmode="lin" valueType="num">
                                      <p:cBhvr>
                                        <p:cTn id="24" dur="1000" fill="hold"/>
                                        <p:tgtEl>
                                          <p:spTgt spid="4"/>
                                        </p:tgtEl>
                                        <p:attrNameLst>
                                          <p:attrName>ppt_w</p:attrName>
                                        </p:attrNameLst>
                                      </p:cBhvr>
                                      <p:tavLst>
                                        <p:tav tm="0">
                                          <p:val>
                                            <p:fltVal val="0"/>
                                          </p:val>
                                        </p:tav>
                                        <p:tav tm="100000">
                                          <p:val>
                                            <p:strVal val="#ppt_w"/>
                                          </p:val>
                                        </p:tav>
                                      </p:tavLst>
                                    </p:anim>
                                    <p:anim calcmode="lin" valueType="num">
                                      <p:cBhvr>
                                        <p:cTn id="25" dur="1000" fill="hold"/>
                                        <p:tgtEl>
                                          <p:spTgt spid="4"/>
                                        </p:tgtEl>
                                        <p:attrNameLst>
                                          <p:attrName>ppt_h</p:attrName>
                                        </p:attrNameLst>
                                      </p:cBhvr>
                                      <p:tavLst>
                                        <p:tav tm="0">
                                          <p:val>
                                            <p:fltVal val="0"/>
                                          </p:val>
                                        </p:tav>
                                        <p:tav tm="100000">
                                          <p:val>
                                            <p:strVal val="#ppt_h"/>
                                          </p:val>
                                        </p:tav>
                                      </p:tavLst>
                                    </p:anim>
                                    <p:anim calcmode="lin" valueType="num">
                                      <p:cBhvr>
                                        <p:cTn id="26" dur="1000" fill="hold"/>
                                        <p:tgtEl>
                                          <p:spTgt spid="4"/>
                                        </p:tgtEl>
                                        <p:attrNameLst>
                                          <p:attrName>style.rotation</p:attrName>
                                        </p:attrNameLst>
                                      </p:cBhvr>
                                      <p:tavLst>
                                        <p:tav tm="0">
                                          <p:val>
                                            <p:fltVal val="90"/>
                                          </p:val>
                                        </p:tav>
                                        <p:tav tm="100000">
                                          <p:val>
                                            <p:fltVal val="0"/>
                                          </p:val>
                                        </p:tav>
                                      </p:tavLst>
                                    </p:anim>
                                    <p:animEffect transition="in" filter="fade">
                                      <p:cBhvr>
                                        <p:cTn id="27" dur="1000"/>
                                        <p:tgtEl>
                                          <p:spTgt spid="4"/>
                                        </p:tgtEl>
                                      </p:cBhvr>
                                    </p:animEffect>
                                  </p:childTnLst>
                                </p:cTn>
                              </p:par>
                            </p:childTnLst>
                          </p:cTn>
                        </p:par>
                        <p:par>
                          <p:cTn id="28" fill="hold">
                            <p:stCondLst>
                              <p:cond delay="4000"/>
                            </p:stCondLst>
                            <p:childTnLst>
                              <p:par>
                                <p:cTn id="29" presetID="42" presetClass="entr" presetSubtype="0" fill="hold" grpId="0" nodeType="afterEffect">
                                  <p:stCondLst>
                                    <p:cond delay="0"/>
                                  </p:stCondLst>
                                  <p:childTnLst>
                                    <p:set>
                                      <p:cBhvr>
                                        <p:cTn id="30" dur="1" fill="hold">
                                          <p:stCondLst>
                                            <p:cond delay="0"/>
                                          </p:stCondLst>
                                        </p:cTn>
                                        <p:tgtEl>
                                          <p:spTgt spid="25"/>
                                        </p:tgtEl>
                                        <p:attrNameLst>
                                          <p:attrName>style.visibility</p:attrName>
                                        </p:attrNameLst>
                                      </p:cBhvr>
                                      <p:to>
                                        <p:strVal val="visible"/>
                                      </p:to>
                                    </p:set>
                                    <p:animEffect transition="in" filter="fade">
                                      <p:cBhvr>
                                        <p:cTn id="31" dur="1000"/>
                                        <p:tgtEl>
                                          <p:spTgt spid="25"/>
                                        </p:tgtEl>
                                      </p:cBhvr>
                                    </p:animEffect>
                                    <p:anim calcmode="lin" valueType="num">
                                      <p:cBhvr>
                                        <p:cTn id="32" dur="1000" fill="hold"/>
                                        <p:tgtEl>
                                          <p:spTgt spid="25"/>
                                        </p:tgtEl>
                                        <p:attrNameLst>
                                          <p:attrName>ppt_x</p:attrName>
                                        </p:attrNameLst>
                                      </p:cBhvr>
                                      <p:tavLst>
                                        <p:tav tm="0">
                                          <p:val>
                                            <p:strVal val="#ppt_x"/>
                                          </p:val>
                                        </p:tav>
                                        <p:tav tm="100000">
                                          <p:val>
                                            <p:strVal val="#ppt_x"/>
                                          </p:val>
                                        </p:tav>
                                      </p:tavLst>
                                    </p:anim>
                                    <p:anim calcmode="lin" valueType="num">
                                      <p:cBhvr>
                                        <p:cTn id="33" dur="1000" fill="hold"/>
                                        <p:tgtEl>
                                          <p:spTgt spid="25"/>
                                        </p:tgtEl>
                                        <p:attrNameLst>
                                          <p:attrName>ppt_y</p:attrName>
                                        </p:attrNameLst>
                                      </p:cBhvr>
                                      <p:tavLst>
                                        <p:tav tm="0">
                                          <p:val>
                                            <p:strVal val="#ppt_y+.1"/>
                                          </p:val>
                                        </p:tav>
                                        <p:tav tm="100000">
                                          <p:val>
                                            <p:strVal val="#ppt_y"/>
                                          </p:val>
                                        </p:tav>
                                      </p:tavLst>
                                    </p:anim>
                                  </p:childTnLst>
                                </p:cTn>
                              </p:par>
                            </p:childTnLst>
                          </p:cTn>
                        </p:par>
                        <p:par>
                          <p:cTn id="34" fill="hold">
                            <p:stCondLst>
                              <p:cond delay="5000"/>
                            </p:stCondLst>
                            <p:childTnLst>
                              <p:par>
                                <p:cTn id="35" presetID="31" presetClass="entr" presetSubtype="0" fill="hold" nodeType="afterEffect">
                                  <p:stCondLst>
                                    <p:cond delay="0"/>
                                  </p:stCondLst>
                                  <p:childTnLst>
                                    <p:set>
                                      <p:cBhvr>
                                        <p:cTn id="36" dur="1" fill="hold">
                                          <p:stCondLst>
                                            <p:cond delay="0"/>
                                          </p:stCondLst>
                                        </p:cTn>
                                        <p:tgtEl>
                                          <p:spTgt spid="31"/>
                                        </p:tgtEl>
                                        <p:attrNameLst>
                                          <p:attrName>style.visibility</p:attrName>
                                        </p:attrNameLst>
                                      </p:cBhvr>
                                      <p:to>
                                        <p:strVal val="visible"/>
                                      </p:to>
                                    </p:set>
                                    <p:anim calcmode="lin" valueType="num">
                                      <p:cBhvr>
                                        <p:cTn id="37" dur="1000" fill="hold"/>
                                        <p:tgtEl>
                                          <p:spTgt spid="31"/>
                                        </p:tgtEl>
                                        <p:attrNameLst>
                                          <p:attrName>ppt_w</p:attrName>
                                        </p:attrNameLst>
                                      </p:cBhvr>
                                      <p:tavLst>
                                        <p:tav tm="0">
                                          <p:val>
                                            <p:fltVal val="0"/>
                                          </p:val>
                                        </p:tav>
                                        <p:tav tm="100000">
                                          <p:val>
                                            <p:strVal val="#ppt_w"/>
                                          </p:val>
                                        </p:tav>
                                      </p:tavLst>
                                    </p:anim>
                                    <p:anim calcmode="lin" valueType="num">
                                      <p:cBhvr>
                                        <p:cTn id="38" dur="1000" fill="hold"/>
                                        <p:tgtEl>
                                          <p:spTgt spid="31"/>
                                        </p:tgtEl>
                                        <p:attrNameLst>
                                          <p:attrName>ppt_h</p:attrName>
                                        </p:attrNameLst>
                                      </p:cBhvr>
                                      <p:tavLst>
                                        <p:tav tm="0">
                                          <p:val>
                                            <p:fltVal val="0"/>
                                          </p:val>
                                        </p:tav>
                                        <p:tav tm="100000">
                                          <p:val>
                                            <p:strVal val="#ppt_h"/>
                                          </p:val>
                                        </p:tav>
                                      </p:tavLst>
                                    </p:anim>
                                    <p:anim calcmode="lin" valueType="num">
                                      <p:cBhvr>
                                        <p:cTn id="39" dur="1000" fill="hold"/>
                                        <p:tgtEl>
                                          <p:spTgt spid="31"/>
                                        </p:tgtEl>
                                        <p:attrNameLst>
                                          <p:attrName>style.rotation</p:attrName>
                                        </p:attrNameLst>
                                      </p:cBhvr>
                                      <p:tavLst>
                                        <p:tav tm="0">
                                          <p:val>
                                            <p:fltVal val="90"/>
                                          </p:val>
                                        </p:tav>
                                        <p:tav tm="100000">
                                          <p:val>
                                            <p:fltVal val="0"/>
                                          </p:val>
                                        </p:tav>
                                      </p:tavLst>
                                    </p:anim>
                                    <p:animEffect transition="in" filter="fade">
                                      <p:cBhvr>
                                        <p:cTn id="40" dur="1000"/>
                                        <p:tgtEl>
                                          <p:spTgt spid="31"/>
                                        </p:tgtEl>
                                      </p:cBhvr>
                                    </p:animEffect>
                                  </p:childTnLst>
                                </p:cTn>
                              </p:par>
                            </p:childTnLst>
                          </p:cTn>
                        </p:par>
                        <p:par>
                          <p:cTn id="41" fill="hold">
                            <p:stCondLst>
                              <p:cond delay="6000"/>
                            </p:stCondLst>
                            <p:childTnLst>
                              <p:par>
                                <p:cTn id="42" presetID="42" presetClass="entr" presetSubtype="0" fill="hold" grpId="0" nodeType="afterEffect">
                                  <p:stCondLst>
                                    <p:cond delay="0"/>
                                  </p:stCondLst>
                                  <p:childTnLst>
                                    <p:set>
                                      <p:cBhvr>
                                        <p:cTn id="43" dur="1" fill="hold">
                                          <p:stCondLst>
                                            <p:cond delay="0"/>
                                          </p:stCondLst>
                                        </p:cTn>
                                        <p:tgtEl>
                                          <p:spTgt spid="23"/>
                                        </p:tgtEl>
                                        <p:attrNameLst>
                                          <p:attrName>style.visibility</p:attrName>
                                        </p:attrNameLst>
                                      </p:cBhvr>
                                      <p:to>
                                        <p:strVal val="visible"/>
                                      </p:to>
                                    </p:set>
                                    <p:animEffect transition="in" filter="fade">
                                      <p:cBhvr>
                                        <p:cTn id="44" dur="1000"/>
                                        <p:tgtEl>
                                          <p:spTgt spid="23"/>
                                        </p:tgtEl>
                                      </p:cBhvr>
                                    </p:animEffect>
                                    <p:anim calcmode="lin" valueType="num">
                                      <p:cBhvr>
                                        <p:cTn id="45" dur="1000" fill="hold"/>
                                        <p:tgtEl>
                                          <p:spTgt spid="23"/>
                                        </p:tgtEl>
                                        <p:attrNameLst>
                                          <p:attrName>ppt_x</p:attrName>
                                        </p:attrNameLst>
                                      </p:cBhvr>
                                      <p:tavLst>
                                        <p:tav tm="0">
                                          <p:val>
                                            <p:strVal val="#ppt_x"/>
                                          </p:val>
                                        </p:tav>
                                        <p:tav tm="100000">
                                          <p:val>
                                            <p:strVal val="#ppt_x"/>
                                          </p:val>
                                        </p:tav>
                                      </p:tavLst>
                                    </p:anim>
                                    <p:anim calcmode="lin" valueType="num">
                                      <p:cBhvr>
                                        <p:cTn id="46" dur="1000" fill="hold"/>
                                        <p:tgtEl>
                                          <p:spTgt spid="23"/>
                                        </p:tgtEl>
                                        <p:attrNameLst>
                                          <p:attrName>ppt_y</p:attrName>
                                        </p:attrNameLst>
                                      </p:cBhvr>
                                      <p:tavLst>
                                        <p:tav tm="0">
                                          <p:val>
                                            <p:strVal val="#ppt_y+.1"/>
                                          </p:val>
                                        </p:tav>
                                        <p:tav tm="100000">
                                          <p:val>
                                            <p:strVal val="#ppt_y"/>
                                          </p:val>
                                        </p:tav>
                                      </p:tavLst>
                                    </p:anim>
                                  </p:childTnLst>
                                </p:cTn>
                              </p:par>
                            </p:childTnLst>
                          </p:cTn>
                        </p:par>
                        <p:par>
                          <p:cTn id="47" fill="hold">
                            <p:stCondLst>
                              <p:cond delay="7000"/>
                            </p:stCondLst>
                            <p:childTnLst>
                              <p:par>
                                <p:cTn id="48" presetID="31" presetClass="entr" presetSubtype="0" fill="hold" nodeType="afterEffect">
                                  <p:stCondLst>
                                    <p:cond delay="0"/>
                                  </p:stCondLst>
                                  <p:childTnLst>
                                    <p:set>
                                      <p:cBhvr>
                                        <p:cTn id="49" dur="1" fill="hold">
                                          <p:stCondLst>
                                            <p:cond delay="0"/>
                                          </p:stCondLst>
                                        </p:cTn>
                                        <p:tgtEl>
                                          <p:spTgt spid="32"/>
                                        </p:tgtEl>
                                        <p:attrNameLst>
                                          <p:attrName>style.visibility</p:attrName>
                                        </p:attrNameLst>
                                      </p:cBhvr>
                                      <p:to>
                                        <p:strVal val="visible"/>
                                      </p:to>
                                    </p:set>
                                    <p:anim calcmode="lin" valueType="num">
                                      <p:cBhvr>
                                        <p:cTn id="50" dur="1000" fill="hold"/>
                                        <p:tgtEl>
                                          <p:spTgt spid="32"/>
                                        </p:tgtEl>
                                        <p:attrNameLst>
                                          <p:attrName>ppt_w</p:attrName>
                                        </p:attrNameLst>
                                      </p:cBhvr>
                                      <p:tavLst>
                                        <p:tav tm="0">
                                          <p:val>
                                            <p:fltVal val="0"/>
                                          </p:val>
                                        </p:tav>
                                        <p:tav tm="100000">
                                          <p:val>
                                            <p:strVal val="#ppt_w"/>
                                          </p:val>
                                        </p:tav>
                                      </p:tavLst>
                                    </p:anim>
                                    <p:anim calcmode="lin" valueType="num">
                                      <p:cBhvr>
                                        <p:cTn id="51" dur="1000" fill="hold"/>
                                        <p:tgtEl>
                                          <p:spTgt spid="32"/>
                                        </p:tgtEl>
                                        <p:attrNameLst>
                                          <p:attrName>ppt_h</p:attrName>
                                        </p:attrNameLst>
                                      </p:cBhvr>
                                      <p:tavLst>
                                        <p:tav tm="0">
                                          <p:val>
                                            <p:fltVal val="0"/>
                                          </p:val>
                                        </p:tav>
                                        <p:tav tm="100000">
                                          <p:val>
                                            <p:strVal val="#ppt_h"/>
                                          </p:val>
                                        </p:tav>
                                      </p:tavLst>
                                    </p:anim>
                                    <p:anim calcmode="lin" valueType="num">
                                      <p:cBhvr>
                                        <p:cTn id="52" dur="1000" fill="hold"/>
                                        <p:tgtEl>
                                          <p:spTgt spid="32"/>
                                        </p:tgtEl>
                                        <p:attrNameLst>
                                          <p:attrName>style.rotation</p:attrName>
                                        </p:attrNameLst>
                                      </p:cBhvr>
                                      <p:tavLst>
                                        <p:tav tm="0">
                                          <p:val>
                                            <p:fltVal val="90"/>
                                          </p:val>
                                        </p:tav>
                                        <p:tav tm="100000">
                                          <p:val>
                                            <p:fltVal val="0"/>
                                          </p:val>
                                        </p:tav>
                                      </p:tavLst>
                                    </p:anim>
                                    <p:animEffect transition="in" filter="fade">
                                      <p:cBhvr>
                                        <p:cTn id="53" dur="1000"/>
                                        <p:tgtEl>
                                          <p:spTgt spid="32"/>
                                        </p:tgtEl>
                                      </p:cBhvr>
                                    </p:animEffect>
                                  </p:childTnLst>
                                </p:cTn>
                              </p:par>
                            </p:childTnLst>
                          </p:cTn>
                        </p:par>
                        <p:par>
                          <p:cTn id="54" fill="hold">
                            <p:stCondLst>
                              <p:cond delay="8000"/>
                            </p:stCondLst>
                            <p:childTnLst>
                              <p:par>
                                <p:cTn id="55" presetID="42" presetClass="entr" presetSubtype="0" fill="hold" grpId="0" nodeType="afterEffect">
                                  <p:stCondLst>
                                    <p:cond delay="0"/>
                                  </p:stCondLst>
                                  <p:childTnLst>
                                    <p:set>
                                      <p:cBhvr>
                                        <p:cTn id="56" dur="1" fill="hold">
                                          <p:stCondLst>
                                            <p:cond delay="0"/>
                                          </p:stCondLst>
                                        </p:cTn>
                                        <p:tgtEl>
                                          <p:spTgt spid="24"/>
                                        </p:tgtEl>
                                        <p:attrNameLst>
                                          <p:attrName>style.visibility</p:attrName>
                                        </p:attrNameLst>
                                      </p:cBhvr>
                                      <p:to>
                                        <p:strVal val="visible"/>
                                      </p:to>
                                    </p:set>
                                    <p:animEffect transition="in" filter="fade">
                                      <p:cBhvr>
                                        <p:cTn id="57" dur="1000"/>
                                        <p:tgtEl>
                                          <p:spTgt spid="24"/>
                                        </p:tgtEl>
                                      </p:cBhvr>
                                    </p:animEffect>
                                    <p:anim calcmode="lin" valueType="num">
                                      <p:cBhvr>
                                        <p:cTn id="58" dur="1000" fill="hold"/>
                                        <p:tgtEl>
                                          <p:spTgt spid="24"/>
                                        </p:tgtEl>
                                        <p:attrNameLst>
                                          <p:attrName>ppt_x</p:attrName>
                                        </p:attrNameLst>
                                      </p:cBhvr>
                                      <p:tavLst>
                                        <p:tav tm="0">
                                          <p:val>
                                            <p:strVal val="#ppt_x"/>
                                          </p:val>
                                        </p:tav>
                                        <p:tav tm="100000">
                                          <p:val>
                                            <p:strVal val="#ppt_x"/>
                                          </p:val>
                                        </p:tav>
                                      </p:tavLst>
                                    </p:anim>
                                    <p:anim calcmode="lin" valueType="num">
                                      <p:cBhvr>
                                        <p:cTn id="59" dur="1000" fill="hold"/>
                                        <p:tgtEl>
                                          <p:spTgt spid="2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p:bldP spid="23" grpId="0"/>
      <p:bldP spid="24" grpId="0"/>
      <p:bldP spid="25" grpId="0"/>
      <p:bldP spid="26"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1744</TotalTime>
  <Words>1504</Words>
  <Application>Microsoft Office PowerPoint</Application>
  <PresentationFormat>Widescreen</PresentationFormat>
  <Paragraphs>72</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26</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335</cp:revision>
  <dcterms:created xsi:type="dcterms:W3CDTF">2016-09-28T22:08:47Z</dcterms:created>
  <dcterms:modified xsi:type="dcterms:W3CDTF">2019-11-15T17:11:35Z</dcterms:modified>
</cp:coreProperties>
</file>