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20"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1973581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Freeform: Shape 22">
            <a:extLst>
              <a:ext uri="{FF2B5EF4-FFF2-40B4-BE49-F238E27FC236}">
                <a16:creationId xmlns:a16="http://schemas.microsoft.com/office/drawing/2014/main" id="{4D337300-DE95-4F1D-85F2-1CF4C4F56E0E}"/>
              </a:ext>
            </a:extLst>
          </p:cNvPr>
          <p:cNvSpPr>
            <a:spLocks noChangeAspect="1"/>
          </p:cNvSpPr>
          <p:nvPr/>
        </p:nvSpPr>
        <p:spPr>
          <a:xfrm rot="18892188">
            <a:off x="6515743" y="1110558"/>
            <a:ext cx="3772329" cy="274320"/>
          </a:xfrm>
          <a:custGeom>
            <a:avLst/>
            <a:gdLst>
              <a:gd name="connsiteX0" fmla="*/ 6149588 w 6821670"/>
              <a:gd name="connsiteY0" fmla="*/ 0 h 496065"/>
              <a:gd name="connsiteX1" fmla="*/ 5651263 w 6821670"/>
              <a:gd name="connsiteY1" fmla="*/ 496065 h 496065"/>
              <a:gd name="connsiteX2" fmla="*/ 0 w 6821670"/>
              <a:gd name="connsiteY2" fmla="*/ 496065 h 496065"/>
              <a:gd name="connsiteX3" fmla="*/ 498325 w 6821670"/>
              <a:gd name="connsiteY3" fmla="*/ 0 h 496065"/>
              <a:gd name="connsiteX4" fmla="*/ 6821670 w 6821670"/>
              <a:gd name="connsiteY4" fmla="*/ 0 h 496065"/>
              <a:gd name="connsiteX5" fmla="*/ 6821670 w 6821670"/>
              <a:gd name="connsiteY5" fmla="*/ 24394 h 496065"/>
              <a:gd name="connsiteX6" fmla="*/ 6797388 w 6821670"/>
              <a:gd name="connsiteY6" fmla="*/ 1 h 49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21670" h="496065">
                <a:moveTo>
                  <a:pt x="6149588" y="0"/>
                </a:moveTo>
                <a:lnTo>
                  <a:pt x="5651263" y="496065"/>
                </a:lnTo>
                <a:lnTo>
                  <a:pt x="0" y="496065"/>
                </a:lnTo>
                <a:lnTo>
                  <a:pt x="498325" y="0"/>
                </a:lnTo>
                <a:close/>
                <a:moveTo>
                  <a:pt x="6821670" y="0"/>
                </a:moveTo>
                <a:lnTo>
                  <a:pt x="6821670" y="24394"/>
                </a:lnTo>
                <a:lnTo>
                  <a:pt x="6797388" y="1"/>
                </a:ln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E771BC35-A7BC-44D2-BFA2-1A6BAF66CE35}"/>
              </a:ext>
            </a:extLst>
          </p:cNvPr>
          <p:cNvSpPr/>
          <p:nvPr/>
        </p:nvSpPr>
        <p:spPr>
          <a:xfrm>
            <a:off x="1447800" y="609600"/>
            <a:ext cx="5029200" cy="236220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019C8743-585B-4381-B4D7-8D11F859F06F}"/>
              </a:ext>
            </a:extLst>
          </p:cNvPr>
          <p:cNvSpPr/>
          <p:nvPr/>
        </p:nvSpPr>
        <p:spPr>
          <a:xfrm>
            <a:off x="1447800" y="3096658"/>
            <a:ext cx="2667000" cy="3380342"/>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25D7D824-65A6-4888-A2DE-E36D763A3E97}"/>
              </a:ext>
            </a:extLst>
          </p:cNvPr>
          <p:cNvSpPr>
            <a:spLocks noChangeAspect="1"/>
          </p:cNvSpPr>
          <p:nvPr/>
        </p:nvSpPr>
        <p:spPr>
          <a:xfrm>
            <a:off x="4282439" y="3109392"/>
            <a:ext cx="2194560" cy="2190757"/>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29AA147C-2935-4A5F-BDE7-4C2E59DE84EE}"/>
              </a:ext>
            </a:extLst>
          </p:cNvPr>
          <p:cNvSpPr>
            <a:spLocks noChangeAspect="1"/>
          </p:cNvSpPr>
          <p:nvPr/>
        </p:nvSpPr>
        <p:spPr>
          <a:xfrm rot="18892188">
            <a:off x="8129503" y="1911779"/>
            <a:ext cx="5029772" cy="365760"/>
          </a:xfrm>
          <a:custGeom>
            <a:avLst/>
            <a:gdLst>
              <a:gd name="connsiteX0" fmla="*/ 6149588 w 6821670"/>
              <a:gd name="connsiteY0" fmla="*/ 0 h 496065"/>
              <a:gd name="connsiteX1" fmla="*/ 5651263 w 6821670"/>
              <a:gd name="connsiteY1" fmla="*/ 496065 h 496065"/>
              <a:gd name="connsiteX2" fmla="*/ 0 w 6821670"/>
              <a:gd name="connsiteY2" fmla="*/ 496065 h 496065"/>
              <a:gd name="connsiteX3" fmla="*/ 498325 w 6821670"/>
              <a:gd name="connsiteY3" fmla="*/ 0 h 496065"/>
              <a:gd name="connsiteX4" fmla="*/ 6821670 w 6821670"/>
              <a:gd name="connsiteY4" fmla="*/ 0 h 496065"/>
              <a:gd name="connsiteX5" fmla="*/ 6821670 w 6821670"/>
              <a:gd name="connsiteY5" fmla="*/ 24394 h 496065"/>
              <a:gd name="connsiteX6" fmla="*/ 6797388 w 6821670"/>
              <a:gd name="connsiteY6" fmla="*/ 1 h 4960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821670" h="496065">
                <a:moveTo>
                  <a:pt x="6149588" y="0"/>
                </a:moveTo>
                <a:lnTo>
                  <a:pt x="5651263" y="496065"/>
                </a:lnTo>
                <a:lnTo>
                  <a:pt x="0" y="496065"/>
                </a:lnTo>
                <a:lnTo>
                  <a:pt x="498325" y="0"/>
                </a:lnTo>
                <a:close/>
                <a:moveTo>
                  <a:pt x="6821670" y="0"/>
                </a:moveTo>
                <a:lnTo>
                  <a:pt x="6821670" y="24394"/>
                </a:lnTo>
                <a:lnTo>
                  <a:pt x="6797388" y="1"/>
                </a:ln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1C404ED1-E5EC-4C9C-AA93-63D1F098D170}"/>
              </a:ext>
            </a:extLst>
          </p:cNvPr>
          <p:cNvSpPr/>
          <p:nvPr/>
        </p:nvSpPr>
        <p:spPr>
          <a:xfrm rot="18892188">
            <a:off x="5472217" y="1299814"/>
            <a:ext cx="7211399" cy="1497757"/>
          </a:xfrm>
          <a:custGeom>
            <a:avLst/>
            <a:gdLst>
              <a:gd name="connsiteX0" fmla="*/ 5751328 w 7211399"/>
              <a:gd name="connsiteY0" fmla="*/ 0 h 1497757"/>
              <a:gd name="connsiteX1" fmla="*/ 7211398 w 7211399"/>
              <a:gd name="connsiteY1" fmla="*/ 1466721 h 1497757"/>
              <a:gd name="connsiteX2" fmla="*/ 7211399 w 7211399"/>
              <a:gd name="connsiteY2" fmla="*/ 1497757 h 1497757"/>
              <a:gd name="connsiteX3" fmla="*/ 0 w 7211399"/>
              <a:gd name="connsiteY3" fmla="*/ 1497757 h 1497757"/>
              <a:gd name="connsiteX4" fmla="*/ 1504580 w 7211399"/>
              <a:gd name="connsiteY4" fmla="*/ 0 h 149775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211399" h="1497757">
                <a:moveTo>
                  <a:pt x="5751328" y="0"/>
                </a:moveTo>
                <a:lnTo>
                  <a:pt x="7211398" y="1466721"/>
                </a:lnTo>
                <a:lnTo>
                  <a:pt x="7211399" y="1497757"/>
                </a:lnTo>
                <a:lnTo>
                  <a:pt x="0" y="1497757"/>
                </a:lnTo>
                <a:lnTo>
                  <a:pt x="1504580" y="0"/>
                </a:ln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BB61C0B0-B2D9-4E39-9F1D-F8D98700EAEA}"/>
              </a:ext>
            </a:extLst>
          </p:cNvPr>
          <p:cNvSpPr txBox="1"/>
          <p:nvPr/>
        </p:nvSpPr>
        <p:spPr>
          <a:xfrm>
            <a:off x="7772400" y="1324451"/>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4" name="TextBox 13">
            <a:extLst>
              <a:ext uri="{FF2B5EF4-FFF2-40B4-BE49-F238E27FC236}">
                <a16:creationId xmlns:a16="http://schemas.microsoft.com/office/drawing/2014/main" id="{79E17A21-D9CF-47BD-B089-A266FECDFE4C}"/>
              </a:ext>
            </a:extLst>
          </p:cNvPr>
          <p:cNvSpPr txBox="1"/>
          <p:nvPr/>
        </p:nvSpPr>
        <p:spPr>
          <a:xfrm>
            <a:off x="7772400" y="3428524"/>
            <a:ext cx="3749040" cy="3200876"/>
          </a:xfrm>
          <a:prstGeom prst="rect">
            <a:avLst/>
          </a:prstGeom>
          <a:noFill/>
        </p:spPr>
        <p:txBody>
          <a:bodyPr wrap="square" rtlCol="0">
            <a:spAutoFit/>
          </a:bodyPr>
          <a:lstStyle/>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54545"/>
              </a:solidFill>
              <a:latin typeface="Candara" panose="020E0502030303020204" pitchFamily="34" charset="0"/>
            </a:endParaRPr>
          </a:p>
          <a:p>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54545"/>
              </a:solidFill>
              <a:latin typeface="Candara" panose="020E0502030303020204" pitchFamily="34" charset="0"/>
            </a:endParaRP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54545"/>
                </a:solidFill>
                <a:latin typeface="Candara" panose="020E0502030303020204" pitchFamily="34" charset="0"/>
              </a:rPr>
              <a:t>Lorem ipsum dolor sit amet, consectetur adipiscing elit, sed do eiusmod.</a:t>
            </a:r>
          </a:p>
        </p:txBody>
      </p:sp>
      <p:pic>
        <p:nvPicPr>
          <p:cNvPr id="10" name="Picture 9">
            <a:hlinkClick r:id="rId5"/>
            <a:extLst>
              <a:ext uri="{FF2B5EF4-FFF2-40B4-BE49-F238E27FC236}">
                <a16:creationId xmlns:a16="http://schemas.microsoft.com/office/drawing/2014/main" id="{84A3432D-223C-4BBC-B6F9-87B07CEDEB3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417112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1000"/>
                                        <p:tgtEl>
                                          <p:spTgt spid="13"/>
                                        </p:tgtEl>
                                      </p:cBhvr>
                                    </p:animEffect>
                                    <p:anim calcmode="lin" valueType="num">
                                      <p:cBhvr>
                                        <p:cTn id="8" dur="1000" fill="hold"/>
                                        <p:tgtEl>
                                          <p:spTgt spid="13"/>
                                        </p:tgtEl>
                                        <p:attrNameLst>
                                          <p:attrName>ppt_x</p:attrName>
                                        </p:attrNameLst>
                                      </p:cBhvr>
                                      <p:tavLst>
                                        <p:tav tm="0">
                                          <p:val>
                                            <p:strVal val="#ppt_x"/>
                                          </p:val>
                                        </p:tav>
                                        <p:tav tm="100000">
                                          <p:val>
                                            <p:strVal val="#ppt_x"/>
                                          </p:val>
                                        </p:tav>
                                      </p:tavLst>
                                    </p:anim>
                                    <p:anim calcmode="lin" valueType="num">
                                      <p:cBhvr>
                                        <p:cTn id="9" dur="1000" fill="hold"/>
                                        <p:tgtEl>
                                          <p:spTgt spid="13"/>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animEffect transition="in" filter="fade">
                                      <p:cBhvr>
                                        <p:cTn id="15" dur="500"/>
                                        <p:tgtEl>
                                          <p:spTgt spid="2"/>
                                        </p:tgtEl>
                                      </p:cBhvr>
                                    </p:animEffect>
                                  </p:childTnLst>
                                </p:cTn>
                              </p:par>
                            </p:childTnLst>
                          </p:cTn>
                        </p:par>
                        <p:par>
                          <p:cTn id="16" fill="hold">
                            <p:stCondLst>
                              <p:cond delay="1500"/>
                            </p:stCondLst>
                            <p:childTnLst>
                              <p:par>
                                <p:cTn id="17" presetID="53" presetClass="entr" presetSubtype="16"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childTnLst>
                          </p:cTn>
                        </p:par>
                        <p:par>
                          <p:cTn id="22" fill="hold">
                            <p:stCondLst>
                              <p:cond delay="2000"/>
                            </p:stCondLst>
                            <p:childTnLst>
                              <p:par>
                                <p:cTn id="23" presetID="53" presetClass="entr" presetSubtype="16"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500" fill="hold"/>
                                        <p:tgtEl>
                                          <p:spTgt spid="9"/>
                                        </p:tgtEl>
                                        <p:attrNameLst>
                                          <p:attrName>ppt_w</p:attrName>
                                        </p:attrNameLst>
                                      </p:cBhvr>
                                      <p:tavLst>
                                        <p:tav tm="0">
                                          <p:val>
                                            <p:fltVal val="0"/>
                                          </p:val>
                                        </p:tav>
                                        <p:tav tm="100000">
                                          <p:val>
                                            <p:strVal val="#ppt_w"/>
                                          </p:val>
                                        </p:tav>
                                      </p:tavLst>
                                    </p:anim>
                                    <p:anim calcmode="lin" valueType="num">
                                      <p:cBhvr>
                                        <p:cTn id="26" dur="500" fill="hold"/>
                                        <p:tgtEl>
                                          <p:spTgt spid="9"/>
                                        </p:tgtEl>
                                        <p:attrNameLst>
                                          <p:attrName>ppt_h</p:attrName>
                                        </p:attrNameLst>
                                      </p:cBhvr>
                                      <p:tavLst>
                                        <p:tav tm="0">
                                          <p:val>
                                            <p:fltVal val="0"/>
                                          </p:val>
                                        </p:tav>
                                        <p:tav tm="100000">
                                          <p:val>
                                            <p:strVal val="#ppt_h"/>
                                          </p:val>
                                        </p:tav>
                                      </p:tavLst>
                                    </p:anim>
                                    <p:animEffect transition="in" filter="fade">
                                      <p:cBhvr>
                                        <p:cTn id="27" dur="500"/>
                                        <p:tgtEl>
                                          <p:spTgt spid="9"/>
                                        </p:tgtEl>
                                      </p:cBhvr>
                                    </p:animEffect>
                                  </p:childTnLst>
                                </p:cTn>
                              </p:par>
                            </p:childTnLst>
                          </p:cTn>
                        </p:par>
                        <p:par>
                          <p:cTn id="28" fill="hold">
                            <p:stCondLst>
                              <p:cond delay="2500"/>
                            </p:stCondLst>
                            <p:childTnLst>
                              <p:par>
                                <p:cTn id="29" presetID="18" presetClass="entr" presetSubtype="12" fill="hold" grpId="0" nodeType="after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strips(downLeft)">
                                      <p:cBhvr>
                                        <p:cTn id="31" dur="500"/>
                                        <p:tgtEl>
                                          <p:spTgt spid="23"/>
                                        </p:tgtEl>
                                      </p:cBhvr>
                                    </p:animEffect>
                                  </p:childTnLst>
                                </p:cTn>
                              </p:par>
                              <p:par>
                                <p:cTn id="32" presetID="18" presetClass="entr" presetSubtype="12" fill="hold" grpId="0" nodeType="withEffect">
                                  <p:stCondLst>
                                    <p:cond delay="0"/>
                                  </p:stCondLst>
                                  <p:childTnLst>
                                    <p:set>
                                      <p:cBhvr>
                                        <p:cTn id="33" dur="1" fill="hold">
                                          <p:stCondLst>
                                            <p:cond delay="0"/>
                                          </p:stCondLst>
                                        </p:cTn>
                                        <p:tgtEl>
                                          <p:spTgt spid="16"/>
                                        </p:tgtEl>
                                        <p:attrNameLst>
                                          <p:attrName>style.visibility</p:attrName>
                                        </p:attrNameLst>
                                      </p:cBhvr>
                                      <p:to>
                                        <p:strVal val="visible"/>
                                      </p:to>
                                    </p:set>
                                    <p:animEffect transition="in" filter="strips(downLeft)">
                                      <p:cBhvr>
                                        <p:cTn id="34" dur="500"/>
                                        <p:tgtEl>
                                          <p:spTgt spid="16"/>
                                        </p:tgtEl>
                                      </p:cBhvr>
                                    </p:animEffect>
                                  </p:childTnLst>
                                </p:cTn>
                              </p:par>
                              <p:par>
                                <p:cTn id="35" presetID="18" presetClass="entr" presetSubtype="12"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strips(downLeft)">
                                      <p:cBhvr>
                                        <p:cTn id="37" dur="500"/>
                                        <p:tgtEl>
                                          <p:spTgt spid="18"/>
                                        </p:tgtEl>
                                      </p:cBhvr>
                                    </p:animEffect>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14">
                                            <p:txEl>
                                              <p:pRg st="0" end="0"/>
                                            </p:txEl>
                                          </p:spTgt>
                                        </p:tgtEl>
                                        <p:attrNameLst>
                                          <p:attrName>style.visibility</p:attrName>
                                        </p:attrNameLst>
                                      </p:cBhvr>
                                      <p:to>
                                        <p:strVal val="visible"/>
                                      </p:to>
                                    </p:set>
                                    <p:animEffect transition="in" filter="fade">
                                      <p:cBhvr>
                                        <p:cTn id="41" dur="1000"/>
                                        <p:tgtEl>
                                          <p:spTgt spid="14">
                                            <p:txEl>
                                              <p:pRg st="0" end="0"/>
                                            </p:txEl>
                                          </p:spTgt>
                                        </p:tgtEl>
                                      </p:cBhvr>
                                    </p:animEffect>
                                    <p:anim calcmode="lin" valueType="num">
                                      <p:cBhvr>
                                        <p:cTn id="42"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43"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par>
                          <p:cTn id="44" fill="hold">
                            <p:stCondLst>
                              <p:cond delay="4000"/>
                            </p:stCondLst>
                            <p:childTnLst>
                              <p:par>
                                <p:cTn id="45" presetID="42" presetClass="entr" presetSubtype="0" fill="hold" grpId="0" nodeType="afterEffect">
                                  <p:stCondLst>
                                    <p:cond delay="0"/>
                                  </p:stCondLst>
                                  <p:childTnLst>
                                    <p:set>
                                      <p:cBhvr>
                                        <p:cTn id="46" dur="1" fill="hold">
                                          <p:stCondLst>
                                            <p:cond delay="0"/>
                                          </p:stCondLst>
                                        </p:cTn>
                                        <p:tgtEl>
                                          <p:spTgt spid="14">
                                            <p:txEl>
                                              <p:pRg st="2" end="2"/>
                                            </p:txEl>
                                          </p:spTgt>
                                        </p:tgtEl>
                                        <p:attrNameLst>
                                          <p:attrName>style.visibility</p:attrName>
                                        </p:attrNameLst>
                                      </p:cBhvr>
                                      <p:to>
                                        <p:strVal val="visible"/>
                                      </p:to>
                                    </p:set>
                                    <p:animEffect transition="in" filter="fade">
                                      <p:cBhvr>
                                        <p:cTn id="47" dur="1000"/>
                                        <p:tgtEl>
                                          <p:spTgt spid="14">
                                            <p:txEl>
                                              <p:pRg st="2" end="2"/>
                                            </p:txEl>
                                          </p:spTgt>
                                        </p:tgtEl>
                                      </p:cBhvr>
                                    </p:animEffect>
                                    <p:anim calcmode="lin" valueType="num">
                                      <p:cBhvr>
                                        <p:cTn id="48" dur="100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49" dur="1000" fill="hold"/>
                                        <p:tgtEl>
                                          <p:spTgt spid="14">
                                            <p:txEl>
                                              <p:pRg st="2" end="2"/>
                                            </p:txEl>
                                          </p:spTgt>
                                        </p:tgtEl>
                                        <p:attrNameLst>
                                          <p:attrName>ppt_y</p:attrName>
                                        </p:attrNameLst>
                                      </p:cBhvr>
                                      <p:tavLst>
                                        <p:tav tm="0">
                                          <p:val>
                                            <p:strVal val="#ppt_y+.1"/>
                                          </p:val>
                                        </p:tav>
                                        <p:tav tm="100000">
                                          <p:val>
                                            <p:strVal val="#ppt_y"/>
                                          </p:val>
                                        </p:tav>
                                      </p:tavLst>
                                    </p:anim>
                                  </p:childTnLst>
                                </p:cTn>
                              </p:par>
                            </p:childTnLst>
                          </p:cTn>
                        </p:par>
                        <p:par>
                          <p:cTn id="50" fill="hold">
                            <p:stCondLst>
                              <p:cond delay="5000"/>
                            </p:stCondLst>
                            <p:childTnLst>
                              <p:par>
                                <p:cTn id="51" presetID="42" presetClass="entr" presetSubtype="0" fill="hold" grpId="0" nodeType="afterEffect">
                                  <p:stCondLst>
                                    <p:cond delay="0"/>
                                  </p:stCondLst>
                                  <p:childTnLst>
                                    <p:set>
                                      <p:cBhvr>
                                        <p:cTn id="52" dur="1" fill="hold">
                                          <p:stCondLst>
                                            <p:cond delay="0"/>
                                          </p:stCondLst>
                                        </p:cTn>
                                        <p:tgtEl>
                                          <p:spTgt spid="14">
                                            <p:txEl>
                                              <p:pRg st="4" end="4"/>
                                            </p:txEl>
                                          </p:spTgt>
                                        </p:tgtEl>
                                        <p:attrNameLst>
                                          <p:attrName>style.visibility</p:attrName>
                                        </p:attrNameLst>
                                      </p:cBhvr>
                                      <p:to>
                                        <p:strVal val="visible"/>
                                      </p:to>
                                    </p:set>
                                    <p:animEffect transition="in" filter="fade">
                                      <p:cBhvr>
                                        <p:cTn id="53" dur="1000"/>
                                        <p:tgtEl>
                                          <p:spTgt spid="14">
                                            <p:txEl>
                                              <p:pRg st="4" end="4"/>
                                            </p:txEl>
                                          </p:spTgt>
                                        </p:tgtEl>
                                      </p:cBhvr>
                                    </p:animEffect>
                                    <p:anim calcmode="lin" valueType="num">
                                      <p:cBhvr>
                                        <p:cTn id="54" dur="1000" fill="hold"/>
                                        <p:tgtEl>
                                          <p:spTgt spid="14">
                                            <p:txEl>
                                              <p:pRg st="4" end="4"/>
                                            </p:txEl>
                                          </p:spTgt>
                                        </p:tgtEl>
                                        <p:attrNameLst>
                                          <p:attrName>ppt_x</p:attrName>
                                        </p:attrNameLst>
                                      </p:cBhvr>
                                      <p:tavLst>
                                        <p:tav tm="0">
                                          <p:val>
                                            <p:strVal val="#ppt_x"/>
                                          </p:val>
                                        </p:tav>
                                        <p:tav tm="100000">
                                          <p:val>
                                            <p:strVal val="#ppt_x"/>
                                          </p:val>
                                        </p:tav>
                                      </p:tavLst>
                                    </p:anim>
                                    <p:anim calcmode="lin" valueType="num">
                                      <p:cBhvr>
                                        <p:cTn id="55" dur="1000" fill="hold"/>
                                        <p:tgtEl>
                                          <p:spTgt spid="14">
                                            <p:txEl>
                                              <p:pRg st="4" end="4"/>
                                            </p:txEl>
                                          </p:spTgt>
                                        </p:tgtEl>
                                        <p:attrNameLst>
                                          <p:attrName>ppt_y</p:attrName>
                                        </p:attrNameLst>
                                      </p:cBhvr>
                                      <p:tavLst>
                                        <p:tav tm="0">
                                          <p:val>
                                            <p:strVal val="#ppt_y+.1"/>
                                          </p:val>
                                        </p:tav>
                                        <p:tav tm="100000">
                                          <p:val>
                                            <p:strVal val="#ppt_y"/>
                                          </p:val>
                                        </p:tav>
                                      </p:tavLst>
                                    </p:anim>
                                  </p:childTnLst>
                                </p:cTn>
                              </p:par>
                            </p:childTnLst>
                          </p:cTn>
                        </p:par>
                        <p:par>
                          <p:cTn id="56" fill="hold">
                            <p:stCondLst>
                              <p:cond delay="6000"/>
                            </p:stCondLst>
                            <p:childTnLst>
                              <p:par>
                                <p:cTn id="57" presetID="42" presetClass="entr" presetSubtype="0" fill="hold" grpId="0" nodeType="afterEffect">
                                  <p:stCondLst>
                                    <p:cond delay="0"/>
                                  </p:stCondLst>
                                  <p:childTnLst>
                                    <p:set>
                                      <p:cBhvr>
                                        <p:cTn id="58" dur="1" fill="hold">
                                          <p:stCondLst>
                                            <p:cond delay="0"/>
                                          </p:stCondLst>
                                        </p:cTn>
                                        <p:tgtEl>
                                          <p:spTgt spid="14">
                                            <p:txEl>
                                              <p:pRg st="5" end="5"/>
                                            </p:txEl>
                                          </p:spTgt>
                                        </p:tgtEl>
                                        <p:attrNameLst>
                                          <p:attrName>style.visibility</p:attrName>
                                        </p:attrNameLst>
                                      </p:cBhvr>
                                      <p:to>
                                        <p:strVal val="visible"/>
                                      </p:to>
                                    </p:set>
                                    <p:animEffect transition="in" filter="fade">
                                      <p:cBhvr>
                                        <p:cTn id="59" dur="1000"/>
                                        <p:tgtEl>
                                          <p:spTgt spid="14">
                                            <p:txEl>
                                              <p:pRg st="5" end="5"/>
                                            </p:txEl>
                                          </p:spTgt>
                                        </p:tgtEl>
                                      </p:cBhvr>
                                    </p:animEffect>
                                    <p:anim calcmode="lin" valueType="num">
                                      <p:cBhvr>
                                        <p:cTn id="60" dur="1000" fill="hold"/>
                                        <p:tgtEl>
                                          <p:spTgt spid="14">
                                            <p:txEl>
                                              <p:pRg st="5" end="5"/>
                                            </p:txEl>
                                          </p:spTgt>
                                        </p:tgtEl>
                                        <p:attrNameLst>
                                          <p:attrName>ppt_x</p:attrName>
                                        </p:attrNameLst>
                                      </p:cBhvr>
                                      <p:tavLst>
                                        <p:tav tm="0">
                                          <p:val>
                                            <p:strVal val="#ppt_x"/>
                                          </p:val>
                                        </p:tav>
                                        <p:tav tm="100000">
                                          <p:val>
                                            <p:strVal val="#ppt_x"/>
                                          </p:val>
                                        </p:tav>
                                      </p:tavLst>
                                    </p:anim>
                                    <p:anim calcmode="lin" valueType="num">
                                      <p:cBhvr>
                                        <p:cTn id="61" dur="1000" fill="hold"/>
                                        <p:tgtEl>
                                          <p:spTgt spid="14">
                                            <p:txEl>
                                              <p:pRg st="5" end="5"/>
                                            </p:txEl>
                                          </p:spTgt>
                                        </p:tgtEl>
                                        <p:attrNameLst>
                                          <p:attrName>ppt_y</p:attrName>
                                        </p:attrNameLst>
                                      </p:cBhvr>
                                      <p:tavLst>
                                        <p:tav tm="0">
                                          <p:val>
                                            <p:strVal val="#ppt_y+.1"/>
                                          </p:val>
                                        </p:tav>
                                        <p:tav tm="100000">
                                          <p:val>
                                            <p:strVal val="#ppt_y"/>
                                          </p:val>
                                        </p:tav>
                                      </p:tavLst>
                                    </p:anim>
                                  </p:childTnLst>
                                </p:cTn>
                              </p:par>
                            </p:childTnLst>
                          </p:cTn>
                        </p:par>
                        <p:par>
                          <p:cTn id="62" fill="hold">
                            <p:stCondLst>
                              <p:cond delay="7000"/>
                            </p:stCondLst>
                            <p:childTnLst>
                              <p:par>
                                <p:cTn id="63" presetID="42" presetClass="entr" presetSubtype="0" fill="hold" grpId="0" nodeType="afterEffect">
                                  <p:stCondLst>
                                    <p:cond delay="0"/>
                                  </p:stCondLst>
                                  <p:childTnLst>
                                    <p:set>
                                      <p:cBhvr>
                                        <p:cTn id="64" dur="1" fill="hold">
                                          <p:stCondLst>
                                            <p:cond delay="0"/>
                                          </p:stCondLst>
                                        </p:cTn>
                                        <p:tgtEl>
                                          <p:spTgt spid="14">
                                            <p:txEl>
                                              <p:pRg st="6" end="6"/>
                                            </p:txEl>
                                          </p:spTgt>
                                        </p:tgtEl>
                                        <p:attrNameLst>
                                          <p:attrName>style.visibility</p:attrName>
                                        </p:attrNameLst>
                                      </p:cBhvr>
                                      <p:to>
                                        <p:strVal val="visible"/>
                                      </p:to>
                                    </p:set>
                                    <p:animEffect transition="in" filter="fade">
                                      <p:cBhvr>
                                        <p:cTn id="65" dur="1000"/>
                                        <p:tgtEl>
                                          <p:spTgt spid="14">
                                            <p:txEl>
                                              <p:pRg st="6" end="6"/>
                                            </p:txEl>
                                          </p:spTgt>
                                        </p:tgtEl>
                                      </p:cBhvr>
                                    </p:animEffect>
                                    <p:anim calcmode="lin" valueType="num">
                                      <p:cBhvr>
                                        <p:cTn id="66" dur="1000" fill="hold"/>
                                        <p:tgtEl>
                                          <p:spTgt spid="14">
                                            <p:txEl>
                                              <p:pRg st="6" end="6"/>
                                            </p:txEl>
                                          </p:spTgt>
                                        </p:tgtEl>
                                        <p:attrNameLst>
                                          <p:attrName>ppt_x</p:attrName>
                                        </p:attrNameLst>
                                      </p:cBhvr>
                                      <p:tavLst>
                                        <p:tav tm="0">
                                          <p:val>
                                            <p:strVal val="#ppt_x"/>
                                          </p:val>
                                        </p:tav>
                                        <p:tav tm="100000">
                                          <p:val>
                                            <p:strVal val="#ppt_x"/>
                                          </p:val>
                                        </p:tav>
                                      </p:tavLst>
                                    </p:anim>
                                    <p:anim calcmode="lin" valueType="num">
                                      <p:cBhvr>
                                        <p:cTn id="67" dur="1000" fill="hold"/>
                                        <p:tgtEl>
                                          <p:spTgt spid="1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animBg="1"/>
      <p:bldP spid="8" grpId="0" animBg="1"/>
      <p:bldP spid="9" grpId="0" animBg="1"/>
      <p:bldP spid="18" grpId="0" animBg="1"/>
      <p:bldP spid="16" grpId="0" animBg="1"/>
      <p:bldP spid="13" grpId="0"/>
      <p:bldP spid="1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1739</TotalTime>
  <Words>1378</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2019-11-15T17:06:27Z</dcterms:modified>
</cp:coreProperties>
</file>