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257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3EE95ABF-0B82-4359-B1AB-0F91D714BEB8}"/>
              </a:ext>
            </a:extLst>
          </p:cNvPr>
          <p:cNvGrpSpPr/>
          <p:nvPr/>
        </p:nvGrpSpPr>
        <p:grpSpPr>
          <a:xfrm>
            <a:off x="2895002" y="4938176"/>
            <a:ext cx="1061550" cy="164161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3167718" y="5031220"/>
            <a:ext cx="4985682" cy="1463125"/>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5485802" y="3111711"/>
            <a:ext cx="1061550" cy="164161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5758518" y="3204755"/>
            <a:ext cx="4985682" cy="1463125"/>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2895002" y="1282911"/>
            <a:ext cx="1061550" cy="164161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3167718" y="1375955"/>
            <a:ext cx="4985682" cy="1463125"/>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7" name="Group 106">
            <a:extLst>
              <a:ext uri="{FF2B5EF4-FFF2-40B4-BE49-F238E27FC236}">
                <a16:creationId xmlns:a16="http://schemas.microsoft.com/office/drawing/2014/main" id="{3A2C8750-1D8E-491E-9945-0F730294BE6B}"/>
              </a:ext>
            </a:extLst>
          </p:cNvPr>
          <p:cNvGrpSpPr/>
          <p:nvPr/>
        </p:nvGrpSpPr>
        <p:grpSpPr>
          <a:xfrm>
            <a:off x="7155360" y="1707523"/>
            <a:ext cx="822960" cy="726145"/>
            <a:chOff x="7155360" y="1707523"/>
            <a:chExt cx="822960" cy="726145"/>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7155360" y="1707523"/>
              <a:ext cx="822960" cy="726145"/>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7429680" y="1966993"/>
              <a:ext cx="274320" cy="218336"/>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06" name="Group 105">
            <a:extLst>
              <a:ext uri="{FF2B5EF4-FFF2-40B4-BE49-F238E27FC236}">
                <a16:creationId xmlns:a16="http://schemas.microsoft.com/office/drawing/2014/main" id="{5AB074C6-9105-45C6-BA86-328E5B1F6D59}"/>
              </a:ext>
            </a:extLst>
          </p:cNvPr>
          <p:cNvGrpSpPr/>
          <p:nvPr/>
        </p:nvGrpSpPr>
        <p:grpSpPr>
          <a:xfrm>
            <a:off x="9720345" y="3565401"/>
            <a:ext cx="822960" cy="726144"/>
            <a:chOff x="9720345" y="3565401"/>
            <a:chExt cx="822960" cy="726144"/>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9720345" y="3565401"/>
              <a:ext cx="822960" cy="726144"/>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9959080" y="3795517"/>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05" name="Group 104">
            <a:extLst>
              <a:ext uri="{FF2B5EF4-FFF2-40B4-BE49-F238E27FC236}">
                <a16:creationId xmlns:a16="http://schemas.microsoft.com/office/drawing/2014/main" id="{C01629AD-7B69-4BA7-8614-05F426618443}"/>
              </a:ext>
            </a:extLst>
          </p:cNvPr>
          <p:cNvGrpSpPr/>
          <p:nvPr/>
        </p:nvGrpSpPr>
        <p:grpSpPr>
          <a:xfrm>
            <a:off x="7155360" y="5386467"/>
            <a:ext cx="822960" cy="726144"/>
            <a:chOff x="7155360" y="5386467"/>
            <a:chExt cx="822960" cy="726144"/>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7155360" y="5386467"/>
              <a:ext cx="822960" cy="726144"/>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7420947" y="5663130"/>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1746504" y="1188720"/>
            <a:ext cx="1901927" cy="182880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4334256" y="3017520"/>
            <a:ext cx="1901927" cy="182880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1746504" y="4843985"/>
            <a:ext cx="1901927" cy="1828800"/>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sp>
        <p:nvSpPr>
          <p:cNvPr id="92" name="TextBox 91">
            <a:extLst>
              <a:ext uri="{FF2B5EF4-FFF2-40B4-BE49-F238E27FC236}">
                <a16:creationId xmlns:a16="http://schemas.microsoft.com/office/drawing/2014/main" id="{302B66FB-B3E1-4B32-A571-72125F924D05}"/>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2F6A1840-5E4C-4DF3-B1E7-7AE1DD4210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644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right)">
                                      <p:cBhvr>
                                        <p:cTn id="7" dur="1000"/>
                                        <p:tgtEl>
                                          <p:spTgt spid="9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07"/>
                                        </p:tgtEl>
                                        <p:attrNameLst>
                                          <p:attrName>style.visibility</p:attrName>
                                        </p:attrNameLst>
                                      </p:cBhvr>
                                      <p:to>
                                        <p:strVal val="visible"/>
                                      </p:to>
                                    </p:set>
                                    <p:anim calcmode="lin" valueType="num">
                                      <p:cBhvr>
                                        <p:cTn id="24" dur="500" fill="hold"/>
                                        <p:tgtEl>
                                          <p:spTgt spid="107"/>
                                        </p:tgtEl>
                                        <p:attrNameLst>
                                          <p:attrName>ppt_w</p:attrName>
                                        </p:attrNameLst>
                                      </p:cBhvr>
                                      <p:tavLst>
                                        <p:tav tm="0">
                                          <p:val>
                                            <p:fltVal val="0"/>
                                          </p:val>
                                        </p:tav>
                                        <p:tav tm="100000">
                                          <p:val>
                                            <p:strVal val="#ppt_w"/>
                                          </p:val>
                                        </p:tav>
                                      </p:tavLst>
                                    </p:anim>
                                    <p:anim calcmode="lin" valueType="num">
                                      <p:cBhvr>
                                        <p:cTn id="25" dur="500" fill="hold"/>
                                        <p:tgtEl>
                                          <p:spTgt spid="107"/>
                                        </p:tgtEl>
                                        <p:attrNameLst>
                                          <p:attrName>ppt_h</p:attrName>
                                        </p:attrNameLst>
                                      </p:cBhvr>
                                      <p:tavLst>
                                        <p:tav tm="0">
                                          <p:val>
                                            <p:fltVal val="0"/>
                                          </p:val>
                                        </p:tav>
                                        <p:tav tm="100000">
                                          <p:val>
                                            <p:strVal val="#ppt_h"/>
                                          </p:val>
                                        </p:tav>
                                      </p:tavLst>
                                    </p:anim>
                                    <p:animEffect transition="in" filter="fade">
                                      <p:cBhvr>
                                        <p:cTn id="26" dur="500"/>
                                        <p:tgtEl>
                                          <p:spTgt spid="10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06"/>
                                        </p:tgtEl>
                                        <p:attrNameLst>
                                          <p:attrName>style.visibility</p:attrName>
                                        </p:attrNameLst>
                                      </p:cBhvr>
                                      <p:to>
                                        <p:strVal val="visible"/>
                                      </p:to>
                                    </p:set>
                                    <p:anim calcmode="lin" valueType="num">
                                      <p:cBhvr>
                                        <p:cTn id="43" dur="500" fill="hold"/>
                                        <p:tgtEl>
                                          <p:spTgt spid="106"/>
                                        </p:tgtEl>
                                        <p:attrNameLst>
                                          <p:attrName>ppt_w</p:attrName>
                                        </p:attrNameLst>
                                      </p:cBhvr>
                                      <p:tavLst>
                                        <p:tav tm="0">
                                          <p:val>
                                            <p:fltVal val="0"/>
                                          </p:val>
                                        </p:tav>
                                        <p:tav tm="100000">
                                          <p:val>
                                            <p:strVal val="#ppt_w"/>
                                          </p:val>
                                        </p:tav>
                                      </p:tavLst>
                                    </p:anim>
                                    <p:anim calcmode="lin" valueType="num">
                                      <p:cBhvr>
                                        <p:cTn id="44" dur="500" fill="hold"/>
                                        <p:tgtEl>
                                          <p:spTgt spid="106"/>
                                        </p:tgtEl>
                                        <p:attrNameLst>
                                          <p:attrName>ppt_h</p:attrName>
                                        </p:attrNameLst>
                                      </p:cBhvr>
                                      <p:tavLst>
                                        <p:tav tm="0">
                                          <p:val>
                                            <p:fltVal val="0"/>
                                          </p:val>
                                        </p:tav>
                                        <p:tav tm="100000">
                                          <p:val>
                                            <p:strVal val="#ppt_h"/>
                                          </p:val>
                                        </p:tav>
                                      </p:tavLst>
                                    </p:anim>
                                    <p:animEffect transition="in" filter="fade">
                                      <p:cBhvr>
                                        <p:cTn id="45" dur="500"/>
                                        <p:tgtEl>
                                          <p:spTgt spid="106"/>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05"/>
                                        </p:tgtEl>
                                        <p:attrNameLst>
                                          <p:attrName>style.visibility</p:attrName>
                                        </p:attrNameLst>
                                      </p:cBhvr>
                                      <p:to>
                                        <p:strVal val="visible"/>
                                      </p:to>
                                    </p:set>
                                    <p:anim calcmode="lin" valueType="num">
                                      <p:cBhvr>
                                        <p:cTn id="62" dur="500" fill="hold"/>
                                        <p:tgtEl>
                                          <p:spTgt spid="105"/>
                                        </p:tgtEl>
                                        <p:attrNameLst>
                                          <p:attrName>ppt_w</p:attrName>
                                        </p:attrNameLst>
                                      </p:cBhvr>
                                      <p:tavLst>
                                        <p:tav tm="0">
                                          <p:val>
                                            <p:fltVal val="0"/>
                                          </p:val>
                                        </p:tav>
                                        <p:tav tm="100000">
                                          <p:val>
                                            <p:strVal val="#ppt_w"/>
                                          </p:val>
                                        </p:tav>
                                      </p:tavLst>
                                    </p:anim>
                                    <p:anim calcmode="lin" valueType="num">
                                      <p:cBhvr>
                                        <p:cTn id="63" dur="500" fill="hold"/>
                                        <p:tgtEl>
                                          <p:spTgt spid="105"/>
                                        </p:tgtEl>
                                        <p:attrNameLst>
                                          <p:attrName>ppt_h</p:attrName>
                                        </p:attrNameLst>
                                      </p:cBhvr>
                                      <p:tavLst>
                                        <p:tav tm="0">
                                          <p:val>
                                            <p:fltVal val="0"/>
                                          </p:val>
                                        </p:tav>
                                        <p:tav tm="100000">
                                          <p:val>
                                            <p:strVal val="#ppt_h"/>
                                          </p:val>
                                        </p:tav>
                                      </p:tavLst>
                                    </p:anim>
                                    <p:animEffect transition="in" filter="fade">
                                      <p:cBhvr>
                                        <p:cTn id="6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1377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2019-11-15T17:04:43Z</dcterms:modified>
</cp:coreProperties>
</file>