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023727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0" name="Freeform: Shape 19">
            <a:extLst>
              <a:ext uri="{FF2B5EF4-FFF2-40B4-BE49-F238E27FC236}">
                <a16:creationId xmlns:a16="http://schemas.microsoft.com/office/drawing/2014/main" id="{F36D436A-EBC4-4E37-B73E-1D69CA41CD14}"/>
              </a:ext>
            </a:extLst>
          </p:cNvPr>
          <p:cNvSpPr>
            <a:spLocks noChangeAspect="1"/>
          </p:cNvSpPr>
          <p:nvPr/>
        </p:nvSpPr>
        <p:spPr>
          <a:xfrm>
            <a:off x="4987962" y="1925619"/>
            <a:ext cx="1965960" cy="1965960"/>
          </a:xfrm>
          <a:custGeom>
            <a:avLst/>
            <a:gdLst>
              <a:gd name="connsiteX0" fmla="*/ 0 w 1965960"/>
              <a:gd name="connsiteY0" fmla="*/ 0 h 1965960"/>
              <a:gd name="connsiteX1" fmla="*/ 1965960 w 1965960"/>
              <a:gd name="connsiteY1" fmla="*/ 1965960 h 1965960"/>
              <a:gd name="connsiteX2" fmla="*/ 1189591 w 1965960"/>
              <a:gd name="connsiteY2" fmla="*/ 1965960 h 1965960"/>
              <a:gd name="connsiteX3" fmla="*/ 1184533 w 1965960"/>
              <a:gd name="connsiteY3" fmla="*/ 1860033 h 1965960"/>
              <a:gd name="connsiteX4" fmla="*/ 841766 w 1965960"/>
              <a:gd name="connsiteY4" fmla="*/ 1133485 h 1965960"/>
              <a:gd name="connsiteX5" fmla="*/ 1284 w 1965960"/>
              <a:gd name="connsiteY5" fmla="*/ 785278 h 1965960"/>
              <a:gd name="connsiteX6" fmla="*/ 0 w 1965960"/>
              <a:gd name="connsiteY6" fmla="*/ 785339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65960" h="1965960">
                <a:moveTo>
                  <a:pt x="0" y="0"/>
                </a:moveTo>
                <a:cubicBezTo>
                  <a:pt x="1085770" y="0"/>
                  <a:pt x="1965960" y="880190"/>
                  <a:pt x="1965960" y="1965960"/>
                </a:cubicBezTo>
                <a:lnTo>
                  <a:pt x="1189591" y="1965960"/>
                </a:lnTo>
                <a:lnTo>
                  <a:pt x="1184533" y="1860033"/>
                </a:lnTo>
                <a:cubicBezTo>
                  <a:pt x="1159143" y="1594842"/>
                  <a:pt x="1044887" y="1336554"/>
                  <a:pt x="841766" y="1133485"/>
                </a:cubicBezTo>
                <a:cubicBezTo>
                  <a:pt x="609688" y="901347"/>
                  <a:pt x="305486" y="785278"/>
                  <a:pt x="1284" y="785278"/>
                </a:cubicBezTo>
                <a:lnTo>
                  <a:pt x="0" y="785339"/>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Freeform: Shape 17">
            <a:extLst>
              <a:ext uri="{FF2B5EF4-FFF2-40B4-BE49-F238E27FC236}">
                <a16:creationId xmlns:a16="http://schemas.microsoft.com/office/drawing/2014/main" id="{7F309D38-8A8D-4963-96A0-3F63FEA4A4A9}"/>
              </a:ext>
            </a:extLst>
          </p:cNvPr>
          <p:cNvSpPr>
            <a:spLocks noChangeAspect="1"/>
          </p:cNvSpPr>
          <p:nvPr/>
        </p:nvSpPr>
        <p:spPr>
          <a:xfrm rot="16200000">
            <a:off x="3022002" y="1925619"/>
            <a:ext cx="1965960" cy="1965960"/>
          </a:xfrm>
          <a:custGeom>
            <a:avLst/>
            <a:gdLst>
              <a:gd name="connsiteX0" fmla="*/ 1965960 w 1965960"/>
              <a:gd name="connsiteY0" fmla="*/ 1965960 h 1965960"/>
              <a:gd name="connsiteX1" fmla="*/ 1180621 w 1965960"/>
              <a:gd name="connsiteY1" fmla="*/ 1965960 h 1965960"/>
              <a:gd name="connsiteX2" fmla="*/ 1175242 w 1965960"/>
              <a:gd name="connsiteY2" fmla="*/ 1853309 h 1965960"/>
              <a:gd name="connsiteX3" fmla="*/ 832475 w 1965960"/>
              <a:gd name="connsiteY3" fmla="*/ 1126762 h 1965960"/>
              <a:gd name="connsiteX4" fmla="*/ 105927 w 1965960"/>
              <a:gd name="connsiteY4" fmla="*/ 783995 h 1965960"/>
              <a:gd name="connsiteX5" fmla="*/ 0 w 1965960"/>
              <a:gd name="connsiteY5" fmla="*/ 778936 h 1965960"/>
              <a:gd name="connsiteX6" fmla="*/ 0 w 1965960"/>
              <a:gd name="connsiteY6" fmla="*/ 0 h 1965960"/>
              <a:gd name="connsiteX7" fmla="*/ 1965960 w 1965960"/>
              <a:gd name="connsiteY7" fmla="*/ 1965960 h 1965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65960" h="1965960">
                <a:moveTo>
                  <a:pt x="1965960" y="1965960"/>
                </a:moveTo>
                <a:lnTo>
                  <a:pt x="1180621" y="1965960"/>
                </a:lnTo>
                <a:lnTo>
                  <a:pt x="1175242" y="1853309"/>
                </a:lnTo>
                <a:cubicBezTo>
                  <a:pt x="1149852" y="1588118"/>
                  <a:pt x="1035596" y="1329830"/>
                  <a:pt x="832475" y="1126762"/>
                </a:cubicBezTo>
                <a:cubicBezTo>
                  <a:pt x="629407" y="923641"/>
                  <a:pt x="371118" y="809385"/>
                  <a:pt x="105927" y="783995"/>
                </a:cubicBezTo>
                <a:lnTo>
                  <a:pt x="0" y="778936"/>
                </a:lnTo>
                <a:lnTo>
                  <a:pt x="0" y="0"/>
                </a:lnTo>
                <a:cubicBezTo>
                  <a:pt x="1085770" y="0"/>
                  <a:pt x="1965960" y="880190"/>
                  <a:pt x="1965960" y="196596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Shape 2671">
            <a:extLst>
              <a:ext uri="{FF2B5EF4-FFF2-40B4-BE49-F238E27FC236}">
                <a16:creationId xmlns:a16="http://schemas.microsoft.com/office/drawing/2014/main" id="{6A285863-7312-4B5B-9AEC-A1BF2D84D197}"/>
              </a:ext>
            </a:extLst>
          </p:cNvPr>
          <p:cNvSpPr>
            <a:spLocks noChangeAspect="1"/>
          </p:cNvSpPr>
          <p:nvPr/>
        </p:nvSpPr>
        <p:spPr>
          <a:xfrm>
            <a:off x="3982122" y="2897841"/>
            <a:ext cx="2011680" cy="20116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blipFill>
            <a:blip r:embed="rId2"/>
            <a:stretch>
              <a:fillRect/>
            </a:stretch>
          </a:blipFill>
          <a:ln w="6350">
            <a:solidFill>
              <a:schemeClr val="bg1">
                <a:alpha val="50000"/>
              </a:schemeClr>
            </a:solidFill>
            <a:miter lim="400000"/>
          </a:ln>
          <a:effectLst>
            <a:outerShdw blurRad="63500" sx="102000" sy="102000" algn="ctr" rotWithShape="0">
              <a:prstClr val="black">
                <a:alpha val="40000"/>
              </a:prstClr>
            </a:outerShdw>
          </a:effectLst>
        </p:spPr>
        <p:txBody>
          <a:bodyPr lIns="67733" tIns="67733" rIns="67733" bIns="67733" anchor="ctr"/>
          <a:lstStyle/>
          <a:p>
            <a:pPr defTabSz="1100656">
              <a:defRPr sz="3200">
                <a:latin typeface="+mn-lt"/>
                <a:ea typeface="+mn-ea"/>
                <a:cs typeface="+mn-cs"/>
                <a:sym typeface="Helvetica Light"/>
              </a:defRPr>
            </a:pPr>
            <a:endParaRPr sz="4267"/>
          </a:p>
        </p:txBody>
      </p:sp>
      <p:grpSp>
        <p:nvGrpSpPr>
          <p:cNvPr id="32" name="Group 31">
            <a:extLst>
              <a:ext uri="{FF2B5EF4-FFF2-40B4-BE49-F238E27FC236}">
                <a16:creationId xmlns:a16="http://schemas.microsoft.com/office/drawing/2014/main" id="{533AD189-DAF4-4C07-A84F-F9320FFC135F}"/>
              </a:ext>
            </a:extLst>
          </p:cNvPr>
          <p:cNvGrpSpPr/>
          <p:nvPr/>
        </p:nvGrpSpPr>
        <p:grpSpPr>
          <a:xfrm>
            <a:off x="5468918" y="1680014"/>
            <a:ext cx="759311" cy="505610"/>
            <a:chOff x="6576956" y="1680014"/>
            <a:chExt cx="759311" cy="505610"/>
          </a:xfrm>
        </p:grpSpPr>
        <p:sp>
          <p:nvSpPr>
            <p:cNvPr id="27" name="Speech Bubble: Rectangle with Corners Rounded 26">
              <a:extLst>
                <a:ext uri="{FF2B5EF4-FFF2-40B4-BE49-F238E27FC236}">
                  <a16:creationId xmlns:a16="http://schemas.microsoft.com/office/drawing/2014/main" id="{28A170FF-BDB8-4E0A-BA3A-E855F89777C4}"/>
                </a:ext>
              </a:extLst>
            </p:cNvPr>
            <p:cNvSpPr/>
            <p:nvPr/>
          </p:nvSpPr>
          <p:spPr>
            <a:xfrm>
              <a:off x="6576956" y="1680014"/>
              <a:ext cx="759311" cy="505610"/>
            </a:xfrm>
            <a:prstGeom prst="wedgeRoundRectCallout">
              <a:avLst>
                <a:gd name="adj1" fmla="val -20833"/>
                <a:gd name="adj2" fmla="val 77394"/>
                <a:gd name="adj3" fmla="val 16667"/>
              </a:avLst>
            </a:prstGeom>
            <a:solidFill>
              <a:schemeClr val="tx1">
                <a:alpha val="75000"/>
              </a:schemeClr>
            </a:solidFill>
            <a:ln w="25400">
              <a:solidFill>
                <a:srgbClr val="5C9AD3"/>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1" name="TextBox 30">
              <a:extLst>
                <a:ext uri="{FF2B5EF4-FFF2-40B4-BE49-F238E27FC236}">
                  <a16:creationId xmlns:a16="http://schemas.microsoft.com/office/drawing/2014/main" id="{5994AC48-D801-4717-B1D4-6C041B0D41E5}"/>
                </a:ext>
              </a:extLst>
            </p:cNvPr>
            <p:cNvSpPr txBox="1"/>
            <p:nvPr/>
          </p:nvSpPr>
          <p:spPr>
            <a:xfrm>
              <a:off x="6586891" y="1723472"/>
              <a:ext cx="749376"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1,782</a:t>
              </a:r>
            </a:p>
          </p:txBody>
        </p:sp>
      </p:grpSp>
      <p:grpSp>
        <p:nvGrpSpPr>
          <p:cNvPr id="33" name="Group 32">
            <a:extLst>
              <a:ext uri="{FF2B5EF4-FFF2-40B4-BE49-F238E27FC236}">
                <a16:creationId xmlns:a16="http://schemas.microsoft.com/office/drawing/2014/main" id="{9C2B4E63-BB83-4021-9242-15661BFCC4E3}"/>
              </a:ext>
            </a:extLst>
          </p:cNvPr>
          <p:cNvGrpSpPr/>
          <p:nvPr/>
        </p:nvGrpSpPr>
        <p:grpSpPr>
          <a:xfrm flipH="1">
            <a:off x="3126888" y="2034843"/>
            <a:ext cx="759311" cy="505610"/>
            <a:chOff x="6576956" y="1680014"/>
            <a:chExt cx="759311" cy="505610"/>
          </a:xfrm>
        </p:grpSpPr>
        <p:sp>
          <p:nvSpPr>
            <p:cNvPr id="34" name="Speech Bubble: Rectangle with Corners Rounded 33">
              <a:extLst>
                <a:ext uri="{FF2B5EF4-FFF2-40B4-BE49-F238E27FC236}">
                  <a16:creationId xmlns:a16="http://schemas.microsoft.com/office/drawing/2014/main" id="{5B202B7E-6743-48DD-BDB1-4ACB4E8104B8}"/>
                </a:ext>
              </a:extLst>
            </p:cNvPr>
            <p:cNvSpPr/>
            <p:nvPr/>
          </p:nvSpPr>
          <p:spPr>
            <a:xfrm>
              <a:off x="6576956" y="1680014"/>
              <a:ext cx="759311" cy="505610"/>
            </a:xfrm>
            <a:prstGeom prst="wedgeRoundRectCallout">
              <a:avLst>
                <a:gd name="adj1" fmla="val -20833"/>
                <a:gd name="adj2" fmla="val 77394"/>
                <a:gd name="adj3" fmla="val 16667"/>
              </a:avLst>
            </a:prstGeom>
            <a:solidFill>
              <a:schemeClr val="tx1">
                <a:alpha val="75000"/>
              </a:schemeClr>
            </a:solidFill>
            <a:ln w="25400">
              <a:solidFill>
                <a:srgbClr val="FE4A1E"/>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5" name="TextBox 34">
              <a:extLst>
                <a:ext uri="{FF2B5EF4-FFF2-40B4-BE49-F238E27FC236}">
                  <a16:creationId xmlns:a16="http://schemas.microsoft.com/office/drawing/2014/main" id="{7FFC96BF-CDEA-44B7-9950-3871E3617A4B}"/>
                </a:ext>
              </a:extLst>
            </p:cNvPr>
            <p:cNvSpPr txBox="1"/>
            <p:nvPr/>
          </p:nvSpPr>
          <p:spPr>
            <a:xfrm>
              <a:off x="6604673" y="1723472"/>
              <a:ext cx="731594"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1,427</a:t>
              </a:r>
            </a:p>
          </p:txBody>
        </p:sp>
      </p:grpSp>
      <p:grpSp>
        <p:nvGrpSpPr>
          <p:cNvPr id="42" name="Group 41">
            <a:extLst>
              <a:ext uri="{FF2B5EF4-FFF2-40B4-BE49-F238E27FC236}">
                <a16:creationId xmlns:a16="http://schemas.microsoft.com/office/drawing/2014/main" id="{C819F16D-650E-47DE-AA7B-7F3723581447}"/>
              </a:ext>
            </a:extLst>
          </p:cNvPr>
          <p:cNvGrpSpPr/>
          <p:nvPr/>
        </p:nvGrpSpPr>
        <p:grpSpPr>
          <a:xfrm>
            <a:off x="1894723" y="2908598"/>
            <a:ext cx="685800" cy="685800"/>
            <a:chOff x="1272177" y="1708785"/>
            <a:chExt cx="685800" cy="685800"/>
          </a:xfrm>
          <a:effectLst>
            <a:outerShdw blurRad="63500" sx="102000" sy="102000" algn="ctr" rotWithShape="0">
              <a:prstClr val="black">
                <a:alpha val="40000"/>
              </a:prstClr>
            </a:outerShdw>
          </a:effectLst>
        </p:grpSpPr>
        <p:sp>
          <p:nvSpPr>
            <p:cNvPr id="43" name="Oval 42">
              <a:extLst>
                <a:ext uri="{FF2B5EF4-FFF2-40B4-BE49-F238E27FC236}">
                  <a16:creationId xmlns:a16="http://schemas.microsoft.com/office/drawing/2014/main" id="{1317A5CA-D67C-4299-B806-55BFBCEB8661}"/>
                </a:ext>
              </a:extLst>
            </p:cNvPr>
            <p:cNvSpPr>
              <a:spLocks noChangeAspect="1"/>
            </p:cNvSpPr>
            <p:nvPr/>
          </p:nvSpPr>
          <p:spPr>
            <a:xfrm>
              <a:off x="1272177" y="1708785"/>
              <a:ext cx="685800" cy="685800"/>
            </a:xfrm>
            <a:prstGeom prst="ellipse">
              <a:avLst/>
            </a:prstGeom>
            <a:solidFill>
              <a:srgbClr val="FE4A1E"/>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5">
              <a:extLst>
                <a:ext uri="{FF2B5EF4-FFF2-40B4-BE49-F238E27FC236}">
                  <a16:creationId xmlns:a16="http://schemas.microsoft.com/office/drawing/2014/main" id="{80E0B8D0-F57E-447B-BB5A-5211848A7674}"/>
                </a:ext>
              </a:extLst>
            </p:cNvPr>
            <p:cNvSpPr>
              <a:spLocks noChangeAspect="1"/>
            </p:cNvSpPr>
            <p:nvPr/>
          </p:nvSpPr>
          <p:spPr bwMode="auto">
            <a:xfrm>
              <a:off x="1513361" y="1876202"/>
              <a:ext cx="165947" cy="320040"/>
            </a:xfrm>
            <a:custGeom>
              <a:avLst/>
              <a:gdLst>
                <a:gd name="T0" fmla="*/ 112 w 112"/>
                <a:gd name="T1" fmla="*/ 36 h 216"/>
                <a:gd name="T2" fmla="*/ 92 w 112"/>
                <a:gd name="T3" fmla="*/ 36 h 216"/>
                <a:gd name="T4" fmla="*/ 73 w 112"/>
                <a:gd name="T5" fmla="*/ 55 h 216"/>
                <a:gd name="T6" fmla="*/ 73 w 112"/>
                <a:gd name="T7" fmla="*/ 79 h 216"/>
                <a:gd name="T8" fmla="*/ 111 w 112"/>
                <a:gd name="T9" fmla="*/ 79 h 216"/>
                <a:gd name="T10" fmla="*/ 111 w 112"/>
                <a:gd name="T11" fmla="*/ 118 h 216"/>
                <a:gd name="T12" fmla="*/ 73 w 112"/>
                <a:gd name="T13" fmla="*/ 118 h 216"/>
                <a:gd name="T14" fmla="*/ 73 w 112"/>
                <a:gd name="T15" fmla="*/ 216 h 216"/>
                <a:gd name="T16" fmla="*/ 33 w 112"/>
                <a:gd name="T17" fmla="*/ 216 h 216"/>
                <a:gd name="T18" fmla="*/ 33 w 112"/>
                <a:gd name="T19" fmla="*/ 118 h 216"/>
                <a:gd name="T20" fmla="*/ 0 w 112"/>
                <a:gd name="T21" fmla="*/ 118 h 216"/>
                <a:gd name="T22" fmla="*/ 0 w 112"/>
                <a:gd name="T23" fmla="*/ 79 h 216"/>
                <a:gd name="T24" fmla="*/ 33 w 112"/>
                <a:gd name="T25" fmla="*/ 79 h 216"/>
                <a:gd name="T26" fmla="*/ 33 w 112"/>
                <a:gd name="T27" fmla="*/ 51 h 216"/>
                <a:gd name="T28" fmla="*/ 82 w 112"/>
                <a:gd name="T29" fmla="*/ 0 h 216"/>
                <a:gd name="T30" fmla="*/ 112 w 112"/>
                <a:gd name="T31" fmla="*/ 0 h 216"/>
                <a:gd name="T32" fmla="*/ 112 w 112"/>
                <a:gd name="T33" fmla="*/ 36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12" h="216">
                  <a:moveTo>
                    <a:pt x="112" y="36"/>
                  </a:moveTo>
                  <a:cubicBezTo>
                    <a:pt x="92" y="36"/>
                    <a:pt x="92" y="36"/>
                    <a:pt x="92" y="36"/>
                  </a:cubicBezTo>
                  <a:cubicBezTo>
                    <a:pt x="76" y="36"/>
                    <a:pt x="73" y="44"/>
                    <a:pt x="73" y="55"/>
                  </a:cubicBezTo>
                  <a:cubicBezTo>
                    <a:pt x="73" y="79"/>
                    <a:pt x="73" y="79"/>
                    <a:pt x="73" y="79"/>
                  </a:cubicBezTo>
                  <a:cubicBezTo>
                    <a:pt x="111" y="79"/>
                    <a:pt x="111" y="79"/>
                    <a:pt x="111" y="79"/>
                  </a:cubicBezTo>
                  <a:cubicBezTo>
                    <a:pt x="111" y="118"/>
                    <a:pt x="111" y="118"/>
                    <a:pt x="111" y="118"/>
                  </a:cubicBezTo>
                  <a:cubicBezTo>
                    <a:pt x="73" y="118"/>
                    <a:pt x="73" y="118"/>
                    <a:pt x="73" y="118"/>
                  </a:cubicBezTo>
                  <a:cubicBezTo>
                    <a:pt x="73" y="216"/>
                    <a:pt x="73" y="216"/>
                    <a:pt x="73" y="216"/>
                  </a:cubicBezTo>
                  <a:cubicBezTo>
                    <a:pt x="33" y="216"/>
                    <a:pt x="33" y="216"/>
                    <a:pt x="33" y="216"/>
                  </a:cubicBezTo>
                  <a:cubicBezTo>
                    <a:pt x="33" y="118"/>
                    <a:pt x="33" y="118"/>
                    <a:pt x="33" y="118"/>
                  </a:cubicBezTo>
                  <a:cubicBezTo>
                    <a:pt x="0" y="118"/>
                    <a:pt x="0" y="118"/>
                    <a:pt x="0" y="118"/>
                  </a:cubicBezTo>
                  <a:cubicBezTo>
                    <a:pt x="0" y="79"/>
                    <a:pt x="0" y="79"/>
                    <a:pt x="0" y="79"/>
                  </a:cubicBezTo>
                  <a:cubicBezTo>
                    <a:pt x="33" y="79"/>
                    <a:pt x="33" y="79"/>
                    <a:pt x="33" y="79"/>
                  </a:cubicBezTo>
                  <a:cubicBezTo>
                    <a:pt x="33" y="51"/>
                    <a:pt x="33" y="51"/>
                    <a:pt x="33" y="51"/>
                  </a:cubicBezTo>
                  <a:cubicBezTo>
                    <a:pt x="33" y="18"/>
                    <a:pt x="53" y="0"/>
                    <a:pt x="82" y="0"/>
                  </a:cubicBezTo>
                  <a:cubicBezTo>
                    <a:pt x="112" y="0"/>
                    <a:pt x="112" y="0"/>
                    <a:pt x="112" y="0"/>
                  </a:cubicBezTo>
                  <a:lnTo>
                    <a:pt x="112" y="36"/>
                  </a:ln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45" name="Group 44">
            <a:extLst>
              <a:ext uri="{FF2B5EF4-FFF2-40B4-BE49-F238E27FC236}">
                <a16:creationId xmlns:a16="http://schemas.microsoft.com/office/drawing/2014/main" id="{C9233458-A45D-4555-BE38-6CEE9451A49C}"/>
              </a:ext>
            </a:extLst>
          </p:cNvPr>
          <p:cNvGrpSpPr/>
          <p:nvPr/>
        </p:nvGrpSpPr>
        <p:grpSpPr>
          <a:xfrm>
            <a:off x="7273962" y="2277591"/>
            <a:ext cx="685800" cy="685800"/>
            <a:chOff x="3797327" y="1721384"/>
            <a:chExt cx="685800" cy="685800"/>
          </a:xfrm>
          <a:effectLst>
            <a:outerShdw blurRad="63500" sx="102000" sy="102000" algn="ctr" rotWithShape="0">
              <a:prstClr val="black">
                <a:alpha val="40000"/>
              </a:prstClr>
            </a:outerShdw>
          </a:effectLst>
        </p:grpSpPr>
        <p:sp>
          <p:nvSpPr>
            <p:cNvPr id="46" name="Oval 45">
              <a:extLst>
                <a:ext uri="{FF2B5EF4-FFF2-40B4-BE49-F238E27FC236}">
                  <a16:creationId xmlns:a16="http://schemas.microsoft.com/office/drawing/2014/main" id="{8FAB9F13-BBBE-4C9D-A75A-61EAC450F64D}"/>
                </a:ext>
              </a:extLst>
            </p:cNvPr>
            <p:cNvSpPr>
              <a:spLocks noChangeAspect="1"/>
            </p:cNvSpPr>
            <p:nvPr/>
          </p:nvSpPr>
          <p:spPr>
            <a:xfrm>
              <a:off x="3797327" y="1721384"/>
              <a:ext cx="685800" cy="685800"/>
            </a:xfrm>
            <a:prstGeom prst="ellipse">
              <a:avLst/>
            </a:prstGeom>
            <a:solidFill>
              <a:srgbClr val="5C9AD3"/>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Freeform 6">
              <a:extLst>
                <a:ext uri="{FF2B5EF4-FFF2-40B4-BE49-F238E27FC236}">
                  <a16:creationId xmlns:a16="http://schemas.microsoft.com/office/drawing/2014/main" id="{0C92DF4B-B0D5-46D3-8FE0-77F18D55A651}"/>
                </a:ext>
              </a:extLst>
            </p:cNvPr>
            <p:cNvSpPr>
              <a:spLocks noChangeAspect="1"/>
            </p:cNvSpPr>
            <p:nvPr/>
          </p:nvSpPr>
          <p:spPr bwMode="auto">
            <a:xfrm>
              <a:off x="3971511" y="1934521"/>
              <a:ext cx="337431" cy="274320"/>
            </a:xfrm>
            <a:custGeom>
              <a:avLst/>
              <a:gdLst>
                <a:gd name="T0" fmla="*/ 214 w 214"/>
                <a:gd name="T1" fmla="*/ 21 h 174"/>
                <a:gd name="T2" fmla="*/ 212 w 214"/>
                <a:gd name="T3" fmla="*/ 21 h 174"/>
                <a:gd name="T4" fmla="*/ 192 w 214"/>
                <a:gd name="T5" fmla="*/ 27 h 174"/>
                <a:gd name="T6" fmla="*/ 208 w 214"/>
                <a:gd name="T7" fmla="*/ 5 h 174"/>
                <a:gd name="T8" fmla="*/ 208 w 214"/>
                <a:gd name="T9" fmla="*/ 4 h 174"/>
                <a:gd name="T10" fmla="*/ 206 w 214"/>
                <a:gd name="T11" fmla="*/ 4 h 174"/>
                <a:gd name="T12" fmla="*/ 180 w 214"/>
                <a:gd name="T13" fmla="*/ 14 h 174"/>
                <a:gd name="T14" fmla="*/ 148 w 214"/>
                <a:gd name="T15" fmla="*/ 0 h 174"/>
                <a:gd name="T16" fmla="*/ 103 w 214"/>
                <a:gd name="T17" fmla="*/ 45 h 174"/>
                <a:gd name="T18" fmla="*/ 104 w 214"/>
                <a:gd name="T19" fmla="*/ 54 h 174"/>
                <a:gd name="T20" fmla="*/ 17 w 214"/>
                <a:gd name="T21" fmla="*/ 9 h 174"/>
                <a:gd name="T22" fmla="*/ 16 w 214"/>
                <a:gd name="T23" fmla="*/ 8 h 174"/>
                <a:gd name="T24" fmla="*/ 15 w 214"/>
                <a:gd name="T25" fmla="*/ 9 h 174"/>
                <a:gd name="T26" fmla="*/ 9 w 214"/>
                <a:gd name="T27" fmla="*/ 31 h 174"/>
                <a:gd name="T28" fmla="*/ 26 w 214"/>
                <a:gd name="T29" fmla="*/ 66 h 174"/>
                <a:gd name="T30" fmla="*/ 11 w 214"/>
                <a:gd name="T31" fmla="*/ 61 h 174"/>
                <a:gd name="T32" fmla="*/ 10 w 214"/>
                <a:gd name="T33" fmla="*/ 61 h 174"/>
                <a:gd name="T34" fmla="*/ 9 w 214"/>
                <a:gd name="T35" fmla="*/ 62 h 174"/>
                <a:gd name="T36" fmla="*/ 9 w 214"/>
                <a:gd name="T37" fmla="*/ 62 h 174"/>
                <a:gd name="T38" fmla="*/ 40 w 214"/>
                <a:gd name="T39" fmla="*/ 105 h 174"/>
                <a:gd name="T40" fmla="*/ 25 w 214"/>
                <a:gd name="T41" fmla="*/ 105 h 174"/>
                <a:gd name="T42" fmla="*/ 24 w 214"/>
                <a:gd name="T43" fmla="*/ 105 h 174"/>
                <a:gd name="T44" fmla="*/ 24 w 214"/>
                <a:gd name="T45" fmla="*/ 106 h 174"/>
                <a:gd name="T46" fmla="*/ 63 w 214"/>
                <a:gd name="T47" fmla="*/ 137 h 174"/>
                <a:gd name="T48" fmla="*/ 12 w 214"/>
                <a:gd name="T49" fmla="*/ 153 h 174"/>
                <a:gd name="T50" fmla="*/ 2 w 214"/>
                <a:gd name="T51" fmla="*/ 153 h 174"/>
                <a:gd name="T52" fmla="*/ 1 w 214"/>
                <a:gd name="T53" fmla="*/ 153 h 174"/>
                <a:gd name="T54" fmla="*/ 1 w 214"/>
                <a:gd name="T55" fmla="*/ 155 h 174"/>
                <a:gd name="T56" fmla="*/ 68 w 214"/>
                <a:gd name="T57" fmla="*/ 174 h 174"/>
                <a:gd name="T58" fmla="*/ 192 w 214"/>
                <a:gd name="T59" fmla="*/ 50 h 174"/>
                <a:gd name="T60" fmla="*/ 192 w 214"/>
                <a:gd name="T61" fmla="*/ 45 h 174"/>
                <a:gd name="T62" fmla="*/ 214 w 214"/>
                <a:gd name="T63" fmla="*/ 22 h 174"/>
                <a:gd name="T64" fmla="*/ 214 w 214"/>
                <a:gd name="T65" fmla="*/ 21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14" h="174">
                  <a:moveTo>
                    <a:pt x="214" y="21"/>
                  </a:moveTo>
                  <a:cubicBezTo>
                    <a:pt x="213" y="21"/>
                    <a:pt x="213" y="21"/>
                    <a:pt x="212" y="21"/>
                  </a:cubicBezTo>
                  <a:cubicBezTo>
                    <a:pt x="206" y="24"/>
                    <a:pt x="199" y="26"/>
                    <a:pt x="192" y="27"/>
                  </a:cubicBezTo>
                  <a:cubicBezTo>
                    <a:pt x="200" y="21"/>
                    <a:pt x="205" y="14"/>
                    <a:pt x="208" y="5"/>
                  </a:cubicBezTo>
                  <a:cubicBezTo>
                    <a:pt x="208" y="5"/>
                    <a:pt x="208" y="4"/>
                    <a:pt x="208" y="4"/>
                  </a:cubicBezTo>
                  <a:cubicBezTo>
                    <a:pt x="207" y="4"/>
                    <a:pt x="207" y="4"/>
                    <a:pt x="206" y="4"/>
                  </a:cubicBezTo>
                  <a:cubicBezTo>
                    <a:pt x="198" y="9"/>
                    <a:pt x="189" y="12"/>
                    <a:pt x="180" y="14"/>
                  </a:cubicBezTo>
                  <a:cubicBezTo>
                    <a:pt x="171" y="5"/>
                    <a:pt x="160" y="0"/>
                    <a:pt x="148" y="0"/>
                  </a:cubicBezTo>
                  <a:cubicBezTo>
                    <a:pt x="123" y="0"/>
                    <a:pt x="103" y="20"/>
                    <a:pt x="103" y="45"/>
                  </a:cubicBezTo>
                  <a:cubicBezTo>
                    <a:pt x="103" y="48"/>
                    <a:pt x="104" y="51"/>
                    <a:pt x="104" y="54"/>
                  </a:cubicBezTo>
                  <a:cubicBezTo>
                    <a:pt x="70" y="52"/>
                    <a:pt x="39" y="35"/>
                    <a:pt x="17" y="9"/>
                  </a:cubicBezTo>
                  <a:cubicBezTo>
                    <a:pt x="17" y="9"/>
                    <a:pt x="17" y="8"/>
                    <a:pt x="16" y="8"/>
                  </a:cubicBezTo>
                  <a:cubicBezTo>
                    <a:pt x="16" y="8"/>
                    <a:pt x="16" y="9"/>
                    <a:pt x="15" y="9"/>
                  </a:cubicBezTo>
                  <a:cubicBezTo>
                    <a:pt x="11" y="16"/>
                    <a:pt x="9" y="23"/>
                    <a:pt x="9" y="31"/>
                  </a:cubicBezTo>
                  <a:cubicBezTo>
                    <a:pt x="9" y="45"/>
                    <a:pt x="16" y="58"/>
                    <a:pt x="26" y="66"/>
                  </a:cubicBezTo>
                  <a:cubicBezTo>
                    <a:pt x="21" y="65"/>
                    <a:pt x="15" y="64"/>
                    <a:pt x="11" y="61"/>
                  </a:cubicBezTo>
                  <a:cubicBezTo>
                    <a:pt x="10" y="61"/>
                    <a:pt x="10" y="61"/>
                    <a:pt x="10" y="61"/>
                  </a:cubicBezTo>
                  <a:cubicBezTo>
                    <a:pt x="9" y="61"/>
                    <a:pt x="9" y="61"/>
                    <a:pt x="9" y="62"/>
                  </a:cubicBezTo>
                  <a:cubicBezTo>
                    <a:pt x="9" y="62"/>
                    <a:pt x="9" y="62"/>
                    <a:pt x="9" y="62"/>
                  </a:cubicBezTo>
                  <a:cubicBezTo>
                    <a:pt x="9" y="82"/>
                    <a:pt x="22" y="99"/>
                    <a:pt x="40" y="105"/>
                  </a:cubicBezTo>
                  <a:cubicBezTo>
                    <a:pt x="35" y="106"/>
                    <a:pt x="30" y="106"/>
                    <a:pt x="25" y="105"/>
                  </a:cubicBezTo>
                  <a:cubicBezTo>
                    <a:pt x="25" y="105"/>
                    <a:pt x="25" y="105"/>
                    <a:pt x="24" y="105"/>
                  </a:cubicBezTo>
                  <a:cubicBezTo>
                    <a:pt x="24" y="105"/>
                    <a:pt x="24" y="106"/>
                    <a:pt x="24" y="106"/>
                  </a:cubicBezTo>
                  <a:cubicBezTo>
                    <a:pt x="30" y="123"/>
                    <a:pt x="45" y="135"/>
                    <a:pt x="63" y="137"/>
                  </a:cubicBezTo>
                  <a:cubicBezTo>
                    <a:pt x="48" y="148"/>
                    <a:pt x="30" y="153"/>
                    <a:pt x="12" y="153"/>
                  </a:cubicBezTo>
                  <a:cubicBezTo>
                    <a:pt x="8" y="153"/>
                    <a:pt x="5" y="153"/>
                    <a:pt x="2" y="153"/>
                  </a:cubicBezTo>
                  <a:cubicBezTo>
                    <a:pt x="1" y="153"/>
                    <a:pt x="1" y="153"/>
                    <a:pt x="1" y="153"/>
                  </a:cubicBezTo>
                  <a:cubicBezTo>
                    <a:pt x="0" y="154"/>
                    <a:pt x="1" y="154"/>
                    <a:pt x="1" y="155"/>
                  </a:cubicBezTo>
                  <a:cubicBezTo>
                    <a:pt x="21" y="167"/>
                    <a:pt x="44" y="174"/>
                    <a:pt x="68" y="174"/>
                  </a:cubicBezTo>
                  <a:cubicBezTo>
                    <a:pt x="146" y="174"/>
                    <a:pt x="192" y="111"/>
                    <a:pt x="192" y="50"/>
                  </a:cubicBezTo>
                  <a:cubicBezTo>
                    <a:pt x="192" y="48"/>
                    <a:pt x="192" y="46"/>
                    <a:pt x="192" y="45"/>
                  </a:cubicBezTo>
                  <a:cubicBezTo>
                    <a:pt x="201" y="39"/>
                    <a:pt x="208" y="31"/>
                    <a:pt x="214" y="22"/>
                  </a:cubicBezTo>
                  <a:cubicBezTo>
                    <a:pt x="214" y="22"/>
                    <a:pt x="214" y="22"/>
                    <a:pt x="214" y="21"/>
                  </a:cubicBezTo>
                  <a:close/>
                </a:path>
              </a:pathLst>
            </a:custGeom>
            <a:solidFill>
              <a:schemeClr val="bg1"/>
            </a:solidFill>
            <a:ln>
              <a:noFill/>
            </a:ln>
            <a:effectLst>
              <a:outerShdw blurRad="63500" sx="102000" sy="102000" algn="ctr" rotWithShape="0">
                <a:prstClr val="black">
                  <a:alpha val="40000"/>
                </a:prstClr>
              </a:outerShdw>
            </a:effectLst>
            <a:extLst/>
          </p:spPr>
          <p:txBody>
            <a:bodyPr vert="horz" wrap="square" lIns="91440" tIns="45720" rIns="91440" bIns="45720" numCol="1" anchor="t" anchorCtr="0" compatLnSpc="1">
              <a:prstTxWarp prst="textNoShape">
                <a:avLst/>
              </a:prstTxWarp>
            </a:bodyPr>
            <a:lstStyle/>
            <a:p>
              <a:endParaRPr lang="ru-RU"/>
            </a:p>
          </p:txBody>
        </p:sp>
      </p:grpSp>
      <p:grpSp>
        <p:nvGrpSpPr>
          <p:cNvPr id="62" name="Group 61">
            <a:extLst>
              <a:ext uri="{FF2B5EF4-FFF2-40B4-BE49-F238E27FC236}">
                <a16:creationId xmlns:a16="http://schemas.microsoft.com/office/drawing/2014/main" id="{B3DF1B5D-C762-4B6B-9226-F2F0ED520C88}"/>
              </a:ext>
            </a:extLst>
          </p:cNvPr>
          <p:cNvGrpSpPr/>
          <p:nvPr/>
        </p:nvGrpSpPr>
        <p:grpSpPr>
          <a:xfrm>
            <a:off x="7273961" y="5117059"/>
            <a:ext cx="685800" cy="685800"/>
            <a:chOff x="3124199" y="4236163"/>
            <a:chExt cx="685800" cy="685800"/>
          </a:xfrm>
          <a:effectLst>
            <a:outerShdw blurRad="63500" sx="102000" sy="102000" algn="ctr" rotWithShape="0">
              <a:prstClr val="black">
                <a:alpha val="40000"/>
              </a:prstClr>
            </a:outerShdw>
          </a:effectLst>
        </p:grpSpPr>
        <p:sp>
          <p:nvSpPr>
            <p:cNvPr id="54" name="Oval 53">
              <a:extLst>
                <a:ext uri="{FF2B5EF4-FFF2-40B4-BE49-F238E27FC236}">
                  <a16:creationId xmlns:a16="http://schemas.microsoft.com/office/drawing/2014/main" id="{A0CDE517-1EDD-4050-A3C8-39F720440BBB}"/>
                </a:ext>
              </a:extLst>
            </p:cNvPr>
            <p:cNvSpPr>
              <a:spLocks noChangeAspect="1"/>
            </p:cNvSpPr>
            <p:nvPr/>
          </p:nvSpPr>
          <p:spPr>
            <a:xfrm>
              <a:off x="3124199" y="4236163"/>
              <a:ext cx="685800" cy="685800"/>
            </a:xfrm>
            <a:prstGeom prst="ellipse">
              <a:avLst/>
            </a:prstGeom>
            <a:solidFill>
              <a:srgbClr val="44546B"/>
            </a:solidFill>
            <a:ln>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5" name="Group 54">
              <a:extLst>
                <a:ext uri="{FF2B5EF4-FFF2-40B4-BE49-F238E27FC236}">
                  <a16:creationId xmlns:a16="http://schemas.microsoft.com/office/drawing/2014/main" id="{3C411635-655B-462B-88AC-A0883741D99E}"/>
                </a:ext>
              </a:extLst>
            </p:cNvPr>
            <p:cNvGrpSpPr>
              <a:grpSpLocks noChangeAspect="1"/>
            </p:cNvGrpSpPr>
            <p:nvPr/>
          </p:nvGrpSpPr>
          <p:grpSpPr>
            <a:xfrm>
              <a:off x="3309258" y="4374368"/>
              <a:ext cx="308527" cy="365760"/>
              <a:chOff x="11039475" y="14288"/>
              <a:chExt cx="547688" cy="649287"/>
            </a:xfrm>
            <a:solidFill>
              <a:schemeClr val="bg1"/>
            </a:solidFill>
            <a:effectLst>
              <a:outerShdw blurRad="63500" sx="102000" sy="102000" algn="ctr" rotWithShape="0">
                <a:prstClr val="black">
                  <a:alpha val="40000"/>
                </a:prstClr>
              </a:outerShdw>
            </a:effectLst>
          </p:grpSpPr>
          <p:sp>
            <p:nvSpPr>
              <p:cNvPr id="56" name="Freeform 45">
                <a:extLst>
                  <a:ext uri="{FF2B5EF4-FFF2-40B4-BE49-F238E27FC236}">
                    <a16:creationId xmlns:a16="http://schemas.microsoft.com/office/drawing/2014/main" id="{7A5F9152-FE23-414F-84BE-DDC32F1F7AD3}"/>
                  </a:ext>
                </a:extLst>
              </p:cNvPr>
              <p:cNvSpPr>
                <a:spLocks noEditPoints="1"/>
              </p:cNvSpPr>
              <p:nvPr/>
            </p:nvSpPr>
            <p:spPr bwMode="auto">
              <a:xfrm>
                <a:off x="11039475" y="282575"/>
                <a:ext cx="547688" cy="381000"/>
              </a:xfrm>
              <a:custGeom>
                <a:avLst/>
                <a:gdLst>
                  <a:gd name="T0" fmla="*/ 161 w 184"/>
                  <a:gd name="T1" fmla="*/ 2 h 128"/>
                  <a:gd name="T2" fmla="*/ 23 w 184"/>
                  <a:gd name="T3" fmla="*/ 2 h 128"/>
                  <a:gd name="T4" fmla="*/ 0 w 184"/>
                  <a:gd name="T5" fmla="*/ 64 h 128"/>
                  <a:gd name="T6" fmla="*/ 23 w 184"/>
                  <a:gd name="T7" fmla="*/ 126 h 128"/>
                  <a:gd name="T8" fmla="*/ 161 w 184"/>
                  <a:gd name="T9" fmla="*/ 126 h 128"/>
                  <a:gd name="T10" fmla="*/ 184 w 184"/>
                  <a:gd name="T11" fmla="*/ 64 h 128"/>
                  <a:gd name="T12" fmla="*/ 52 w 184"/>
                  <a:gd name="T13" fmla="*/ 31 h 128"/>
                  <a:gd name="T14" fmla="*/ 39 w 184"/>
                  <a:gd name="T15" fmla="*/ 102 h 128"/>
                  <a:gd name="T16" fmla="*/ 27 w 184"/>
                  <a:gd name="T17" fmla="*/ 31 h 128"/>
                  <a:gd name="T18" fmla="*/ 14 w 184"/>
                  <a:gd name="T19" fmla="*/ 20 h 128"/>
                  <a:gd name="T20" fmla="*/ 52 w 184"/>
                  <a:gd name="T21" fmla="*/ 31 h 128"/>
                  <a:gd name="T22" fmla="*/ 75 w 184"/>
                  <a:gd name="T23" fmla="*/ 102 h 128"/>
                  <a:gd name="T24" fmla="*/ 62 w 184"/>
                  <a:gd name="T25" fmla="*/ 103 h 128"/>
                  <a:gd name="T26" fmla="*/ 54 w 184"/>
                  <a:gd name="T27" fmla="*/ 89 h 128"/>
                  <a:gd name="T28" fmla="*/ 65 w 184"/>
                  <a:gd name="T29" fmla="*/ 41 h 128"/>
                  <a:gd name="T30" fmla="*/ 65 w 184"/>
                  <a:gd name="T31" fmla="*/ 90 h 128"/>
                  <a:gd name="T32" fmla="*/ 75 w 184"/>
                  <a:gd name="T33" fmla="*/ 88 h 128"/>
                  <a:gd name="T34" fmla="*/ 86 w 184"/>
                  <a:gd name="T35" fmla="*/ 41 h 128"/>
                  <a:gd name="T36" fmla="*/ 129 w 184"/>
                  <a:gd name="T37" fmla="*/ 84 h 128"/>
                  <a:gd name="T38" fmla="*/ 118 w 184"/>
                  <a:gd name="T39" fmla="*/ 103 h 128"/>
                  <a:gd name="T40" fmla="*/ 107 w 184"/>
                  <a:gd name="T41" fmla="*/ 102 h 128"/>
                  <a:gd name="T42" fmla="*/ 96 w 184"/>
                  <a:gd name="T43" fmla="*/ 20 h 128"/>
                  <a:gd name="T44" fmla="*/ 107 w 184"/>
                  <a:gd name="T45" fmla="*/ 47 h 128"/>
                  <a:gd name="T46" fmla="*/ 127 w 184"/>
                  <a:gd name="T47" fmla="*/ 47 h 128"/>
                  <a:gd name="T48" fmla="*/ 129 w 184"/>
                  <a:gd name="T49" fmla="*/ 84 h 128"/>
                  <a:gd name="T50" fmla="*/ 148 w 184"/>
                  <a:gd name="T51" fmla="*/ 74 h 128"/>
                  <a:gd name="T52" fmla="*/ 154 w 184"/>
                  <a:gd name="T53" fmla="*/ 93 h 128"/>
                  <a:gd name="T54" fmla="*/ 159 w 184"/>
                  <a:gd name="T55" fmla="*/ 81 h 128"/>
                  <a:gd name="T56" fmla="*/ 171 w 184"/>
                  <a:gd name="T57" fmla="*/ 83 h 128"/>
                  <a:gd name="T58" fmla="*/ 168 w 184"/>
                  <a:gd name="T59" fmla="*/ 96 h 128"/>
                  <a:gd name="T60" fmla="*/ 141 w 184"/>
                  <a:gd name="T61" fmla="*/ 97 h 128"/>
                  <a:gd name="T62" fmla="*/ 137 w 184"/>
                  <a:gd name="T63" fmla="*/ 61 h 128"/>
                  <a:gd name="T64" fmla="*/ 154 w 184"/>
                  <a:gd name="T65" fmla="*/ 40 h 128"/>
                  <a:gd name="T66" fmla="*/ 171 w 184"/>
                  <a:gd name="T67" fmla="*/ 61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4" h="128">
                    <a:moveTo>
                      <a:pt x="181" y="20"/>
                    </a:moveTo>
                    <a:cubicBezTo>
                      <a:pt x="179" y="11"/>
                      <a:pt x="171" y="3"/>
                      <a:pt x="161" y="2"/>
                    </a:cubicBezTo>
                    <a:cubicBezTo>
                      <a:pt x="138" y="0"/>
                      <a:pt x="115" y="0"/>
                      <a:pt x="92" y="0"/>
                    </a:cubicBezTo>
                    <a:cubicBezTo>
                      <a:pt x="69" y="0"/>
                      <a:pt x="46" y="0"/>
                      <a:pt x="23" y="2"/>
                    </a:cubicBezTo>
                    <a:cubicBezTo>
                      <a:pt x="13" y="3"/>
                      <a:pt x="5" y="11"/>
                      <a:pt x="3" y="20"/>
                    </a:cubicBezTo>
                    <a:cubicBezTo>
                      <a:pt x="0" y="34"/>
                      <a:pt x="0" y="50"/>
                      <a:pt x="0" y="64"/>
                    </a:cubicBezTo>
                    <a:cubicBezTo>
                      <a:pt x="0" y="78"/>
                      <a:pt x="0" y="94"/>
                      <a:pt x="3" y="108"/>
                    </a:cubicBezTo>
                    <a:cubicBezTo>
                      <a:pt x="5" y="117"/>
                      <a:pt x="13" y="125"/>
                      <a:pt x="23" y="126"/>
                    </a:cubicBezTo>
                    <a:cubicBezTo>
                      <a:pt x="46" y="128"/>
                      <a:pt x="69" y="128"/>
                      <a:pt x="92" y="128"/>
                    </a:cubicBezTo>
                    <a:cubicBezTo>
                      <a:pt x="115" y="128"/>
                      <a:pt x="138" y="128"/>
                      <a:pt x="161" y="126"/>
                    </a:cubicBezTo>
                    <a:cubicBezTo>
                      <a:pt x="171" y="125"/>
                      <a:pt x="179" y="117"/>
                      <a:pt x="181" y="108"/>
                    </a:cubicBezTo>
                    <a:cubicBezTo>
                      <a:pt x="184" y="94"/>
                      <a:pt x="184" y="78"/>
                      <a:pt x="184" y="64"/>
                    </a:cubicBezTo>
                    <a:cubicBezTo>
                      <a:pt x="184" y="50"/>
                      <a:pt x="184" y="34"/>
                      <a:pt x="181" y="20"/>
                    </a:cubicBezTo>
                    <a:close/>
                    <a:moveTo>
                      <a:pt x="52" y="31"/>
                    </a:moveTo>
                    <a:cubicBezTo>
                      <a:pt x="39" y="31"/>
                      <a:pt x="39" y="31"/>
                      <a:pt x="39" y="31"/>
                    </a:cubicBezTo>
                    <a:cubicBezTo>
                      <a:pt x="39" y="102"/>
                      <a:pt x="39" y="102"/>
                      <a:pt x="39" y="102"/>
                    </a:cubicBezTo>
                    <a:cubicBezTo>
                      <a:pt x="27" y="102"/>
                      <a:pt x="27" y="102"/>
                      <a:pt x="27" y="102"/>
                    </a:cubicBezTo>
                    <a:cubicBezTo>
                      <a:pt x="27" y="31"/>
                      <a:pt x="27" y="31"/>
                      <a:pt x="27" y="31"/>
                    </a:cubicBezTo>
                    <a:cubicBezTo>
                      <a:pt x="14" y="31"/>
                      <a:pt x="14" y="31"/>
                      <a:pt x="14" y="31"/>
                    </a:cubicBezTo>
                    <a:cubicBezTo>
                      <a:pt x="14" y="20"/>
                      <a:pt x="14" y="20"/>
                      <a:pt x="14" y="20"/>
                    </a:cubicBezTo>
                    <a:cubicBezTo>
                      <a:pt x="52" y="20"/>
                      <a:pt x="52" y="20"/>
                      <a:pt x="52" y="20"/>
                    </a:cubicBezTo>
                    <a:lnTo>
                      <a:pt x="52" y="31"/>
                    </a:lnTo>
                    <a:close/>
                    <a:moveTo>
                      <a:pt x="86" y="102"/>
                    </a:moveTo>
                    <a:cubicBezTo>
                      <a:pt x="75" y="102"/>
                      <a:pt x="75" y="102"/>
                      <a:pt x="75" y="102"/>
                    </a:cubicBezTo>
                    <a:cubicBezTo>
                      <a:pt x="75" y="96"/>
                      <a:pt x="75" y="96"/>
                      <a:pt x="75" y="96"/>
                    </a:cubicBezTo>
                    <a:cubicBezTo>
                      <a:pt x="71" y="101"/>
                      <a:pt x="66" y="103"/>
                      <a:pt x="62" y="103"/>
                    </a:cubicBezTo>
                    <a:cubicBezTo>
                      <a:pt x="59" y="103"/>
                      <a:pt x="56" y="102"/>
                      <a:pt x="55" y="99"/>
                    </a:cubicBezTo>
                    <a:cubicBezTo>
                      <a:pt x="54" y="97"/>
                      <a:pt x="54" y="94"/>
                      <a:pt x="54" y="89"/>
                    </a:cubicBezTo>
                    <a:cubicBezTo>
                      <a:pt x="54" y="41"/>
                      <a:pt x="54" y="41"/>
                      <a:pt x="54" y="41"/>
                    </a:cubicBezTo>
                    <a:cubicBezTo>
                      <a:pt x="65" y="41"/>
                      <a:pt x="65" y="41"/>
                      <a:pt x="65" y="41"/>
                    </a:cubicBezTo>
                    <a:cubicBezTo>
                      <a:pt x="65" y="86"/>
                      <a:pt x="65" y="86"/>
                      <a:pt x="65" y="86"/>
                    </a:cubicBezTo>
                    <a:cubicBezTo>
                      <a:pt x="65" y="89"/>
                      <a:pt x="65" y="90"/>
                      <a:pt x="65" y="90"/>
                    </a:cubicBezTo>
                    <a:cubicBezTo>
                      <a:pt x="66" y="92"/>
                      <a:pt x="66" y="93"/>
                      <a:pt x="68" y="93"/>
                    </a:cubicBezTo>
                    <a:cubicBezTo>
                      <a:pt x="70" y="93"/>
                      <a:pt x="73" y="91"/>
                      <a:pt x="75" y="88"/>
                    </a:cubicBezTo>
                    <a:cubicBezTo>
                      <a:pt x="75" y="41"/>
                      <a:pt x="75" y="41"/>
                      <a:pt x="75" y="41"/>
                    </a:cubicBezTo>
                    <a:cubicBezTo>
                      <a:pt x="86" y="41"/>
                      <a:pt x="86" y="41"/>
                      <a:pt x="86" y="41"/>
                    </a:cubicBezTo>
                    <a:lnTo>
                      <a:pt x="86" y="102"/>
                    </a:lnTo>
                    <a:close/>
                    <a:moveTo>
                      <a:pt x="129" y="84"/>
                    </a:moveTo>
                    <a:cubicBezTo>
                      <a:pt x="129" y="89"/>
                      <a:pt x="128" y="94"/>
                      <a:pt x="127" y="96"/>
                    </a:cubicBezTo>
                    <a:cubicBezTo>
                      <a:pt x="126" y="101"/>
                      <a:pt x="123" y="103"/>
                      <a:pt x="118" y="103"/>
                    </a:cubicBezTo>
                    <a:cubicBezTo>
                      <a:pt x="115" y="103"/>
                      <a:pt x="111" y="101"/>
                      <a:pt x="107" y="96"/>
                    </a:cubicBezTo>
                    <a:cubicBezTo>
                      <a:pt x="107" y="102"/>
                      <a:pt x="107" y="102"/>
                      <a:pt x="107" y="102"/>
                    </a:cubicBezTo>
                    <a:cubicBezTo>
                      <a:pt x="96" y="102"/>
                      <a:pt x="96" y="102"/>
                      <a:pt x="96" y="102"/>
                    </a:cubicBezTo>
                    <a:cubicBezTo>
                      <a:pt x="96" y="20"/>
                      <a:pt x="96" y="20"/>
                      <a:pt x="96" y="20"/>
                    </a:cubicBezTo>
                    <a:cubicBezTo>
                      <a:pt x="107" y="20"/>
                      <a:pt x="107" y="20"/>
                      <a:pt x="107" y="20"/>
                    </a:cubicBezTo>
                    <a:cubicBezTo>
                      <a:pt x="107" y="47"/>
                      <a:pt x="107" y="47"/>
                      <a:pt x="107" y="47"/>
                    </a:cubicBezTo>
                    <a:cubicBezTo>
                      <a:pt x="111" y="42"/>
                      <a:pt x="114" y="40"/>
                      <a:pt x="118" y="40"/>
                    </a:cubicBezTo>
                    <a:cubicBezTo>
                      <a:pt x="123" y="40"/>
                      <a:pt x="126" y="42"/>
                      <a:pt x="127" y="47"/>
                    </a:cubicBezTo>
                    <a:cubicBezTo>
                      <a:pt x="128" y="49"/>
                      <a:pt x="129" y="53"/>
                      <a:pt x="129" y="59"/>
                    </a:cubicBezTo>
                    <a:lnTo>
                      <a:pt x="129" y="84"/>
                    </a:lnTo>
                    <a:close/>
                    <a:moveTo>
                      <a:pt x="171" y="74"/>
                    </a:moveTo>
                    <a:cubicBezTo>
                      <a:pt x="148" y="74"/>
                      <a:pt x="148" y="74"/>
                      <a:pt x="148" y="74"/>
                    </a:cubicBezTo>
                    <a:cubicBezTo>
                      <a:pt x="148" y="84"/>
                      <a:pt x="148" y="84"/>
                      <a:pt x="148" y="84"/>
                    </a:cubicBezTo>
                    <a:cubicBezTo>
                      <a:pt x="148" y="90"/>
                      <a:pt x="150" y="93"/>
                      <a:pt x="154" y="93"/>
                    </a:cubicBezTo>
                    <a:cubicBezTo>
                      <a:pt x="157" y="93"/>
                      <a:pt x="158" y="91"/>
                      <a:pt x="159" y="88"/>
                    </a:cubicBezTo>
                    <a:cubicBezTo>
                      <a:pt x="159" y="88"/>
                      <a:pt x="159" y="85"/>
                      <a:pt x="159" y="81"/>
                    </a:cubicBezTo>
                    <a:cubicBezTo>
                      <a:pt x="171" y="81"/>
                      <a:pt x="171" y="81"/>
                      <a:pt x="171" y="81"/>
                    </a:cubicBezTo>
                    <a:cubicBezTo>
                      <a:pt x="171" y="83"/>
                      <a:pt x="171" y="83"/>
                      <a:pt x="171" y="83"/>
                    </a:cubicBezTo>
                    <a:cubicBezTo>
                      <a:pt x="171" y="86"/>
                      <a:pt x="170" y="89"/>
                      <a:pt x="170" y="90"/>
                    </a:cubicBezTo>
                    <a:cubicBezTo>
                      <a:pt x="170" y="92"/>
                      <a:pt x="169" y="94"/>
                      <a:pt x="168" y="96"/>
                    </a:cubicBezTo>
                    <a:cubicBezTo>
                      <a:pt x="165" y="101"/>
                      <a:pt x="160" y="103"/>
                      <a:pt x="154" y="103"/>
                    </a:cubicBezTo>
                    <a:cubicBezTo>
                      <a:pt x="148" y="103"/>
                      <a:pt x="144" y="101"/>
                      <a:pt x="141" y="97"/>
                    </a:cubicBezTo>
                    <a:cubicBezTo>
                      <a:pt x="138" y="94"/>
                      <a:pt x="137" y="89"/>
                      <a:pt x="137" y="82"/>
                    </a:cubicBezTo>
                    <a:cubicBezTo>
                      <a:pt x="137" y="61"/>
                      <a:pt x="137" y="61"/>
                      <a:pt x="137" y="61"/>
                    </a:cubicBezTo>
                    <a:cubicBezTo>
                      <a:pt x="137" y="54"/>
                      <a:pt x="138" y="49"/>
                      <a:pt x="141" y="46"/>
                    </a:cubicBezTo>
                    <a:cubicBezTo>
                      <a:pt x="144" y="42"/>
                      <a:pt x="148" y="40"/>
                      <a:pt x="154" y="40"/>
                    </a:cubicBezTo>
                    <a:cubicBezTo>
                      <a:pt x="160" y="40"/>
                      <a:pt x="164" y="42"/>
                      <a:pt x="167" y="46"/>
                    </a:cubicBezTo>
                    <a:cubicBezTo>
                      <a:pt x="169" y="49"/>
                      <a:pt x="171" y="54"/>
                      <a:pt x="171" y="61"/>
                    </a:cubicBezTo>
                    <a:lnTo>
                      <a:pt x="171" y="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7" name="Freeform 46">
                <a:extLst>
                  <a:ext uri="{FF2B5EF4-FFF2-40B4-BE49-F238E27FC236}">
                    <a16:creationId xmlns:a16="http://schemas.microsoft.com/office/drawing/2014/main" id="{FC7CF3F2-701D-4F94-B044-348032D9E578}"/>
                  </a:ext>
                </a:extLst>
              </p:cNvPr>
              <p:cNvSpPr>
                <a:spLocks/>
              </p:cNvSpPr>
              <p:nvPr/>
            </p:nvSpPr>
            <p:spPr bwMode="auto">
              <a:xfrm>
                <a:off x="11479213" y="431800"/>
                <a:ext cx="33338" cy="41275"/>
              </a:xfrm>
              <a:custGeom>
                <a:avLst/>
                <a:gdLst>
                  <a:gd name="T0" fmla="*/ 6 w 11"/>
                  <a:gd name="T1" fmla="*/ 0 h 14"/>
                  <a:gd name="T2" fmla="*/ 0 w 11"/>
                  <a:gd name="T3" fmla="*/ 9 h 14"/>
                  <a:gd name="T4" fmla="*/ 0 w 11"/>
                  <a:gd name="T5" fmla="*/ 14 h 14"/>
                  <a:gd name="T6" fmla="*/ 11 w 11"/>
                  <a:gd name="T7" fmla="*/ 14 h 14"/>
                  <a:gd name="T8" fmla="*/ 11 w 11"/>
                  <a:gd name="T9" fmla="*/ 9 h 14"/>
                  <a:gd name="T10" fmla="*/ 6 w 11"/>
                  <a:gd name="T11" fmla="*/ 0 h 14"/>
                </a:gdLst>
                <a:ahLst/>
                <a:cxnLst>
                  <a:cxn ang="0">
                    <a:pos x="T0" y="T1"/>
                  </a:cxn>
                  <a:cxn ang="0">
                    <a:pos x="T2" y="T3"/>
                  </a:cxn>
                  <a:cxn ang="0">
                    <a:pos x="T4" y="T5"/>
                  </a:cxn>
                  <a:cxn ang="0">
                    <a:pos x="T6" y="T7"/>
                  </a:cxn>
                  <a:cxn ang="0">
                    <a:pos x="T8" y="T9"/>
                  </a:cxn>
                  <a:cxn ang="0">
                    <a:pos x="T10" y="T11"/>
                  </a:cxn>
                </a:cxnLst>
                <a:rect l="0" t="0" r="r" b="b"/>
                <a:pathLst>
                  <a:path w="11" h="14">
                    <a:moveTo>
                      <a:pt x="6" y="0"/>
                    </a:moveTo>
                    <a:cubicBezTo>
                      <a:pt x="2" y="0"/>
                      <a:pt x="0" y="3"/>
                      <a:pt x="0" y="9"/>
                    </a:cubicBezTo>
                    <a:cubicBezTo>
                      <a:pt x="0" y="14"/>
                      <a:pt x="0" y="14"/>
                      <a:pt x="0" y="14"/>
                    </a:cubicBezTo>
                    <a:cubicBezTo>
                      <a:pt x="11" y="14"/>
                      <a:pt x="11" y="14"/>
                      <a:pt x="11" y="14"/>
                    </a:cubicBezTo>
                    <a:cubicBezTo>
                      <a:pt x="11" y="9"/>
                      <a:pt x="11" y="9"/>
                      <a:pt x="11" y="9"/>
                    </a:cubicBezTo>
                    <a:cubicBezTo>
                      <a:pt x="11" y="3"/>
                      <a:pt x="10"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8" name="Freeform 47">
                <a:extLst>
                  <a:ext uri="{FF2B5EF4-FFF2-40B4-BE49-F238E27FC236}">
                    <a16:creationId xmlns:a16="http://schemas.microsoft.com/office/drawing/2014/main" id="{EF45ABAA-C1EC-4F8B-8495-72D815D5064C}"/>
                  </a:ext>
                </a:extLst>
              </p:cNvPr>
              <p:cNvSpPr>
                <a:spLocks/>
              </p:cNvSpPr>
              <p:nvPr/>
            </p:nvSpPr>
            <p:spPr bwMode="auto">
              <a:xfrm>
                <a:off x="11356975" y="431800"/>
                <a:ext cx="30163" cy="128588"/>
              </a:xfrm>
              <a:custGeom>
                <a:avLst/>
                <a:gdLst>
                  <a:gd name="T0" fmla="*/ 6 w 10"/>
                  <a:gd name="T1" fmla="*/ 0 h 43"/>
                  <a:gd name="T2" fmla="*/ 0 w 10"/>
                  <a:gd name="T3" fmla="*/ 3 h 43"/>
                  <a:gd name="T4" fmla="*/ 0 w 10"/>
                  <a:gd name="T5" fmla="*/ 40 h 43"/>
                  <a:gd name="T6" fmla="*/ 6 w 10"/>
                  <a:gd name="T7" fmla="*/ 43 h 43"/>
                  <a:gd name="T8" fmla="*/ 10 w 10"/>
                  <a:gd name="T9" fmla="*/ 35 h 43"/>
                  <a:gd name="T10" fmla="*/ 10 w 10"/>
                  <a:gd name="T11" fmla="*/ 8 h 43"/>
                  <a:gd name="T12" fmla="*/ 6 w 10"/>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 h="43">
                    <a:moveTo>
                      <a:pt x="6" y="0"/>
                    </a:moveTo>
                    <a:cubicBezTo>
                      <a:pt x="4" y="0"/>
                      <a:pt x="2" y="1"/>
                      <a:pt x="0" y="3"/>
                    </a:cubicBezTo>
                    <a:cubicBezTo>
                      <a:pt x="0" y="40"/>
                      <a:pt x="0" y="40"/>
                      <a:pt x="0" y="40"/>
                    </a:cubicBezTo>
                    <a:cubicBezTo>
                      <a:pt x="2" y="42"/>
                      <a:pt x="4" y="43"/>
                      <a:pt x="6" y="43"/>
                    </a:cubicBezTo>
                    <a:cubicBezTo>
                      <a:pt x="9" y="43"/>
                      <a:pt x="10" y="40"/>
                      <a:pt x="10" y="35"/>
                    </a:cubicBezTo>
                    <a:cubicBezTo>
                      <a:pt x="10" y="8"/>
                      <a:pt x="10" y="8"/>
                      <a:pt x="10" y="8"/>
                    </a:cubicBezTo>
                    <a:cubicBezTo>
                      <a:pt x="10" y="3"/>
                      <a:pt x="9" y="0"/>
                      <a:pt x="6"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9" name="Freeform 48">
                <a:extLst>
                  <a:ext uri="{FF2B5EF4-FFF2-40B4-BE49-F238E27FC236}">
                    <a16:creationId xmlns:a16="http://schemas.microsoft.com/office/drawing/2014/main" id="{4D495B4E-606C-4B05-ABB0-3FC32EFCBAE2}"/>
                  </a:ext>
                </a:extLst>
              </p:cNvPr>
              <p:cNvSpPr>
                <a:spLocks/>
              </p:cNvSpPr>
              <p:nvPr/>
            </p:nvSpPr>
            <p:spPr bwMode="auto">
              <a:xfrm>
                <a:off x="11366500" y="77788"/>
                <a:ext cx="98425" cy="187325"/>
              </a:xfrm>
              <a:custGeom>
                <a:avLst/>
                <a:gdLst>
                  <a:gd name="T0" fmla="*/ 9 w 33"/>
                  <a:gd name="T1" fmla="*/ 63 h 63"/>
                  <a:gd name="T2" fmla="*/ 22 w 33"/>
                  <a:gd name="T3" fmla="*/ 55 h 63"/>
                  <a:gd name="T4" fmla="*/ 22 w 33"/>
                  <a:gd name="T5" fmla="*/ 62 h 63"/>
                  <a:gd name="T6" fmla="*/ 33 w 33"/>
                  <a:gd name="T7" fmla="*/ 62 h 63"/>
                  <a:gd name="T8" fmla="*/ 33 w 33"/>
                  <a:gd name="T9" fmla="*/ 0 h 63"/>
                  <a:gd name="T10" fmla="*/ 22 w 33"/>
                  <a:gd name="T11" fmla="*/ 0 h 63"/>
                  <a:gd name="T12" fmla="*/ 22 w 33"/>
                  <a:gd name="T13" fmla="*/ 48 h 63"/>
                  <a:gd name="T14" fmla="*/ 14 w 33"/>
                  <a:gd name="T15" fmla="*/ 53 h 63"/>
                  <a:gd name="T16" fmla="*/ 12 w 33"/>
                  <a:gd name="T17" fmla="*/ 50 h 63"/>
                  <a:gd name="T18" fmla="*/ 12 w 33"/>
                  <a:gd name="T19" fmla="*/ 46 h 63"/>
                  <a:gd name="T20" fmla="*/ 12 w 33"/>
                  <a:gd name="T21" fmla="*/ 0 h 63"/>
                  <a:gd name="T22" fmla="*/ 0 w 33"/>
                  <a:gd name="T23" fmla="*/ 0 h 63"/>
                  <a:gd name="T24" fmla="*/ 0 w 33"/>
                  <a:gd name="T25" fmla="*/ 49 h 63"/>
                  <a:gd name="T26" fmla="*/ 1 w 33"/>
                  <a:gd name="T27" fmla="*/ 58 h 63"/>
                  <a:gd name="T28" fmla="*/ 9 w 33"/>
                  <a:gd name="T29"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3" h="63">
                    <a:moveTo>
                      <a:pt x="9" y="63"/>
                    </a:moveTo>
                    <a:cubicBezTo>
                      <a:pt x="13" y="63"/>
                      <a:pt x="17" y="61"/>
                      <a:pt x="22" y="55"/>
                    </a:cubicBezTo>
                    <a:cubicBezTo>
                      <a:pt x="22" y="62"/>
                      <a:pt x="22" y="62"/>
                      <a:pt x="22" y="62"/>
                    </a:cubicBezTo>
                    <a:cubicBezTo>
                      <a:pt x="33" y="62"/>
                      <a:pt x="33" y="62"/>
                      <a:pt x="33" y="62"/>
                    </a:cubicBezTo>
                    <a:cubicBezTo>
                      <a:pt x="33" y="0"/>
                      <a:pt x="33" y="0"/>
                      <a:pt x="33" y="0"/>
                    </a:cubicBezTo>
                    <a:cubicBezTo>
                      <a:pt x="22" y="0"/>
                      <a:pt x="22" y="0"/>
                      <a:pt x="22" y="0"/>
                    </a:cubicBezTo>
                    <a:cubicBezTo>
                      <a:pt x="22" y="48"/>
                      <a:pt x="22" y="48"/>
                      <a:pt x="22" y="48"/>
                    </a:cubicBezTo>
                    <a:cubicBezTo>
                      <a:pt x="19" y="51"/>
                      <a:pt x="17" y="53"/>
                      <a:pt x="14" y="53"/>
                    </a:cubicBezTo>
                    <a:cubicBezTo>
                      <a:pt x="13" y="53"/>
                      <a:pt x="12" y="52"/>
                      <a:pt x="12" y="50"/>
                    </a:cubicBezTo>
                    <a:cubicBezTo>
                      <a:pt x="12" y="50"/>
                      <a:pt x="12" y="48"/>
                      <a:pt x="12" y="46"/>
                    </a:cubicBezTo>
                    <a:cubicBezTo>
                      <a:pt x="12" y="0"/>
                      <a:pt x="12" y="0"/>
                      <a:pt x="12" y="0"/>
                    </a:cubicBezTo>
                    <a:cubicBezTo>
                      <a:pt x="0" y="0"/>
                      <a:pt x="0" y="0"/>
                      <a:pt x="0" y="0"/>
                    </a:cubicBezTo>
                    <a:cubicBezTo>
                      <a:pt x="0" y="49"/>
                      <a:pt x="0" y="49"/>
                      <a:pt x="0" y="49"/>
                    </a:cubicBezTo>
                    <a:cubicBezTo>
                      <a:pt x="0" y="54"/>
                      <a:pt x="1" y="57"/>
                      <a:pt x="1" y="58"/>
                    </a:cubicBezTo>
                    <a:cubicBezTo>
                      <a:pt x="3" y="62"/>
                      <a:pt x="5" y="63"/>
                      <a:pt x="9" y="6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0" name="Freeform 49">
                <a:extLst>
                  <a:ext uri="{FF2B5EF4-FFF2-40B4-BE49-F238E27FC236}">
                    <a16:creationId xmlns:a16="http://schemas.microsoft.com/office/drawing/2014/main" id="{4A7C5377-23DC-4669-A8D4-4E190C13464B}"/>
                  </a:ext>
                </a:extLst>
              </p:cNvPr>
              <p:cNvSpPr>
                <a:spLocks/>
              </p:cNvSpPr>
              <p:nvPr/>
            </p:nvSpPr>
            <p:spPr bwMode="auto">
              <a:xfrm>
                <a:off x="11114088" y="14288"/>
                <a:ext cx="127000" cy="247650"/>
              </a:xfrm>
              <a:custGeom>
                <a:avLst/>
                <a:gdLst>
                  <a:gd name="T0" fmla="*/ 15 w 43"/>
                  <a:gd name="T1" fmla="*/ 49 h 83"/>
                  <a:gd name="T2" fmla="*/ 15 w 43"/>
                  <a:gd name="T3" fmla="*/ 83 h 83"/>
                  <a:gd name="T4" fmla="*/ 28 w 43"/>
                  <a:gd name="T5" fmla="*/ 83 h 83"/>
                  <a:gd name="T6" fmla="*/ 28 w 43"/>
                  <a:gd name="T7" fmla="*/ 49 h 83"/>
                  <a:gd name="T8" fmla="*/ 43 w 43"/>
                  <a:gd name="T9" fmla="*/ 0 h 83"/>
                  <a:gd name="T10" fmla="*/ 30 w 43"/>
                  <a:gd name="T11" fmla="*/ 0 h 83"/>
                  <a:gd name="T12" fmla="*/ 22 w 43"/>
                  <a:gd name="T13" fmla="*/ 33 h 83"/>
                  <a:gd name="T14" fmla="*/ 13 w 43"/>
                  <a:gd name="T15" fmla="*/ 0 h 83"/>
                  <a:gd name="T16" fmla="*/ 0 w 43"/>
                  <a:gd name="T17" fmla="*/ 0 h 83"/>
                  <a:gd name="T18" fmla="*/ 8 w 43"/>
                  <a:gd name="T19" fmla="*/ 23 h 83"/>
                  <a:gd name="T20" fmla="*/ 15 w 43"/>
                  <a:gd name="T21" fmla="*/ 49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 h="83">
                    <a:moveTo>
                      <a:pt x="15" y="49"/>
                    </a:moveTo>
                    <a:cubicBezTo>
                      <a:pt x="15" y="83"/>
                      <a:pt x="15" y="83"/>
                      <a:pt x="15" y="83"/>
                    </a:cubicBezTo>
                    <a:cubicBezTo>
                      <a:pt x="28" y="83"/>
                      <a:pt x="28" y="83"/>
                      <a:pt x="28" y="83"/>
                    </a:cubicBezTo>
                    <a:cubicBezTo>
                      <a:pt x="28" y="49"/>
                      <a:pt x="28" y="49"/>
                      <a:pt x="28" y="49"/>
                    </a:cubicBezTo>
                    <a:cubicBezTo>
                      <a:pt x="43" y="0"/>
                      <a:pt x="43" y="0"/>
                      <a:pt x="43" y="0"/>
                    </a:cubicBezTo>
                    <a:cubicBezTo>
                      <a:pt x="30" y="0"/>
                      <a:pt x="30" y="0"/>
                      <a:pt x="30" y="0"/>
                    </a:cubicBezTo>
                    <a:cubicBezTo>
                      <a:pt x="22" y="33"/>
                      <a:pt x="22" y="33"/>
                      <a:pt x="22" y="33"/>
                    </a:cubicBezTo>
                    <a:cubicBezTo>
                      <a:pt x="13" y="0"/>
                      <a:pt x="13" y="0"/>
                      <a:pt x="13" y="0"/>
                    </a:cubicBezTo>
                    <a:cubicBezTo>
                      <a:pt x="0" y="0"/>
                      <a:pt x="0" y="0"/>
                      <a:pt x="0" y="0"/>
                    </a:cubicBezTo>
                    <a:cubicBezTo>
                      <a:pt x="2" y="8"/>
                      <a:pt x="5" y="15"/>
                      <a:pt x="8" y="23"/>
                    </a:cubicBezTo>
                    <a:cubicBezTo>
                      <a:pt x="12" y="35"/>
                      <a:pt x="14" y="43"/>
                      <a:pt x="15" y="4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61" name="Freeform 50">
                <a:extLst>
                  <a:ext uri="{FF2B5EF4-FFF2-40B4-BE49-F238E27FC236}">
                    <a16:creationId xmlns:a16="http://schemas.microsoft.com/office/drawing/2014/main" id="{4A636970-88CF-45AE-8BF4-5AE981194150}"/>
                  </a:ext>
                </a:extLst>
              </p:cNvPr>
              <p:cNvSpPr>
                <a:spLocks noEditPoints="1"/>
              </p:cNvSpPr>
              <p:nvPr/>
            </p:nvSpPr>
            <p:spPr bwMode="auto">
              <a:xfrm>
                <a:off x="11241088" y="74613"/>
                <a:ext cx="98425" cy="190500"/>
              </a:xfrm>
              <a:custGeom>
                <a:avLst/>
                <a:gdLst>
                  <a:gd name="T0" fmla="*/ 17 w 33"/>
                  <a:gd name="T1" fmla="*/ 64 h 64"/>
                  <a:gd name="T2" fmla="*/ 30 w 33"/>
                  <a:gd name="T3" fmla="*/ 58 h 64"/>
                  <a:gd name="T4" fmla="*/ 33 w 33"/>
                  <a:gd name="T5" fmla="*/ 43 h 64"/>
                  <a:gd name="T6" fmla="*/ 33 w 33"/>
                  <a:gd name="T7" fmla="*/ 21 h 64"/>
                  <a:gd name="T8" fmla="*/ 30 w 33"/>
                  <a:gd name="T9" fmla="*/ 7 h 64"/>
                  <a:gd name="T10" fmla="*/ 17 w 33"/>
                  <a:gd name="T11" fmla="*/ 0 h 64"/>
                  <a:gd name="T12" fmla="*/ 3 w 33"/>
                  <a:gd name="T13" fmla="*/ 7 h 64"/>
                  <a:gd name="T14" fmla="*/ 0 w 33"/>
                  <a:gd name="T15" fmla="*/ 21 h 64"/>
                  <a:gd name="T16" fmla="*/ 0 w 33"/>
                  <a:gd name="T17" fmla="*/ 43 h 64"/>
                  <a:gd name="T18" fmla="*/ 3 w 33"/>
                  <a:gd name="T19" fmla="*/ 58 h 64"/>
                  <a:gd name="T20" fmla="*/ 17 w 33"/>
                  <a:gd name="T21" fmla="*/ 64 h 64"/>
                  <a:gd name="T22" fmla="*/ 11 w 33"/>
                  <a:gd name="T23" fmla="*/ 19 h 64"/>
                  <a:gd name="T24" fmla="*/ 17 w 33"/>
                  <a:gd name="T25" fmla="*/ 10 h 64"/>
                  <a:gd name="T26" fmla="*/ 22 w 33"/>
                  <a:gd name="T27" fmla="*/ 19 h 64"/>
                  <a:gd name="T28" fmla="*/ 22 w 33"/>
                  <a:gd name="T29" fmla="*/ 45 h 64"/>
                  <a:gd name="T30" fmla="*/ 17 w 33"/>
                  <a:gd name="T31" fmla="*/ 54 h 64"/>
                  <a:gd name="T32" fmla="*/ 11 w 33"/>
                  <a:gd name="T33" fmla="*/ 45 h 64"/>
                  <a:gd name="T34" fmla="*/ 11 w 33"/>
                  <a:gd name="T35" fmla="*/ 19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33" h="64">
                    <a:moveTo>
                      <a:pt x="17" y="64"/>
                    </a:moveTo>
                    <a:cubicBezTo>
                      <a:pt x="22" y="64"/>
                      <a:pt x="27" y="62"/>
                      <a:pt x="30" y="58"/>
                    </a:cubicBezTo>
                    <a:cubicBezTo>
                      <a:pt x="32" y="55"/>
                      <a:pt x="33" y="50"/>
                      <a:pt x="33" y="43"/>
                    </a:cubicBezTo>
                    <a:cubicBezTo>
                      <a:pt x="33" y="21"/>
                      <a:pt x="33" y="21"/>
                      <a:pt x="33" y="21"/>
                    </a:cubicBezTo>
                    <a:cubicBezTo>
                      <a:pt x="33" y="15"/>
                      <a:pt x="32" y="10"/>
                      <a:pt x="30" y="7"/>
                    </a:cubicBezTo>
                    <a:cubicBezTo>
                      <a:pt x="27" y="2"/>
                      <a:pt x="22" y="0"/>
                      <a:pt x="17" y="0"/>
                    </a:cubicBezTo>
                    <a:cubicBezTo>
                      <a:pt x="11" y="0"/>
                      <a:pt x="7" y="2"/>
                      <a:pt x="3" y="7"/>
                    </a:cubicBezTo>
                    <a:cubicBezTo>
                      <a:pt x="1" y="10"/>
                      <a:pt x="0" y="15"/>
                      <a:pt x="0" y="21"/>
                    </a:cubicBezTo>
                    <a:cubicBezTo>
                      <a:pt x="0" y="43"/>
                      <a:pt x="0" y="43"/>
                      <a:pt x="0" y="43"/>
                    </a:cubicBezTo>
                    <a:cubicBezTo>
                      <a:pt x="0" y="50"/>
                      <a:pt x="1" y="55"/>
                      <a:pt x="3" y="58"/>
                    </a:cubicBezTo>
                    <a:cubicBezTo>
                      <a:pt x="7" y="62"/>
                      <a:pt x="11" y="64"/>
                      <a:pt x="17" y="64"/>
                    </a:cubicBezTo>
                    <a:close/>
                    <a:moveTo>
                      <a:pt x="11" y="19"/>
                    </a:moveTo>
                    <a:cubicBezTo>
                      <a:pt x="11" y="13"/>
                      <a:pt x="13" y="10"/>
                      <a:pt x="17" y="10"/>
                    </a:cubicBezTo>
                    <a:cubicBezTo>
                      <a:pt x="20" y="10"/>
                      <a:pt x="22" y="13"/>
                      <a:pt x="22" y="19"/>
                    </a:cubicBezTo>
                    <a:cubicBezTo>
                      <a:pt x="22" y="45"/>
                      <a:pt x="22" y="45"/>
                      <a:pt x="22" y="45"/>
                    </a:cubicBezTo>
                    <a:cubicBezTo>
                      <a:pt x="22" y="51"/>
                      <a:pt x="20" y="54"/>
                      <a:pt x="17" y="54"/>
                    </a:cubicBezTo>
                    <a:cubicBezTo>
                      <a:pt x="13" y="54"/>
                      <a:pt x="11" y="51"/>
                      <a:pt x="11" y="45"/>
                    </a:cubicBezTo>
                    <a:lnTo>
                      <a:pt x="11" y="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63" name="TextBox 62">
            <a:extLst>
              <a:ext uri="{FF2B5EF4-FFF2-40B4-BE49-F238E27FC236}">
                <a16:creationId xmlns:a16="http://schemas.microsoft.com/office/drawing/2014/main" id="{6F65ACA8-D08C-41EA-9D7C-BA5065B36770}"/>
              </a:ext>
            </a:extLst>
          </p:cNvPr>
          <p:cNvSpPr txBox="1"/>
          <p:nvPr/>
        </p:nvSpPr>
        <p:spPr>
          <a:xfrm>
            <a:off x="8055685" y="2208960"/>
            <a:ext cx="3200400" cy="1178784"/>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D92B2CA4-8570-4BEC-8CA7-6940E3AF8E94}"/>
              </a:ext>
            </a:extLst>
          </p:cNvPr>
          <p:cNvSpPr txBox="1"/>
          <p:nvPr/>
        </p:nvSpPr>
        <p:spPr>
          <a:xfrm>
            <a:off x="255848" y="3594398"/>
            <a:ext cx="2446114" cy="1378839"/>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C1074CD3-4626-4725-9087-F19EF4350FE7}"/>
              </a:ext>
            </a:extLst>
          </p:cNvPr>
          <p:cNvSpPr txBox="1"/>
          <p:nvPr/>
        </p:nvSpPr>
        <p:spPr>
          <a:xfrm>
            <a:off x="8055685" y="5027565"/>
            <a:ext cx="3200400" cy="1178784"/>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3" name="Freeform: Shape 52">
            <a:extLst>
              <a:ext uri="{FF2B5EF4-FFF2-40B4-BE49-F238E27FC236}">
                <a16:creationId xmlns:a16="http://schemas.microsoft.com/office/drawing/2014/main" id="{A3CBB952-BA84-4CBD-8BD1-2525AC274C71}"/>
              </a:ext>
            </a:extLst>
          </p:cNvPr>
          <p:cNvSpPr>
            <a:spLocks noChangeAspect="1"/>
          </p:cNvSpPr>
          <p:nvPr/>
        </p:nvSpPr>
        <p:spPr>
          <a:xfrm rot="5400000">
            <a:off x="4004982" y="2908599"/>
            <a:ext cx="1965960" cy="3931920"/>
          </a:xfrm>
          <a:custGeom>
            <a:avLst/>
            <a:gdLst>
              <a:gd name="connsiteX0" fmla="*/ 0 w 1965960"/>
              <a:gd name="connsiteY0" fmla="*/ 3931920 h 3931920"/>
              <a:gd name="connsiteX1" fmla="*/ 0 w 1965960"/>
              <a:gd name="connsiteY1" fmla="*/ 3152984 h 3931920"/>
              <a:gd name="connsiteX2" fmla="*/ 8008 w 1965960"/>
              <a:gd name="connsiteY2" fmla="*/ 3153366 h 3931920"/>
              <a:gd name="connsiteX3" fmla="*/ 848490 w 1965960"/>
              <a:gd name="connsiteY3" fmla="*/ 2805159 h 3931920"/>
              <a:gd name="connsiteX4" fmla="*/ 848490 w 1965960"/>
              <a:gd name="connsiteY4" fmla="*/ 1124194 h 3931920"/>
              <a:gd name="connsiteX5" fmla="*/ 8008 w 1965960"/>
              <a:gd name="connsiteY5" fmla="*/ 775987 h 3931920"/>
              <a:gd name="connsiteX6" fmla="*/ 0 w 1965960"/>
              <a:gd name="connsiteY6" fmla="*/ 776369 h 3931920"/>
              <a:gd name="connsiteX7" fmla="*/ 0 w 1965960"/>
              <a:gd name="connsiteY7" fmla="*/ 0 h 3931920"/>
              <a:gd name="connsiteX8" fmla="*/ 1965960 w 1965960"/>
              <a:gd name="connsiteY8" fmla="*/ 1965960 h 3931920"/>
              <a:gd name="connsiteX9" fmla="*/ 0 w 1965960"/>
              <a:gd name="connsiteY9" fmla="*/ 3931920 h 39319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5960" h="3931920">
                <a:moveTo>
                  <a:pt x="0" y="3931920"/>
                </a:moveTo>
                <a:lnTo>
                  <a:pt x="0" y="3152984"/>
                </a:lnTo>
                <a:lnTo>
                  <a:pt x="8008" y="3153366"/>
                </a:lnTo>
                <a:cubicBezTo>
                  <a:pt x="312210" y="3153366"/>
                  <a:pt x="616412" y="3037297"/>
                  <a:pt x="848490" y="2805159"/>
                </a:cubicBezTo>
                <a:cubicBezTo>
                  <a:pt x="1312766" y="2341003"/>
                  <a:pt x="1312766" y="1588350"/>
                  <a:pt x="848490" y="1124194"/>
                </a:cubicBezTo>
                <a:cubicBezTo>
                  <a:pt x="616412" y="892056"/>
                  <a:pt x="312210" y="775987"/>
                  <a:pt x="8008" y="775987"/>
                </a:cubicBezTo>
                <a:lnTo>
                  <a:pt x="0" y="776369"/>
                </a:lnTo>
                <a:lnTo>
                  <a:pt x="0" y="0"/>
                </a:lnTo>
                <a:cubicBezTo>
                  <a:pt x="1085770" y="0"/>
                  <a:pt x="1965960" y="880190"/>
                  <a:pt x="1965960" y="1965960"/>
                </a:cubicBezTo>
                <a:cubicBezTo>
                  <a:pt x="1965960" y="3051730"/>
                  <a:pt x="1085770" y="3931920"/>
                  <a:pt x="0" y="393192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6" name="Group 35">
            <a:extLst>
              <a:ext uri="{FF2B5EF4-FFF2-40B4-BE49-F238E27FC236}">
                <a16:creationId xmlns:a16="http://schemas.microsoft.com/office/drawing/2014/main" id="{96CA38C1-A8EB-4844-BD2B-BED1384420E3}"/>
              </a:ext>
            </a:extLst>
          </p:cNvPr>
          <p:cNvGrpSpPr/>
          <p:nvPr/>
        </p:nvGrpSpPr>
        <p:grpSpPr>
          <a:xfrm flipV="1">
            <a:off x="6385664" y="4814649"/>
            <a:ext cx="759312" cy="505610"/>
            <a:chOff x="6576955" y="1680014"/>
            <a:chExt cx="759312" cy="505610"/>
          </a:xfrm>
        </p:grpSpPr>
        <p:sp>
          <p:nvSpPr>
            <p:cNvPr id="37" name="Speech Bubble: Rectangle with Corners Rounded 36">
              <a:extLst>
                <a:ext uri="{FF2B5EF4-FFF2-40B4-BE49-F238E27FC236}">
                  <a16:creationId xmlns:a16="http://schemas.microsoft.com/office/drawing/2014/main" id="{4ADB1533-37E1-4B69-949C-7639D08893F8}"/>
                </a:ext>
              </a:extLst>
            </p:cNvPr>
            <p:cNvSpPr/>
            <p:nvPr/>
          </p:nvSpPr>
          <p:spPr>
            <a:xfrm>
              <a:off x="6576956" y="1680014"/>
              <a:ext cx="759311" cy="505610"/>
            </a:xfrm>
            <a:prstGeom prst="wedgeRoundRectCallout">
              <a:avLst>
                <a:gd name="adj1" fmla="val -20833"/>
                <a:gd name="adj2" fmla="val 77394"/>
                <a:gd name="adj3" fmla="val 16667"/>
              </a:avLst>
            </a:prstGeom>
            <a:solidFill>
              <a:schemeClr val="tx1">
                <a:alpha val="75000"/>
              </a:schemeClr>
            </a:solidFill>
            <a:ln w="25400">
              <a:solidFill>
                <a:srgbClr val="44546B"/>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ndara" panose="020E0502030303020204" pitchFamily="34" charset="0"/>
              </a:endParaRPr>
            </a:p>
          </p:txBody>
        </p:sp>
        <p:sp>
          <p:nvSpPr>
            <p:cNvPr id="38" name="TextBox 37">
              <a:extLst>
                <a:ext uri="{FF2B5EF4-FFF2-40B4-BE49-F238E27FC236}">
                  <a16:creationId xmlns:a16="http://schemas.microsoft.com/office/drawing/2014/main" id="{EDB705B7-B8D5-4457-9817-7C7219F8A625}"/>
                </a:ext>
              </a:extLst>
            </p:cNvPr>
            <p:cNvSpPr txBox="1"/>
            <p:nvPr/>
          </p:nvSpPr>
          <p:spPr>
            <a:xfrm rot="10800000">
              <a:off x="6576955" y="1755746"/>
              <a:ext cx="759311"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1,536</a:t>
              </a:r>
            </a:p>
          </p:txBody>
        </p:sp>
      </p:grpSp>
      <p:pic>
        <p:nvPicPr>
          <p:cNvPr id="39" name="Picture 38">
            <a:hlinkClick r:id="rId3"/>
            <a:extLst>
              <a:ext uri="{FF2B5EF4-FFF2-40B4-BE49-F238E27FC236}">
                <a16:creationId xmlns:a16="http://schemas.microsoft.com/office/drawing/2014/main" id="{370FFB4B-0CA3-4A33-97CC-F2686189517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212766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 calcmode="lin" valueType="num">
                                      <p:cBhvr>
                                        <p:cTn id="17" dur="250" fill="hold"/>
                                        <p:tgtEl>
                                          <p:spTgt spid="18"/>
                                        </p:tgtEl>
                                        <p:attrNameLst>
                                          <p:attrName>ppt_w</p:attrName>
                                        </p:attrNameLst>
                                      </p:cBhvr>
                                      <p:tavLst>
                                        <p:tav tm="0">
                                          <p:val>
                                            <p:fltVal val="0"/>
                                          </p:val>
                                        </p:tav>
                                        <p:tav tm="100000">
                                          <p:val>
                                            <p:strVal val="#ppt_w"/>
                                          </p:val>
                                        </p:tav>
                                      </p:tavLst>
                                    </p:anim>
                                    <p:anim calcmode="lin" valueType="num">
                                      <p:cBhvr>
                                        <p:cTn id="18" dur="250" fill="hold"/>
                                        <p:tgtEl>
                                          <p:spTgt spid="18"/>
                                        </p:tgtEl>
                                        <p:attrNameLst>
                                          <p:attrName>ppt_h</p:attrName>
                                        </p:attrNameLst>
                                      </p:cBhvr>
                                      <p:tavLst>
                                        <p:tav tm="0">
                                          <p:val>
                                            <p:fltVal val="0"/>
                                          </p:val>
                                        </p:tav>
                                        <p:tav tm="100000">
                                          <p:val>
                                            <p:strVal val="#ppt_h"/>
                                          </p:val>
                                        </p:tav>
                                      </p:tavLst>
                                    </p:anim>
                                    <p:animEffect transition="in" filter="fade">
                                      <p:cBhvr>
                                        <p:cTn id="19" dur="250"/>
                                        <p:tgtEl>
                                          <p:spTgt spid="18"/>
                                        </p:tgtEl>
                                      </p:cBhvr>
                                    </p:animEffect>
                                    <p:anim calcmode="lin" valueType="num">
                                      <p:cBhvr>
                                        <p:cTn id="20" dur="250" fill="hold"/>
                                        <p:tgtEl>
                                          <p:spTgt spid="18"/>
                                        </p:tgtEl>
                                        <p:attrNameLst>
                                          <p:attrName>ppt_x</p:attrName>
                                        </p:attrNameLst>
                                      </p:cBhvr>
                                      <p:tavLst>
                                        <p:tav tm="0">
                                          <p:val>
                                            <p:fltVal val="0.5"/>
                                          </p:val>
                                        </p:tav>
                                        <p:tav tm="100000">
                                          <p:val>
                                            <p:strVal val="#ppt_x"/>
                                          </p:val>
                                        </p:tav>
                                      </p:tavLst>
                                    </p:anim>
                                    <p:anim calcmode="lin" valueType="num">
                                      <p:cBhvr>
                                        <p:cTn id="21" dur="250" fill="hold"/>
                                        <p:tgtEl>
                                          <p:spTgt spid="18"/>
                                        </p:tgtEl>
                                        <p:attrNameLst>
                                          <p:attrName>ppt_y</p:attrName>
                                        </p:attrNameLst>
                                      </p:cBhvr>
                                      <p:tavLst>
                                        <p:tav tm="0">
                                          <p:val>
                                            <p:fltVal val="0.5"/>
                                          </p:val>
                                        </p:tav>
                                        <p:tav tm="100000">
                                          <p:val>
                                            <p:strVal val="#ppt_y"/>
                                          </p:val>
                                        </p:tav>
                                      </p:tavLst>
                                    </p:anim>
                                  </p:childTnLst>
                                </p:cTn>
                              </p:par>
                            </p:childTnLst>
                          </p:cTn>
                        </p:par>
                        <p:par>
                          <p:cTn id="22" fill="hold">
                            <p:stCondLst>
                              <p:cond delay="1250"/>
                            </p:stCondLst>
                            <p:childTnLst>
                              <p:par>
                                <p:cTn id="23" presetID="53" presetClass="entr" presetSubtype="528" fill="hold" grpId="0" nodeType="after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250" fill="hold"/>
                                        <p:tgtEl>
                                          <p:spTgt spid="20"/>
                                        </p:tgtEl>
                                        <p:attrNameLst>
                                          <p:attrName>ppt_w</p:attrName>
                                        </p:attrNameLst>
                                      </p:cBhvr>
                                      <p:tavLst>
                                        <p:tav tm="0">
                                          <p:val>
                                            <p:fltVal val="0"/>
                                          </p:val>
                                        </p:tav>
                                        <p:tav tm="100000">
                                          <p:val>
                                            <p:strVal val="#ppt_w"/>
                                          </p:val>
                                        </p:tav>
                                      </p:tavLst>
                                    </p:anim>
                                    <p:anim calcmode="lin" valueType="num">
                                      <p:cBhvr>
                                        <p:cTn id="26" dur="250" fill="hold"/>
                                        <p:tgtEl>
                                          <p:spTgt spid="20"/>
                                        </p:tgtEl>
                                        <p:attrNameLst>
                                          <p:attrName>ppt_h</p:attrName>
                                        </p:attrNameLst>
                                      </p:cBhvr>
                                      <p:tavLst>
                                        <p:tav tm="0">
                                          <p:val>
                                            <p:fltVal val="0"/>
                                          </p:val>
                                        </p:tav>
                                        <p:tav tm="100000">
                                          <p:val>
                                            <p:strVal val="#ppt_h"/>
                                          </p:val>
                                        </p:tav>
                                      </p:tavLst>
                                    </p:anim>
                                    <p:animEffect transition="in" filter="fade">
                                      <p:cBhvr>
                                        <p:cTn id="27" dur="250"/>
                                        <p:tgtEl>
                                          <p:spTgt spid="20"/>
                                        </p:tgtEl>
                                      </p:cBhvr>
                                    </p:animEffect>
                                    <p:anim calcmode="lin" valueType="num">
                                      <p:cBhvr>
                                        <p:cTn id="28" dur="250" fill="hold"/>
                                        <p:tgtEl>
                                          <p:spTgt spid="20"/>
                                        </p:tgtEl>
                                        <p:attrNameLst>
                                          <p:attrName>ppt_x</p:attrName>
                                        </p:attrNameLst>
                                      </p:cBhvr>
                                      <p:tavLst>
                                        <p:tav tm="0">
                                          <p:val>
                                            <p:fltVal val="0.5"/>
                                          </p:val>
                                        </p:tav>
                                        <p:tav tm="100000">
                                          <p:val>
                                            <p:strVal val="#ppt_x"/>
                                          </p:val>
                                        </p:tav>
                                      </p:tavLst>
                                    </p:anim>
                                    <p:anim calcmode="lin" valueType="num">
                                      <p:cBhvr>
                                        <p:cTn id="29" dur="250" fill="hold"/>
                                        <p:tgtEl>
                                          <p:spTgt spid="20"/>
                                        </p:tgtEl>
                                        <p:attrNameLst>
                                          <p:attrName>ppt_y</p:attrName>
                                        </p:attrNameLst>
                                      </p:cBhvr>
                                      <p:tavLst>
                                        <p:tav tm="0">
                                          <p:val>
                                            <p:fltVal val="0.5"/>
                                          </p:val>
                                        </p:tav>
                                        <p:tav tm="100000">
                                          <p:val>
                                            <p:strVal val="#ppt_y"/>
                                          </p:val>
                                        </p:tav>
                                      </p:tavLst>
                                    </p:anim>
                                  </p:childTnLst>
                                </p:cTn>
                              </p:par>
                            </p:childTnLst>
                          </p:cTn>
                        </p:par>
                        <p:par>
                          <p:cTn id="30" fill="hold">
                            <p:stCondLst>
                              <p:cond delay="1500"/>
                            </p:stCondLst>
                            <p:childTnLst>
                              <p:par>
                                <p:cTn id="31" presetID="53" presetClass="entr" presetSubtype="528" fill="hold" grpId="0" nodeType="after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p:cTn id="33" dur="250" fill="hold"/>
                                        <p:tgtEl>
                                          <p:spTgt spid="53"/>
                                        </p:tgtEl>
                                        <p:attrNameLst>
                                          <p:attrName>ppt_w</p:attrName>
                                        </p:attrNameLst>
                                      </p:cBhvr>
                                      <p:tavLst>
                                        <p:tav tm="0">
                                          <p:val>
                                            <p:fltVal val="0"/>
                                          </p:val>
                                        </p:tav>
                                        <p:tav tm="100000">
                                          <p:val>
                                            <p:strVal val="#ppt_w"/>
                                          </p:val>
                                        </p:tav>
                                      </p:tavLst>
                                    </p:anim>
                                    <p:anim calcmode="lin" valueType="num">
                                      <p:cBhvr>
                                        <p:cTn id="34" dur="250" fill="hold"/>
                                        <p:tgtEl>
                                          <p:spTgt spid="53"/>
                                        </p:tgtEl>
                                        <p:attrNameLst>
                                          <p:attrName>ppt_h</p:attrName>
                                        </p:attrNameLst>
                                      </p:cBhvr>
                                      <p:tavLst>
                                        <p:tav tm="0">
                                          <p:val>
                                            <p:fltVal val="0"/>
                                          </p:val>
                                        </p:tav>
                                        <p:tav tm="100000">
                                          <p:val>
                                            <p:strVal val="#ppt_h"/>
                                          </p:val>
                                        </p:tav>
                                      </p:tavLst>
                                    </p:anim>
                                    <p:animEffect transition="in" filter="fade">
                                      <p:cBhvr>
                                        <p:cTn id="35" dur="250"/>
                                        <p:tgtEl>
                                          <p:spTgt spid="53"/>
                                        </p:tgtEl>
                                      </p:cBhvr>
                                    </p:animEffect>
                                    <p:anim calcmode="lin" valueType="num">
                                      <p:cBhvr>
                                        <p:cTn id="36" dur="250" fill="hold"/>
                                        <p:tgtEl>
                                          <p:spTgt spid="53"/>
                                        </p:tgtEl>
                                        <p:attrNameLst>
                                          <p:attrName>ppt_x</p:attrName>
                                        </p:attrNameLst>
                                      </p:cBhvr>
                                      <p:tavLst>
                                        <p:tav tm="0">
                                          <p:val>
                                            <p:fltVal val="0.5"/>
                                          </p:val>
                                        </p:tav>
                                        <p:tav tm="100000">
                                          <p:val>
                                            <p:strVal val="#ppt_x"/>
                                          </p:val>
                                        </p:tav>
                                      </p:tavLst>
                                    </p:anim>
                                    <p:anim calcmode="lin" valueType="num">
                                      <p:cBhvr>
                                        <p:cTn id="37" dur="250" fill="hold"/>
                                        <p:tgtEl>
                                          <p:spTgt spid="53"/>
                                        </p:tgtEl>
                                        <p:attrNameLst>
                                          <p:attrName>ppt_y</p:attrName>
                                        </p:attrNameLst>
                                      </p:cBhvr>
                                      <p:tavLst>
                                        <p:tav tm="0">
                                          <p:val>
                                            <p:fltVal val="0.5"/>
                                          </p:val>
                                        </p:tav>
                                        <p:tav tm="100000">
                                          <p:val>
                                            <p:strVal val="#ppt_y"/>
                                          </p:val>
                                        </p:tav>
                                      </p:tavLst>
                                    </p:anim>
                                  </p:childTnLst>
                                </p:cTn>
                              </p:par>
                            </p:childTnLst>
                          </p:cTn>
                        </p:par>
                        <p:par>
                          <p:cTn id="38" fill="hold">
                            <p:stCondLst>
                              <p:cond delay="1750"/>
                            </p:stCondLst>
                            <p:childTnLst>
                              <p:par>
                                <p:cTn id="39" presetID="53" presetClass="entr" presetSubtype="528" fill="hold" nodeType="afterEffect">
                                  <p:stCondLst>
                                    <p:cond delay="0"/>
                                  </p:stCondLst>
                                  <p:childTnLst>
                                    <p:set>
                                      <p:cBhvr>
                                        <p:cTn id="40" dur="1" fill="hold">
                                          <p:stCondLst>
                                            <p:cond delay="0"/>
                                          </p:stCondLst>
                                        </p:cTn>
                                        <p:tgtEl>
                                          <p:spTgt spid="33"/>
                                        </p:tgtEl>
                                        <p:attrNameLst>
                                          <p:attrName>style.visibility</p:attrName>
                                        </p:attrNameLst>
                                      </p:cBhvr>
                                      <p:to>
                                        <p:strVal val="visible"/>
                                      </p:to>
                                    </p:set>
                                    <p:anim calcmode="lin" valueType="num">
                                      <p:cBhvr>
                                        <p:cTn id="41" dur="500" fill="hold"/>
                                        <p:tgtEl>
                                          <p:spTgt spid="33"/>
                                        </p:tgtEl>
                                        <p:attrNameLst>
                                          <p:attrName>ppt_w</p:attrName>
                                        </p:attrNameLst>
                                      </p:cBhvr>
                                      <p:tavLst>
                                        <p:tav tm="0">
                                          <p:val>
                                            <p:fltVal val="0"/>
                                          </p:val>
                                        </p:tav>
                                        <p:tav tm="100000">
                                          <p:val>
                                            <p:strVal val="#ppt_w"/>
                                          </p:val>
                                        </p:tav>
                                      </p:tavLst>
                                    </p:anim>
                                    <p:anim calcmode="lin" valueType="num">
                                      <p:cBhvr>
                                        <p:cTn id="42" dur="500" fill="hold"/>
                                        <p:tgtEl>
                                          <p:spTgt spid="33"/>
                                        </p:tgtEl>
                                        <p:attrNameLst>
                                          <p:attrName>ppt_h</p:attrName>
                                        </p:attrNameLst>
                                      </p:cBhvr>
                                      <p:tavLst>
                                        <p:tav tm="0">
                                          <p:val>
                                            <p:fltVal val="0"/>
                                          </p:val>
                                        </p:tav>
                                        <p:tav tm="100000">
                                          <p:val>
                                            <p:strVal val="#ppt_h"/>
                                          </p:val>
                                        </p:tav>
                                      </p:tavLst>
                                    </p:anim>
                                    <p:animEffect transition="in" filter="fade">
                                      <p:cBhvr>
                                        <p:cTn id="43" dur="500"/>
                                        <p:tgtEl>
                                          <p:spTgt spid="33"/>
                                        </p:tgtEl>
                                      </p:cBhvr>
                                    </p:animEffect>
                                    <p:anim calcmode="lin" valueType="num">
                                      <p:cBhvr>
                                        <p:cTn id="44" dur="500" fill="hold"/>
                                        <p:tgtEl>
                                          <p:spTgt spid="33"/>
                                        </p:tgtEl>
                                        <p:attrNameLst>
                                          <p:attrName>ppt_x</p:attrName>
                                        </p:attrNameLst>
                                      </p:cBhvr>
                                      <p:tavLst>
                                        <p:tav tm="0">
                                          <p:val>
                                            <p:fltVal val="0.5"/>
                                          </p:val>
                                        </p:tav>
                                        <p:tav tm="100000">
                                          <p:val>
                                            <p:strVal val="#ppt_x"/>
                                          </p:val>
                                        </p:tav>
                                      </p:tavLst>
                                    </p:anim>
                                    <p:anim calcmode="lin" valueType="num">
                                      <p:cBhvr>
                                        <p:cTn id="45" dur="500" fill="hold"/>
                                        <p:tgtEl>
                                          <p:spTgt spid="33"/>
                                        </p:tgtEl>
                                        <p:attrNameLst>
                                          <p:attrName>ppt_y</p:attrName>
                                        </p:attrNameLst>
                                      </p:cBhvr>
                                      <p:tavLst>
                                        <p:tav tm="0">
                                          <p:val>
                                            <p:fltVal val="0.5"/>
                                          </p:val>
                                        </p:tav>
                                        <p:tav tm="100000">
                                          <p:val>
                                            <p:strVal val="#ppt_y"/>
                                          </p:val>
                                        </p:tav>
                                      </p:tavLst>
                                    </p:anim>
                                  </p:childTnLst>
                                </p:cTn>
                              </p:par>
                            </p:childTnLst>
                          </p:cTn>
                        </p:par>
                        <p:par>
                          <p:cTn id="46" fill="hold">
                            <p:stCondLst>
                              <p:cond delay="2250"/>
                            </p:stCondLst>
                            <p:childTnLst>
                              <p:par>
                                <p:cTn id="47" presetID="53" presetClass="entr" presetSubtype="528" fill="hold" nodeType="afterEffect">
                                  <p:stCondLst>
                                    <p:cond delay="0"/>
                                  </p:stCondLst>
                                  <p:childTnLst>
                                    <p:set>
                                      <p:cBhvr>
                                        <p:cTn id="48" dur="1" fill="hold">
                                          <p:stCondLst>
                                            <p:cond delay="0"/>
                                          </p:stCondLst>
                                        </p:cTn>
                                        <p:tgtEl>
                                          <p:spTgt spid="42"/>
                                        </p:tgtEl>
                                        <p:attrNameLst>
                                          <p:attrName>style.visibility</p:attrName>
                                        </p:attrNameLst>
                                      </p:cBhvr>
                                      <p:to>
                                        <p:strVal val="visible"/>
                                      </p:to>
                                    </p:set>
                                    <p:anim calcmode="lin" valueType="num">
                                      <p:cBhvr>
                                        <p:cTn id="49" dur="500" fill="hold"/>
                                        <p:tgtEl>
                                          <p:spTgt spid="42"/>
                                        </p:tgtEl>
                                        <p:attrNameLst>
                                          <p:attrName>ppt_w</p:attrName>
                                        </p:attrNameLst>
                                      </p:cBhvr>
                                      <p:tavLst>
                                        <p:tav tm="0">
                                          <p:val>
                                            <p:fltVal val="0"/>
                                          </p:val>
                                        </p:tav>
                                        <p:tav tm="100000">
                                          <p:val>
                                            <p:strVal val="#ppt_w"/>
                                          </p:val>
                                        </p:tav>
                                      </p:tavLst>
                                    </p:anim>
                                    <p:anim calcmode="lin" valueType="num">
                                      <p:cBhvr>
                                        <p:cTn id="50" dur="500" fill="hold"/>
                                        <p:tgtEl>
                                          <p:spTgt spid="42"/>
                                        </p:tgtEl>
                                        <p:attrNameLst>
                                          <p:attrName>ppt_h</p:attrName>
                                        </p:attrNameLst>
                                      </p:cBhvr>
                                      <p:tavLst>
                                        <p:tav tm="0">
                                          <p:val>
                                            <p:fltVal val="0"/>
                                          </p:val>
                                        </p:tav>
                                        <p:tav tm="100000">
                                          <p:val>
                                            <p:strVal val="#ppt_h"/>
                                          </p:val>
                                        </p:tav>
                                      </p:tavLst>
                                    </p:anim>
                                    <p:animEffect transition="in" filter="fade">
                                      <p:cBhvr>
                                        <p:cTn id="51" dur="500"/>
                                        <p:tgtEl>
                                          <p:spTgt spid="42"/>
                                        </p:tgtEl>
                                      </p:cBhvr>
                                    </p:animEffect>
                                    <p:anim calcmode="lin" valueType="num">
                                      <p:cBhvr>
                                        <p:cTn id="52" dur="500" fill="hold"/>
                                        <p:tgtEl>
                                          <p:spTgt spid="42"/>
                                        </p:tgtEl>
                                        <p:attrNameLst>
                                          <p:attrName>ppt_x</p:attrName>
                                        </p:attrNameLst>
                                      </p:cBhvr>
                                      <p:tavLst>
                                        <p:tav tm="0">
                                          <p:val>
                                            <p:fltVal val="0.5"/>
                                          </p:val>
                                        </p:tav>
                                        <p:tav tm="100000">
                                          <p:val>
                                            <p:strVal val="#ppt_x"/>
                                          </p:val>
                                        </p:tav>
                                      </p:tavLst>
                                    </p:anim>
                                    <p:anim calcmode="lin" valueType="num">
                                      <p:cBhvr>
                                        <p:cTn id="53" dur="500" fill="hold"/>
                                        <p:tgtEl>
                                          <p:spTgt spid="42"/>
                                        </p:tgtEl>
                                        <p:attrNameLst>
                                          <p:attrName>ppt_y</p:attrName>
                                        </p:attrNameLst>
                                      </p:cBhvr>
                                      <p:tavLst>
                                        <p:tav tm="0">
                                          <p:val>
                                            <p:fltVal val="0.5"/>
                                          </p:val>
                                        </p:tav>
                                        <p:tav tm="100000">
                                          <p:val>
                                            <p:strVal val="#ppt_y"/>
                                          </p:val>
                                        </p:tav>
                                      </p:tavLst>
                                    </p:anim>
                                  </p:childTnLst>
                                </p:cTn>
                              </p:par>
                            </p:childTnLst>
                          </p:cTn>
                        </p:par>
                        <p:par>
                          <p:cTn id="54" fill="hold">
                            <p:stCondLst>
                              <p:cond delay="2750"/>
                            </p:stCondLst>
                            <p:childTnLst>
                              <p:par>
                                <p:cTn id="55" presetID="42" presetClass="entr" presetSubtype="0" fill="hold" grpId="0" nodeType="afterEffect">
                                  <p:stCondLst>
                                    <p:cond delay="0"/>
                                  </p:stCondLst>
                                  <p:childTnLst>
                                    <p:set>
                                      <p:cBhvr>
                                        <p:cTn id="56" dur="1" fill="hold">
                                          <p:stCondLst>
                                            <p:cond delay="0"/>
                                          </p:stCondLst>
                                        </p:cTn>
                                        <p:tgtEl>
                                          <p:spTgt spid="65"/>
                                        </p:tgtEl>
                                        <p:attrNameLst>
                                          <p:attrName>style.visibility</p:attrName>
                                        </p:attrNameLst>
                                      </p:cBhvr>
                                      <p:to>
                                        <p:strVal val="visible"/>
                                      </p:to>
                                    </p:set>
                                    <p:animEffect transition="in" filter="fade">
                                      <p:cBhvr>
                                        <p:cTn id="57" dur="1000"/>
                                        <p:tgtEl>
                                          <p:spTgt spid="65"/>
                                        </p:tgtEl>
                                      </p:cBhvr>
                                    </p:animEffect>
                                    <p:anim calcmode="lin" valueType="num">
                                      <p:cBhvr>
                                        <p:cTn id="58" dur="1000" fill="hold"/>
                                        <p:tgtEl>
                                          <p:spTgt spid="65"/>
                                        </p:tgtEl>
                                        <p:attrNameLst>
                                          <p:attrName>ppt_x</p:attrName>
                                        </p:attrNameLst>
                                      </p:cBhvr>
                                      <p:tavLst>
                                        <p:tav tm="0">
                                          <p:val>
                                            <p:strVal val="#ppt_x"/>
                                          </p:val>
                                        </p:tav>
                                        <p:tav tm="100000">
                                          <p:val>
                                            <p:strVal val="#ppt_x"/>
                                          </p:val>
                                        </p:tav>
                                      </p:tavLst>
                                    </p:anim>
                                    <p:anim calcmode="lin" valueType="num">
                                      <p:cBhvr>
                                        <p:cTn id="59" dur="1000" fill="hold"/>
                                        <p:tgtEl>
                                          <p:spTgt spid="65"/>
                                        </p:tgtEl>
                                        <p:attrNameLst>
                                          <p:attrName>ppt_y</p:attrName>
                                        </p:attrNameLst>
                                      </p:cBhvr>
                                      <p:tavLst>
                                        <p:tav tm="0">
                                          <p:val>
                                            <p:strVal val="#ppt_y+.1"/>
                                          </p:val>
                                        </p:tav>
                                        <p:tav tm="100000">
                                          <p:val>
                                            <p:strVal val="#ppt_y"/>
                                          </p:val>
                                        </p:tav>
                                      </p:tavLst>
                                    </p:anim>
                                  </p:childTnLst>
                                </p:cTn>
                              </p:par>
                            </p:childTnLst>
                          </p:cTn>
                        </p:par>
                        <p:par>
                          <p:cTn id="60" fill="hold">
                            <p:stCondLst>
                              <p:cond delay="3750"/>
                            </p:stCondLst>
                            <p:childTnLst>
                              <p:par>
                                <p:cTn id="61" presetID="53" presetClass="entr" presetSubtype="528" fill="hold" nodeType="after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500" fill="hold"/>
                                        <p:tgtEl>
                                          <p:spTgt spid="32"/>
                                        </p:tgtEl>
                                        <p:attrNameLst>
                                          <p:attrName>ppt_w</p:attrName>
                                        </p:attrNameLst>
                                      </p:cBhvr>
                                      <p:tavLst>
                                        <p:tav tm="0">
                                          <p:val>
                                            <p:fltVal val="0"/>
                                          </p:val>
                                        </p:tav>
                                        <p:tav tm="100000">
                                          <p:val>
                                            <p:strVal val="#ppt_w"/>
                                          </p:val>
                                        </p:tav>
                                      </p:tavLst>
                                    </p:anim>
                                    <p:anim calcmode="lin" valueType="num">
                                      <p:cBhvr>
                                        <p:cTn id="64" dur="500" fill="hold"/>
                                        <p:tgtEl>
                                          <p:spTgt spid="32"/>
                                        </p:tgtEl>
                                        <p:attrNameLst>
                                          <p:attrName>ppt_h</p:attrName>
                                        </p:attrNameLst>
                                      </p:cBhvr>
                                      <p:tavLst>
                                        <p:tav tm="0">
                                          <p:val>
                                            <p:fltVal val="0"/>
                                          </p:val>
                                        </p:tav>
                                        <p:tav tm="100000">
                                          <p:val>
                                            <p:strVal val="#ppt_h"/>
                                          </p:val>
                                        </p:tav>
                                      </p:tavLst>
                                    </p:anim>
                                    <p:animEffect transition="in" filter="fade">
                                      <p:cBhvr>
                                        <p:cTn id="65" dur="500"/>
                                        <p:tgtEl>
                                          <p:spTgt spid="32"/>
                                        </p:tgtEl>
                                      </p:cBhvr>
                                    </p:animEffect>
                                    <p:anim calcmode="lin" valueType="num">
                                      <p:cBhvr>
                                        <p:cTn id="66" dur="500" fill="hold"/>
                                        <p:tgtEl>
                                          <p:spTgt spid="32"/>
                                        </p:tgtEl>
                                        <p:attrNameLst>
                                          <p:attrName>ppt_x</p:attrName>
                                        </p:attrNameLst>
                                      </p:cBhvr>
                                      <p:tavLst>
                                        <p:tav tm="0">
                                          <p:val>
                                            <p:fltVal val="0.5"/>
                                          </p:val>
                                        </p:tav>
                                        <p:tav tm="100000">
                                          <p:val>
                                            <p:strVal val="#ppt_x"/>
                                          </p:val>
                                        </p:tav>
                                      </p:tavLst>
                                    </p:anim>
                                    <p:anim calcmode="lin" valueType="num">
                                      <p:cBhvr>
                                        <p:cTn id="67" dur="500" fill="hold"/>
                                        <p:tgtEl>
                                          <p:spTgt spid="32"/>
                                        </p:tgtEl>
                                        <p:attrNameLst>
                                          <p:attrName>ppt_y</p:attrName>
                                        </p:attrNameLst>
                                      </p:cBhvr>
                                      <p:tavLst>
                                        <p:tav tm="0">
                                          <p:val>
                                            <p:fltVal val="0.5"/>
                                          </p:val>
                                        </p:tav>
                                        <p:tav tm="100000">
                                          <p:val>
                                            <p:strVal val="#ppt_y"/>
                                          </p:val>
                                        </p:tav>
                                      </p:tavLst>
                                    </p:anim>
                                  </p:childTnLst>
                                </p:cTn>
                              </p:par>
                            </p:childTnLst>
                          </p:cTn>
                        </p:par>
                        <p:par>
                          <p:cTn id="68" fill="hold">
                            <p:stCondLst>
                              <p:cond delay="4250"/>
                            </p:stCondLst>
                            <p:childTnLst>
                              <p:par>
                                <p:cTn id="69" presetID="53" presetClass="entr" presetSubtype="528" fill="hold"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p:cTn id="71" dur="500" fill="hold"/>
                                        <p:tgtEl>
                                          <p:spTgt spid="45"/>
                                        </p:tgtEl>
                                        <p:attrNameLst>
                                          <p:attrName>ppt_w</p:attrName>
                                        </p:attrNameLst>
                                      </p:cBhvr>
                                      <p:tavLst>
                                        <p:tav tm="0">
                                          <p:val>
                                            <p:fltVal val="0"/>
                                          </p:val>
                                        </p:tav>
                                        <p:tav tm="100000">
                                          <p:val>
                                            <p:strVal val="#ppt_w"/>
                                          </p:val>
                                        </p:tav>
                                      </p:tavLst>
                                    </p:anim>
                                    <p:anim calcmode="lin" valueType="num">
                                      <p:cBhvr>
                                        <p:cTn id="72" dur="500" fill="hold"/>
                                        <p:tgtEl>
                                          <p:spTgt spid="45"/>
                                        </p:tgtEl>
                                        <p:attrNameLst>
                                          <p:attrName>ppt_h</p:attrName>
                                        </p:attrNameLst>
                                      </p:cBhvr>
                                      <p:tavLst>
                                        <p:tav tm="0">
                                          <p:val>
                                            <p:fltVal val="0"/>
                                          </p:val>
                                        </p:tav>
                                        <p:tav tm="100000">
                                          <p:val>
                                            <p:strVal val="#ppt_h"/>
                                          </p:val>
                                        </p:tav>
                                      </p:tavLst>
                                    </p:anim>
                                    <p:animEffect transition="in" filter="fade">
                                      <p:cBhvr>
                                        <p:cTn id="73" dur="500"/>
                                        <p:tgtEl>
                                          <p:spTgt spid="45"/>
                                        </p:tgtEl>
                                      </p:cBhvr>
                                    </p:animEffect>
                                    <p:anim calcmode="lin" valueType="num">
                                      <p:cBhvr>
                                        <p:cTn id="74" dur="500" fill="hold"/>
                                        <p:tgtEl>
                                          <p:spTgt spid="45"/>
                                        </p:tgtEl>
                                        <p:attrNameLst>
                                          <p:attrName>ppt_x</p:attrName>
                                        </p:attrNameLst>
                                      </p:cBhvr>
                                      <p:tavLst>
                                        <p:tav tm="0">
                                          <p:val>
                                            <p:fltVal val="0.5"/>
                                          </p:val>
                                        </p:tav>
                                        <p:tav tm="100000">
                                          <p:val>
                                            <p:strVal val="#ppt_x"/>
                                          </p:val>
                                        </p:tav>
                                      </p:tavLst>
                                    </p:anim>
                                    <p:anim calcmode="lin" valueType="num">
                                      <p:cBhvr>
                                        <p:cTn id="75" dur="500" fill="hold"/>
                                        <p:tgtEl>
                                          <p:spTgt spid="45"/>
                                        </p:tgtEl>
                                        <p:attrNameLst>
                                          <p:attrName>ppt_y</p:attrName>
                                        </p:attrNameLst>
                                      </p:cBhvr>
                                      <p:tavLst>
                                        <p:tav tm="0">
                                          <p:val>
                                            <p:fltVal val="0.5"/>
                                          </p:val>
                                        </p:tav>
                                        <p:tav tm="100000">
                                          <p:val>
                                            <p:strVal val="#ppt_y"/>
                                          </p:val>
                                        </p:tav>
                                      </p:tavLst>
                                    </p:anim>
                                  </p:childTnLst>
                                </p:cTn>
                              </p:par>
                            </p:childTnLst>
                          </p:cTn>
                        </p:par>
                        <p:par>
                          <p:cTn id="76" fill="hold">
                            <p:stCondLst>
                              <p:cond delay="4750"/>
                            </p:stCondLst>
                            <p:childTnLst>
                              <p:par>
                                <p:cTn id="77" presetID="42" presetClass="entr" presetSubtype="0" fill="hold" grpId="0" nodeType="afterEffect">
                                  <p:stCondLst>
                                    <p:cond delay="0"/>
                                  </p:stCondLst>
                                  <p:childTnLst>
                                    <p:set>
                                      <p:cBhvr>
                                        <p:cTn id="78" dur="1" fill="hold">
                                          <p:stCondLst>
                                            <p:cond delay="0"/>
                                          </p:stCondLst>
                                        </p:cTn>
                                        <p:tgtEl>
                                          <p:spTgt spid="63"/>
                                        </p:tgtEl>
                                        <p:attrNameLst>
                                          <p:attrName>style.visibility</p:attrName>
                                        </p:attrNameLst>
                                      </p:cBhvr>
                                      <p:to>
                                        <p:strVal val="visible"/>
                                      </p:to>
                                    </p:set>
                                    <p:animEffect transition="in" filter="fade">
                                      <p:cBhvr>
                                        <p:cTn id="79" dur="1000"/>
                                        <p:tgtEl>
                                          <p:spTgt spid="63"/>
                                        </p:tgtEl>
                                      </p:cBhvr>
                                    </p:animEffect>
                                    <p:anim calcmode="lin" valueType="num">
                                      <p:cBhvr>
                                        <p:cTn id="80" dur="1000" fill="hold"/>
                                        <p:tgtEl>
                                          <p:spTgt spid="63"/>
                                        </p:tgtEl>
                                        <p:attrNameLst>
                                          <p:attrName>ppt_x</p:attrName>
                                        </p:attrNameLst>
                                      </p:cBhvr>
                                      <p:tavLst>
                                        <p:tav tm="0">
                                          <p:val>
                                            <p:strVal val="#ppt_x"/>
                                          </p:val>
                                        </p:tav>
                                        <p:tav tm="100000">
                                          <p:val>
                                            <p:strVal val="#ppt_x"/>
                                          </p:val>
                                        </p:tav>
                                      </p:tavLst>
                                    </p:anim>
                                    <p:anim calcmode="lin" valueType="num">
                                      <p:cBhvr>
                                        <p:cTn id="81" dur="1000" fill="hold"/>
                                        <p:tgtEl>
                                          <p:spTgt spid="63"/>
                                        </p:tgtEl>
                                        <p:attrNameLst>
                                          <p:attrName>ppt_y</p:attrName>
                                        </p:attrNameLst>
                                      </p:cBhvr>
                                      <p:tavLst>
                                        <p:tav tm="0">
                                          <p:val>
                                            <p:strVal val="#ppt_y+.1"/>
                                          </p:val>
                                        </p:tav>
                                        <p:tav tm="100000">
                                          <p:val>
                                            <p:strVal val="#ppt_y"/>
                                          </p:val>
                                        </p:tav>
                                      </p:tavLst>
                                    </p:anim>
                                  </p:childTnLst>
                                </p:cTn>
                              </p:par>
                            </p:childTnLst>
                          </p:cTn>
                        </p:par>
                        <p:par>
                          <p:cTn id="82" fill="hold">
                            <p:stCondLst>
                              <p:cond delay="5750"/>
                            </p:stCondLst>
                            <p:childTnLst>
                              <p:par>
                                <p:cTn id="83" presetID="53" presetClass="entr" presetSubtype="528" fill="hold" nodeType="afterEffect">
                                  <p:stCondLst>
                                    <p:cond delay="0"/>
                                  </p:stCondLst>
                                  <p:childTnLst>
                                    <p:set>
                                      <p:cBhvr>
                                        <p:cTn id="84" dur="1" fill="hold">
                                          <p:stCondLst>
                                            <p:cond delay="0"/>
                                          </p:stCondLst>
                                        </p:cTn>
                                        <p:tgtEl>
                                          <p:spTgt spid="36"/>
                                        </p:tgtEl>
                                        <p:attrNameLst>
                                          <p:attrName>style.visibility</p:attrName>
                                        </p:attrNameLst>
                                      </p:cBhvr>
                                      <p:to>
                                        <p:strVal val="visible"/>
                                      </p:to>
                                    </p:set>
                                    <p:anim calcmode="lin" valueType="num">
                                      <p:cBhvr>
                                        <p:cTn id="85" dur="500" fill="hold"/>
                                        <p:tgtEl>
                                          <p:spTgt spid="36"/>
                                        </p:tgtEl>
                                        <p:attrNameLst>
                                          <p:attrName>ppt_w</p:attrName>
                                        </p:attrNameLst>
                                      </p:cBhvr>
                                      <p:tavLst>
                                        <p:tav tm="0">
                                          <p:val>
                                            <p:fltVal val="0"/>
                                          </p:val>
                                        </p:tav>
                                        <p:tav tm="100000">
                                          <p:val>
                                            <p:strVal val="#ppt_w"/>
                                          </p:val>
                                        </p:tav>
                                      </p:tavLst>
                                    </p:anim>
                                    <p:anim calcmode="lin" valueType="num">
                                      <p:cBhvr>
                                        <p:cTn id="86" dur="500" fill="hold"/>
                                        <p:tgtEl>
                                          <p:spTgt spid="36"/>
                                        </p:tgtEl>
                                        <p:attrNameLst>
                                          <p:attrName>ppt_h</p:attrName>
                                        </p:attrNameLst>
                                      </p:cBhvr>
                                      <p:tavLst>
                                        <p:tav tm="0">
                                          <p:val>
                                            <p:fltVal val="0"/>
                                          </p:val>
                                        </p:tav>
                                        <p:tav tm="100000">
                                          <p:val>
                                            <p:strVal val="#ppt_h"/>
                                          </p:val>
                                        </p:tav>
                                      </p:tavLst>
                                    </p:anim>
                                    <p:animEffect transition="in" filter="fade">
                                      <p:cBhvr>
                                        <p:cTn id="87" dur="500"/>
                                        <p:tgtEl>
                                          <p:spTgt spid="36"/>
                                        </p:tgtEl>
                                      </p:cBhvr>
                                    </p:animEffect>
                                    <p:anim calcmode="lin" valueType="num">
                                      <p:cBhvr>
                                        <p:cTn id="88" dur="500" fill="hold"/>
                                        <p:tgtEl>
                                          <p:spTgt spid="36"/>
                                        </p:tgtEl>
                                        <p:attrNameLst>
                                          <p:attrName>ppt_x</p:attrName>
                                        </p:attrNameLst>
                                      </p:cBhvr>
                                      <p:tavLst>
                                        <p:tav tm="0">
                                          <p:val>
                                            <p:fltVal val="0.5"/>
                                          </p:val>
                                        </p:tav>
                                        <p:tav tm="100000">
                                          <p:val>
                                            <p:strVal val="#ppt_x"/>
                                          </p:val>
                                        </p:tav>
                                      </p:tavLst>
                                    </p:anim>
                                    <p:anim calcmode="lin" valueType="num">
                                      <p:cBhvr>
                                        <p:cTn id="89" dur="500" fill="hold"/>
                                        <p:tgtEl>
                                          <p:spTgt spid="36"/>
                                        </p:tgtEl>
                                        <p:attrNameLst>
                                          <p:attrName>ppt_y</p:attrName>
                                        </p:attrNameLst>
                                      </p:cBhvr>
                                      <p:tavLst>
                                        <p:tav tm="0">
                                          <p:val>
                                            <p:fltVal val="0.5"/>
                                          </p:val>
                                        </p:tav>
                                        <p:tav tm="100000">
                                          <p:val>
                                            <p:strVal val="#ppt_y"/>
                                          </p:val>
                                        </p:tav>
                                      </p:tavLst>
                                    </p:anim>
                                  </p:childTnLst>
                                </p:cTn>
                              </p:par>
                            </p:childTnLst>
                          </p:cTn>
                        </p:par>
                        <p:par>
                          <p:cTn id="90" fill="hold">
                            <p:stCondLst>
                              <p:cond delay="6250"/>
                            </p:stCondLst>
                            <p:childTnLst>
                              <p:par>
                                <p:cTn id="91" presetID="53" presetClass="entr" presetSubtype="528" fill="hold" nodeType="afterEffect">
                                  <p:stCondLst>
                                    <p:cond delay="0"/>
                                  </p:stCondLst>
                                  <p:childTnLst>
                                    <p:set>
                                      <p:cBhvr>
                                        <p:cTn id="92" dur="1" fill="hold">
                                          <p:stCondLst>
                                            <p:cond delay="0"/>
                                          </p:stCondLst>
                                        </p:cTn>
                                        <p:tgtEl>
                                          <p:spTgt spid="62"/>
                                        </p:tgtEl>
                                        <p:attrNameLst>
                                          <p:attrName>style.visibility</p:attrName>
                                        </p:attrNameLst>
                                      </p:cBhvr>
                                      <p:to>
                                        <p:strVal val="visible"/>
                                      </p:to>
                                    </p:set>
                                    <p:anim calcmode="lin" valueType="num">
                                      <p:cBhvr>
                                        <p:cTn id="93" dur="500" fill="hold"/>
                                        <p:tgtEl>
                                          <p:spTgt spid="62"/>
                                        </p:tgtEl>
                                        <p:attrNameLst>
                                          <p:attrName>ppt_w</p:attrName>
                                        </p:attrNameLst>
                                      </p:cBhvr>
                                      <p:tavLst>
                                        <p:tav tm="0">
                                          <p:val>
                                            <p:fltVal val="0"/>
                                          </p:val>
                                        </p:tav>
                                        <p:tav tm="100000">
                                          <p:val>
                                            <p:strVal val="#ppt_w"/>
                                          </p:val>
                                        </p:tav>
                                      </p:tavLst>
                                    </p:anim>
                                    <p:anim calcmode="lin" valueType="num">
                                      <p:cBhvr>
                                        <p:cTn id="94" dur="500" fill="hold"/>
                                        <p:tgtEl>
                                          <p:spTgt spid="62"/>
                                        </p:tgtEl>
                                        <p:attrNameLst>
                                          <p:attrName>ppt_h</p:attrName>
                                        </p:attrNameLst>
                                      </p:cBhvr>
                                      <p:tavLst>
                                        <p:tav tm="0">
                                          <p:val>
                                            <p:fltVal val="0"/>
                                          </p:val>
                                        </p:tav>
                                        <p:tav tm="100000">
                                          <p:val>
                                            <p:strVal val="#ppt_h"/>
                                          </p:val>
                                        </p:tav>
                                      </p:tavLst>
                                    </p:anim>
                                    <p:animEffect transition="in" filter="fade">
                                      <p:cBhvr>
                                        <p:cTn id="95" dur="500"/>
                                        <p:tgtEl>
                                          <p:spTgt spid="62"/>
                                        </p:tgtEl>
                                      </p:cBhvr>
                                    </p:animEffect>
                                    <p:anim calcmode="lin" valueType="num">
                                      <p:cBhvr>
                                        <p:cTn id="96" dur="500" fill="hold"/>
                                        <p:tgtEl>
                                          <p:spTgt spid="62"/>
                                        </p:tgtEl>
                                        <p:attrNameLst>
                                          <p:attrName>ppt_x</p:attrName>
                                        </p:attrNameLst>
                                      </p:cBhvr>
                                      <p:tavLst>
                                        <p:tav tm="0">
                                          <p:val>
                                            <p:fltVal val="0.5"/>
                                          </p:val>
                                        </p:tav>
                                        <p:tav tm="100000">
                                          <p:val>
                                            <p:strVal val="#ppt_x"/>
                                          </p:val>
                                        </p:tav>
                                      </p:tavLst>
                                    </p:anim>
                                    <p:anim calcmode="lin" valueType="num">
                                      <p:cBhvr>
                                        <p:cTn id="97" dur="500" fill="hold"/>
                                        <p:tgtEl>
                                          <p:spTgt spid="62"/>
                                        </p:tgtEl>
                                        <p:attrNameLst>
                                          <p:attrName>ppt_y</p:attrName>
                                        </p:attrNameLst>
                                      </p:cBhvr>
                                      <p:tavLst>
                                        <p:tav tm="0">
                                          <p:val>
                                            <p:fltVal val="0.5"/>
                                          </p:val>
                                        </p:tav>
                                        <p:tav tm="100000">
                                          <p:val>
                                            <p:strVal val="#ppt_y"/>
                                          </p:val>
                                        </p:tav>
                                      </p:tavLst>
                                    </p:anim>
                                  </p:childTnLst>
                                </p:cTn>
                              </p:par>
                            </p:childTnLst>
                          </p:cTn>
                        </p:par>
                        <p:par>
                          <p:cTn id="98" fill="hold">
                            <p:stCondLst>
                              <p:cond delay="6750"/>
                            </p:stCondLst>
                            <p:childTnLst>
                              <p:par>
                                <p:cTn id="99" presetID="42" presetClass="entr" presetSubtype="0" fill="hold" grpId="0" nodeType="afterEffect">
                                  <p:stCondLst>
                                    <p:cond delay="0"/>
                                  </p:stCondLst>
                                  <p:childTnLst>
                                    <p:set>
                                      <p:cBhvr>
                                        <p:cTn id="100" dur="1" fill="hold">
                                          <p:stCondLst>
                                            <p:cond delay="0"/>
                                          </p:stCondLst>
                                        </p:cTn>
                                        <p:tgtEl>
                                          <p:spTgt spid="66"/>
                                        </p:tgtEl>
                                        <p:attrNameLst>
                                          <p:attrName>style.visibility</p:attrName>
                                        </p:attrNameLst>
                                      </p:cBhvr>
                                      <p:to>
                                        <p:strVal val="visible"/>
                                      </p:to>
                                    </p:set>
                                    <p:animEffect transition="in" filter="fade">
                                      <p:cBhvr>
                                        <p:cTn id="101" dur="1000"/>
                                        <p:tgtEl>
                                          <p:spTgt spid="66"/>
                                        </p:tgtEl>
                                      </p:cBhvr>
                                    </p:animEffect>
                                    <p:anim calcmode="lin" valueType="num">
                                      <p:cBhvr>
                                        <p:cTn id="102" dur="1000" fill="hold"/>
                                        <p:tgtEl>
                                          <p:spTgt spid="66"/>
                                        </p:tgtEl>
                                        <p:attrNameLst>
                                          <p:attrName>ppt_x</p:attrName>
                                        </p:attrNameLst>
                                      </p:cBhvr>
                                      <p:tavLst>
                                        <p:tav tm="0">
                                          <p:val>
                                            <p:strVal val="#ppt_x"/>
                                          </p:val>
                                        </p:tav>
                                        <p:tav tm="100000">
                                          <p:val>
                                            <p:strVal val="#ppt_x"/>
                                          </p:val>
                                        </p:tav>
                                      </p:tavLst>
                                    </p:anim>
                                    <p:anim calcmode="lin" valueType="num">
                                      <p:cBhvr>
                                        <p:cTn id="103"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0" grpId="0" animBg="1"/>
      <p:bldP spid="18" grpId="0" animBg="1"/>
      <p:bldP spid="25" grpId="0" animBg="1"/>
      <p:bldP spid="63" grpId="0"/>
      <p:bldP spid="65" grpId="0"/>
      <p:bldP spid="66" grpId="0"/>
      <p:bldP spid="5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1261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2018-09-01T21:22:59Z</dcterms:modified>
</cp:coreProperties>
</file>