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8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68605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0" name="Group 99">
            <a:extLst>
              <a:ext uri="{FF2B5EF4-FFF2-40B4-BE49-F238E27FC236}">
                <a16:creationId xmlns:a16="http://schemas.microsoft.com/office/drawing/2014/main" id="{017F8A9A-8873-420C-A0F3-DCF804F6E77D}"/>
              </a:ext>
            </a:extLst>
          </p:cNvPr>
          <p:cNvGrpSpPr/>
          <p:nvPr/>
        </p:nvGrpSpPr>
        <p:grpSpPr>
          <a:xfrm>
            <a:off x="1869597" y="4168300"/>
            <a:ext cx="1167705" cy="1805774"/>
            <a:chOff x="5485802" y="3111711"/>
            <a:chExt cx="1061550" cy="1641613"/>
          </a:xfrm>
          <a:solidFill>
            <a:schemeClr val="bg1">
              <a:lumMod val="65000"/>
            </a:schemeClr>
          </a:solidFill>
        </p:grpSpPr>
        <p:sp>
          <p:nvSpPr>
            <p:cNvPr id="57" name="Freeform: Shape 56">
              <a:extLst>
                <a:ext uri="{FF2B5EF4-FFF2-40B4-BE49-F238E27FC236}">
                  <a16:creationId xmlns:a16="http://schemas.microsoft.com/office/drawing/2014/main" id="{9635C6D2-0C67-4564-A804-E2A1F31D9789}"/>
                </a:ext>
              </a:extLst>
            </p:cNvPr>
            <p:cNvSpPr>
              <a:spLocks noChangeAspect="1"/>
            </p:cNvSpPr>
            <p:nvPr/>
          </p:nvSpPr>
          <p:spPr>
            <a:xfrm rot="926121">
              <a:off x="5855723" y="3111711"/>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889A596E-FD62-44DA-8ADB-D8307D0BE4EE}"/>
                </a:ext>
              </a:extLst>
            </p:cNvPr>
            <p:cNvSpPr/>
            <p:nvPr/>
          </p:nvSpPr>
          <p:spPr>
            <a:xfrm>
              <a:off x="5925923" y="3122618"/>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9995A5D6-15E9-439C-95F1-EFAE9085D50E}"/>
                </a:ext>
              </a:extLst>
            </p:cNvPr>
            <p:cNvSpPr/>
            <p:nvPr/>
          </p:nvSpPr>
          <p:spPr>
            <a:xfrm>
              <a:off x="5485802" y="4659010"/>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102">
            <a:extLst>
              <a:ext uri="{FF2B5EF4-FFF2-40B4-BE49-F238E27FC236}">
                <a16:creationId xmlns:a16="http://schemas.microsoft.com/office/drawing/2014/main" id="{101D0D5B-4DAE-4F5C-A29F-AF08EBDD31F0}"/>
              </a:ext>
            </a:extLst>
          </p:cNvPr>
          <p:cNvGrpSpPr/>
          <p:nvPr/>
        </p:nvGrpSpPr>
        <p:grpSpPr>
          <a:xfrm>
            <a:off x="2169584" y="4270649"/>
            <a:ext cx="5484250" cy="1609438"/>
            <a:chOff x="5758518" y="3204755"/>
            <a:chExt cx="4985682" cy="1463125"/>
          </a:xfrm>
        </p:grpSpPr>
        <p:sp>
          <p:nvSpPr>
            <p:cNvPr id="58" name="Freeform: Shape 57">
              <a:extLst>
                <a:ext uri="{FF2B5EF4-FFF2-40B4-BE49-F238E27FC236}">
                  <a16:creationId xmlns:a16="http://schemas.microsoft.com/office/drawing/2014/main" id="{92B3133A-479A-4248-8F1C-78C363C1428C}"/>
                </a:ext>
              </a:extLst>
            </p:cNvPr>
            <p:cNvSpPr/>
            <p:nvPr/>
          </p:nvSpPr>
          <p:spPr>
            <a:xfrm>
              <a:off x="5758518" y="3204755"/>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TextBox 86">
              <a:extLst>
                <a:ext uri="{FF2B5EF4-FFF2-40B4-BE49-F238E27FC236}">
                  <a16:creationId xmlns:a16="http://schemas.microsoft.com/office/drawing/2014/main" id="{81EAE7EF-5869-4107-B33F-B9867B45C29D}"/>
                </a:ext>
              </a:extLst>
            </p:cNvPr>
            <p:cNvSpPr txBox="1"/>
            <p:nvPr/>
          </p:nvSpPr>
          <p:spPr>
            <a:xfrm>
              <a:off x="6543958" y="3291840"/>
              <a:ext cx="3250398" cy="132190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grpSp>
        <p:nvGrpSpPr>
          <p:cNvPr id="99" name="Group 98">
            <a:extLst>
              <a:ext uri="{FF2B5EF4-FFF2-40B4-BE49-F238E27FC236}">
                <a16:creationId xmlns:a16="http://schemas.microsoft.com/office/drawing/2014/main" id="{233E2068-C032-44E6-9E80-FD5FA65C7F91}"/>
              </a:ext>
            </a:extLst>
          </p:cNvPr>
          <p:cNvGrpSpPr/>
          <p:nvPr/>
        </p:nvGrpSpPr>
        <p:grpSpPr>
          <a:xfrm>
            <a:off x="1869596" y="1627610"/>
            <a:ext cx="1167705" cy="1805774"/>
            <a:chOff x="2895002" y="1282911"/>
            <a:chExt cx="1061550" cy="1641613"/>
          </a:xfrm>
          <a:solidFill>
            <a:schemeClr val="bg1">
              <a:lumMod val="65000"/>
            </a:schemeClr>
          </a:solidFill>
        </p:grpSpPr>
        <p:sp>
          <p:nvSpPr>
            <p:cNvPr id="33" name="Freeform: Shape 32">
              <a:extLst>
                <a:ext uri="{FF2B5EF4-FFF2-40B4-BE49-F238E27FC236}">
                  <a16:creationId xmlns:a16="http://schemas.microsoft.com/office/drawing/2014/main" id="{225E7041-1454-43A9-872C-C37296D4C0E1}"/>
                </a:ext>
              </a:extLst>
            </p:cNvPr>
            <p:cNvSpPr>
              <a:spLocks noChangeAspect="1"/>
            </p:cNvSpPr>
            <p:nvPr/>
          </p:nvSpPr>
          <p:spPr>
            <a:xfrm rot="926121">
              <a:off x="3264923" y="1282911"/>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7DB4E879-98E3-4E78-8427-23E503787A3F}"/>
                </a:ext>
              </a:extLst>
            </p:cNvPr>
            <p:cNvSpPr/>
            <p:nvPr/>
          </p:nvSpPr>
          <p:spPr>
            <a:xfrm>
              <a:off x="3335123" y="1293818"/>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ACFC0A63-4504-4996-94FC-3F3E0BAA8A52}"/>
                </a:ext>
              </a:extLst>
            </p:cNvPr>
            <p:cNvSpPr/>
            <p:nvPr/>
          </p:nvSpPr>
          <p:spPr>
            <a:xfrm>
              <a:off x="2895002" y="2830210"/>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101">
            <a:extLst>
              <a:ext uri="{FF2B5EF4-FFF2-40B4-BE49-F238E27FC236}">
                <a16:creationId xmlns:a16="http://schemas.microsoft.com/office/drawing/2014/main" id="{460A8D55-81DE-40D3-A100-00AB96CF128E}"/>
              </a:ext>
            </a:extLst>
          </p:cNvPr>
          <p:cNvGrpSpPr/>
          <p:nvPr/>
        </p:nvGrpSpPr>
        <p:grpSpPr>
          <a:xfrm>
            <a:off x="2169584" y="1729958"/>
            <a:ext cx="5484250" cy="1609437"/>
            <a:chOff x="3167718" y="1375955"/>
            <a:chExt cx="4985682" cy="1463125"/>
          </a:xfrm>
        </p:grpSpPr>
        <p:sp>
          <p:nvSpPr>
            <p:cNvPr id="30" name="Freeform: Shape 29">
              <a:extLst>
                <a:ext uri="{FF2B5EF4-FFF2-40B4-BE49-F238E27FC236}">
                  <a16:creationId xmlns:a16="http://schemas.microsoft.com/office/drawing/2014/main" id="{B6B53FDA-69D8-4890-A7E3-C9044C1E947B}"/>
                </a:ext>
              </a:extLst>
            </p:cNvPr>
            <p:cNvSpPr/>
            <p:nvPr/>
          </p:nvSpPr>
          <p:spPr>
            <a:xfrm>
              <a:off x="3167718" y="1375955"/>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TextBox 84">
              <a:extLst>
                <a:ext uri="{FF2B5EF4-FFF2-40B4-BE49-F238E27FC236}">
                  <a16:creationId xmlns:a16="http://schemas.microsoft.com/office/drawing/2014/main" id="{AA6F0436-1058-4E57-8522-C3D4E373E512}"/>
                </a:ext>
              </a:extLst>
            </p:cNvPr>
            <p:cNvSpPr txBox="1"/>
            <p:nvPr/>
          </p:nvSpPr>
          <p:spPr>
            <a:xfrm>
              <a:off x="3966929" y="1466484"/>
              <a:ext cx="3250398" cy="132190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grpSp>
        <p:nvGrpSpPr>
          <p:cNvPr id="72" name="Group 71">
            <a:extLst>
              <a:ext uri="{FF2B5EF4-FFF2-40B4-BE49-F238E27FC236}">
                <a16:creationId xmlns:a16="http://schemas.microsoft.com/office/drawing/2014/main" id="{F6FBC971-4E49-4A5F-BEDB-FA471818AF93}"/>
              </a:ext>
            </a:extLst>
          </p:cNvPr>
          <p:cNvGrpSpPr/>
          <p:nvPr/>
        </p:nvGrpSpPr>
        <p:grpSpPr>
          <a:xfrm>
            <a:off x="6555990" y="2094683"/>
            <a:ext cx="905256" cy="798759"/>
            <a:chOff x="1097280" y="4389119"/>
            <a:chExt cx="822960" cy="726145"/>
          </a:xfrm>
        </p:grpSpPr>
        <p:sp>
          <p:nvSpPr>
            <p:cNvPr id="73" name="Hexagon 72">
              <a:extLst>
                <a:ext uri="{FF2B5EF4-FFF2-40B4-BE49-F238E27FC236}">
                  <a16:creationId xmlns:a16="http://schemas.microsoft.com/office/drawing/2014/main" id="{41180CA1-7A43-458F-AA51-75000DA28270}"/>
                </a:ext>
              </a:extLst>
            </p:cNvPr>
            <p:cNvSpPr>
              <a:spLocks noChangeAspect="1"/>
            </p:cNvSpPr>
            <p:nvPr/>
          </p:nvSpPr>
          <p:spPr>
            <a:xfrm>
              <a:off x="1097280" y="4389119"/>
              <a:ext cx="822960" cy="726143"/>
            </a:xfrm>
            <a:prstGeom prst="hexagon">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019F0D56-01FD-4361-8EB8-A01700EFE82C}"/>
                </a:ext>
              </a:extLst>
            </p:cNvPr>
            <p:cNvSpPr>
              <a:spLocks noChangeAspect="1"/>
            </p:cNvSpPr>
            <p:nvPr/>
          </p:nvSpPr>
          <p:spPr>
            <a:xfrm>
              <a:off x="109728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76" name="Group 75">
            <a:extLst>
              <a:ext uri="{FF2B5EF4-FFF2-40B4-BE49-F238E27FC236}">
                <a16:creationId xmlns:a16="http://schemas.microsoft.com/office/drawing/2014/main" id="{6CFAD777-0D58-4914-A1BB-A5E3C080F262}"/>
              </a:ext>
            </a:extLst>
          </p:cNvPr>
          <p:cNvGrpSpPr/>
          <p:nvPr/>
        </p:nvGrpSpPr>
        <p:grpSpPr>
          <a:xfrm>
            <a:off x="6527594" y="4667359"/>
            <a:ext cx="905256" cy="798758"/>
            <a:chOff x="3108960" y="4389120"/>
            <a:chExt cx="822960" cy="726144"/>
          </a:xfrm>
        </p:grpSpPr>
        <p:sp>
          <p:nvSpPr>
            <p:cNvPr id="77" name="Hexagon 76">
              <a:extLst>
                <a:ext uri="{FF2B5EF4-FFF2-40B4-BE49-F238E27FC236}">
                  <a16:creationId xmlns:a16="http://schemas.microsoft.com/office/drawing/2014/main" id="{83E1D337-F9F4-45BD-BCA4-99DCF36C0244}"/>
                </a:ext>
              </a:extLst>
            </p:cNvPr>
            <p:cNvSpPr>
              <a:spLocks noChangeAspect="1"/>
            </p:cNvSpPr>
            <p:nvPr/>
          </p:nvSpPr>
          <p:spPr>
            <a:xfrm>
              <a:off x="3108960" y="4389120"/>
              <a:ext cx="822960" cy="726143"/>
            </a:xfrm>
            <a:prstGeom prst="hexagon">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Freeform: Shape 77">
              <a:extLst>
                <a:ext uri="{FF2B5EF4-FFF2-40B4-BE49-F238E27FC236}">
                  <a16:creationId xmlns:a16="http://schemas.microsoft.com/office/drawing/2014/main" id="{11433F7D-F87B-421E-ACC6-F48E6AA180B9}"/>
                </a:ext>
              </a:extLst>
            </p:cNvPr>
            <p:cNvSpPr>
              <a:spLocks noChangeAspect="1"/>
            </p:cNvSpPr>
            <p:nvPr/>
          </p:nvSpPr>
          <p:spPr>
            <a:xfrm>
              <a:off x="310896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64" name="TextBox 63">
            <a:extLst>
              <a:ext uri="{FF2B5EF4-FFF2-40B4-BE49-F238E27FC236}">
                <a16:creationId xmlns:a16="http://schemas.microsoft.com/office/drawing/2014/main" id="{D54C0C71-E2DF-42C3-B1DD-A4E0119AB455}"/>
              </a:ext>
            </a:extLst>
          </p:cNvPr>
          <p:cNvSpPr txBox="1"/>
          <p:nvPr/>
        </p:nvSpPr>
        <p:spPr>
          <a:xfrm>
            <a:off x="8061960" y="533400"/>
            <a:ext cx="3138311" cy="172354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sp>
        <p:nvSpPr>
          <p:cNvPr id="90" name="TextBox 89">
            <a:extLst>
              <a:ext uri="{FF2B5EF4-FFF2-40B4-BE49-F238E27FC236}">
                <a16:creationId xmlns:a16="http://schemas.microsoft.com/office/drawing/2014/main" id="{B6E6668D-C785-4A7B-A4BB-8227F828A997}"/>
              </a:ext>
            </a:extLst>
          </p:cNvPr>
          <p:cNvSpPr txBox="1"/>
          <p:nvPr/>
        </p:nvSpPr>
        <p:spPr>
          <a:xfrm>
            <a:off x="8061960" y="2667000"/>
            <a:ext cx="3749040" cy="3200876"/>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54545"/>
              </a:solidFill>
              <a:latin typeface="Candara" panose="020E0502030303020204" pitchFamily="34" charset="0"/>
            </a:endParaRP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p:txBody>
      </p:sp>
      <p:grpSp>
        <p:nvGrpSpPr>
          <p:cNvPr id="5" name="Group 4">
            <a:extLst>
              <a:ext uri="{FF2B5EF4-FFF2-40B4-BE49-F238E27FC236}">
                <a16:creationId xmlns:a16="http://schemas.microsoft.com/office/drawing/2014/main" id="{B4FB8741-D62B-4F8C-A921-C4470D0C77FA}"/>
              </a:ext>
            </a:extLst>
          </p:cNvPr>
          <p:cNvGrpSpPr/>
          <p:nvPr/>
        </p:nvGrpSpPr>
        <p:grpSpPr>
          <a:xfrm>
            <a:off x="606248" y="1524000"/>
            <a:ext cx="2092120" cy="2011680"/>
            <a:chOff x="606248" y="1524000"/>
            <a:chExt cx="2092120" cy="2011680"/>
          </a:xfrm>
        </p:grpSpPr>
        <p:grpSp>
          <p:nvGrpSpPr>
            <p:cNvPr id="96" name="Group 95">
              <a:extLst>
                <a:ext uri="{FF2B5EF4-FFF2-40B4-BE49-F238E27FC236}">
                  <a16:creationId xmlns:a16="http://schemas.microsoft.com/office/drawing/2014/main" id="{927689B5-70B8-434B-AFB0-034C75F1BD01}"/>
                </a:ext>
              </a:extLst>
            </p:cNvPr>
            <p:cNvGrpSpPr/>
            <p:nvPr/>
          </p:nvGrpSpPr>
          <p:grpSpPr>
            <a:xfrm>
              <a:off x="606248" y="1524000"/>
              <a:ext cx="2092120" cy="2011680"/>
              <a:chOff x="1754150" y="1188720"/>
              <a:chExt cx="1901927" cy="1828800"/>
            </a:xfrm>
          </p:grpSpPr>
          <p:sp>
            <p:nvSpPr>
              <p:cNvPr id="31" name="Freeform: Shape 30">
                <a:extLst>
                  <a:ext uri="{FF2B5EF4-FFF2-40B4-BE49-F238E27FC236}">
                    <a16:creationId xmlns:a16="http://schemas.microsoft.com/office/drawing/2014/main" id="{139658AE-81DC-47A5-B4C6-CF0E4142531A}"/>
                  </a:ext>
                </a:extLst>
              </p:cNvPr>
              <p:cNvSpPr/>
              <p:nvPr/>
            </p:nvSpPr>
            <p:spPr>
              <a:xfrm>
                <a:off x="1754150" y="1299272"/>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3" name="Group 92">
                <a:extLst>
                  <a:ext uri="{FF2B5EF4-FFF2-40B4-BE49-F238E27FC236}">
                    <a16:creationId xmlns:a16="http://schemas.microsoft.com/office/drawing/2014/main" id="{1D402487-DE1F-4100-9874-180B75FF5083}"/>
                  </a:ext>
                </a:extLst>
              </p:cNvPr>
              <p:cNvGrpSpPr/>
              <p:nvPr/>
            </p:nvGrpSpPr>
            <p:grpSpPr>
              <a:xfrm>
                <a:off x="3123123" y="1188720"/>
                <a:ext cx="532954" cy="1828800"/>
                <a:chOff x="3123123" y="1188720"/>
                <a:chExt cx="532954" cy="1828800"/>
              </a:xfrm>
            </p:grpSpPr>
            <p:sp>
              <p:nvSpPr>
                <p:cNvPr id="53" name="Freeform: Shape 52">
                  <a:extLst>
                    <a:ext uri="{FF2B5EF4-FFF2-40B4-BE49-F238E27FC236}">
                      <a16:creationId xmlns:a16="http://schemas.microsoft.com/office/drawing/2014/main" id="{321F2B3A-93DF-420C-A091-4340494121D0}"/>
                    </a:ext>
                  </a:extLst>
                </p:cNvPr>
                <p:cNvSpPr/>
                <p:nvPr/>
              </p:nvSpPr>
              <p:spPr>
                <a:xfrm rot="926121">
                  <a:off x="3123123" y="1188720"/>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37495628-9D3F-438E-8554-61776E1491F1}"/>
                    </a:ext>
                  </a:extLst>
                </p:cNvPr>
                <p:cNvSpPr/>
                <p:nvPr/>
              </p:nvSpPr>
              <p:spPr>
                <a:xfrm rot="926121">
                  <a:off x="3351302" y="1221082"/>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4" name="Text Box 10">
                <a:extLst>
                  <a:ext uri="{FF2B5EF4-FFF2-40B4-BE49-F238E27FC236}">
                    <a16:creationId xmlns:a16="http://schemas.microsoft.com/office/drawing/2014/main" id="{6B0399F8-08C1-4558-8E9B-54A32EA6802B}"/>
                  </a:ext>
                </a:extLst>
              </p:cNvPr>
              <p:cNvSpPr txBox="1">
                <a:spLocks noChangeArrowheads="1"/>
              </p:cNvSpPr>
              <p:nvPr/>
            </p:nvSpPr>
            <p:spPr bwMode="auto">
              <a:xfrm>
                <a:off x="1876531" y="1371600"/>
                <a:ext cx="685800" cy="892552"/>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54545"/>
                    </a:solidFill>
                    <a:latin typeface="Bernard MT Condensed" panose="02050806060905020404" pitchFamily="18" charset="0"/>
                  </a:rPr>
                  <a:t>01</a:t>
                </a:r>
              </a:p>
              <a:p>
                <a:pPr algn="ctr"/>
                <a:r>
                  <a:rPr lang="en-US" sz="1000" b="1" dirty="0">
                    <a:solidFill>
                      <a:srgbClr val="454545"/>
                    </a:solidFill>
                  </a:rPr>
                  <a:t>OPTION</a:t>
                </a:r>
              </a:p>
            </p:txBody>
          </p:sp>
        </p:grpSp>
        <p:sp>
          <p:nvSpPr>
            <p:cNvPr id="91" name="Freeform 12">
              <a:extLst>
                <a:ext uri="{FF2B5EF4-FFF2-40B4-BE49-F238E27FC236}">
                  <a16:creationId xmlns:a16="http://schemas.microsoft.com/office/drawing/2014/main" id="{2BB93C4A-A908-4FDB-B65F-A0C3354153FB}"/>
                </a:ext>
              </a:extLst>
            </p:cNvPr>
            <p:cNvSpPr>
              <a:spLocks noChangeAspect="1" noChangeArrowheads="1"/>
            </p:cNvSpPr>
            <p:nvPr/>
          </p:nvSpPr>
          <p:spPr bwMode="auto">
            <a:xfrm>
              <a:off x="929319" y="2747883"/>
              <a:ext cx="365760" cy="291114"/>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454545"/>
            </a:solidFill>
            <a:ln>
              <a:noFill/>
            </a:ln>
            <a:effectLst/>
          </p:spPr>
          <p:txBody>
            <a:bodyPr wrap="none" anchor="ctr"/>
            <a:lstStyle/>
            <a:p>
              <a:endParaRPr lang="en-US"/>
            </a:p>
          </p:txBody>
        </p:sp>
      </p:grpSp>
      <p:grpSp>
        <p:nvGrpSpPr>
          <p:cNvPr id="6" name="Group 5">
            <a:extLst>
              <a:ext uri="{FF2B5EF4-FFF2-40B4-BE49-F238E27FC236}">
                <a16:creationId xmlns:a16="http://schemas.microsoft.com/office/drawing/2014/main" id="{757A2F41-EBB3-450F-949A-D8E5DC0934FB}"/>
              </a:ext>
            </a:extLst>
          </p:cNvPr>
          <p:cNvGrpSpPr/>
          <p:nvPr/>
        </p:nvGrpSpPr>
        <p:grpSpPr>
          <a:xfrm>
            <a:off x="602896" y="4064690"/>
            <a:ext cx="2092120" cy="2011680"/>
            <a:chOff x="602896" y="4064690"/>
            <a:chExt cx="2092120" cy="2011680"/>
          </a:xfrm>
        </p:grpSpPr>
        <p:grpSp>
          <p:nvGrpSpPr>
            <p:cNvPr id="97" name="Group 96">
              <a:extLst>
                <a:ext uri="{FF2B5EF4-FFF2-40B4-BE49-F238E27FC236}">
                  <a16:creationId xmlns:a16="http://schemas.microsoft.com/office/drawing/2014/main" id="{038B9D16-4618-4E70-AF46-4AA87EFE297E}"/>
                </a:ext>
              </a:extLst>
            </p:cNvPr>
            <p:cNvGrpSpPr/>
            <p:nvPr/>
          </p:nvGrpSpPr>
          <p:grpSpPr>
            <a:xfrm>
              <a:off x="602896" y="4064690"/>
              <a:ext cx="2092120" cy="2011680"/>
              <a:chOff x="4344950" y="3017520"/>
              <a:chExt cx="1901927" cy="1828800"/>
            </a:xfrm>
          </p:grpSpPr>
          <p:sp>
            <p:nvSpPr>
              <p:cNvPr id="59" name="Freeform: Shape 58">
                <a:extLst>
                  <a:ext uri="{FF2B5EF4-FFF2-40B4-BE49-F238E27FC236}">
                    <a16:creationId xmlns:a16="http://schemas.microsoft.com/office/drawing/2014/main" id="{C90F12C8-E350-4BF8-98C8-4BF8B734A64B}"/>
                  </a:ext>
                </a:extLst>
              </p:cNvPr>
              <p:cNvSpPr/>
              <p:nvPr/>
            </p:nvSpPr>
            <p:spPr>
              <a:xfrm>
                <a:off x="4344950" y="3128072"/>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4" name="Group 93">
                <a:extLst>
                  <a:ext uri="{FF2B5EF4-FFF2-40B4-BE49-F238E27FC236}">
                    <a16:creationId xmlns:a16="http://schemas.microsoft.com/office/drawing/2014/main" id="{05D02775-7073-4CA9-A871-1C68D23935BF}"/>
                  </a:ext>
                </a:extLst>
              </p:cNvPr>
              <p:cNvGrpSpPr/>
              <p:nvPr/>
            </p:nvGrpSpPr>
            <p:grpSpPr>
              <a:xfrm>
                <a:off x="5713923" y="3017520"/>
                <a:ext cx="532954" cy="1828800"/>
                <a:chOff x="5713923" y="3017520"/>
                <a:chExt cx="532954" cy="1828800"/>
              </a:xfrm>
            </p:grpSpPr>
            <p:sp>
              <p:nvSpPr>
                <p:cNvPr id="62" name="Freeform: Shape 61">
                  <a:extLst>
                    <a:ext uri="{FF2B5EF4-FFF2-40B4-BE49-F238E27FC236}">
                      <a16:creationId xmlns:a16="http://schemas.microsoft.com/office/drawing/2014/main" id="{B4C58E3B-441D-47DC-9675-76281BEB2354}"/>
                    </a:ext>
                  </a:extLst>
                </p:cNvPr>
                <p:cNvSpPr/>
                <p:nvPr/>
              </p:nvSpPr>
              <p:spPr>
                <a:xfrm rot="926121">
                  <a:off x="5713923" y="3017520"/>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290B6622-E662-4145-ACEF-5A62349501B8}"/>
                    </a:ext>
                  </a:extLst>
                </p:cNvPr>
                <p:cNvSpPr/>
                <p:nvPr/>
              </p:nvSpPr>
              <p:spPr>
                <a:xfrm rot="926121">
                  <a:off x="5939054" y="3049882"/>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6" name="Text Box 10">
                <a:extLst>
                  <a:ext uri="{FF2B5EF4-FFF2-40B4-BE49-F238E27FC236}">
                    <a16:creationId xmlns:a16="http://schemas.microsoft.com/office/drawing/2014/main" id="{BB636372-83B7-464C-8E7D-B6A3B2B44258}"/>
                  </a:ext>
                </a:extLst>
              </p:cNvPr>
              <p:cNvSpPr txBox="1">
                <a:spLocks noChangeArrowheads="1"/>
              </p:cNvSpPr>
              <p:nvPr/>
            </p:nvSpPr>
            <p:spPr bwMode="auto">
              <a:xfrm>
                <a:off x="4453560" y="3200400"/>
                <a:ext cx="685800" cy="892552"/>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54545"/>
                    </a:solidFill>
                    <a:latin typeface="Bernard MT Condensed" panose="02050806060905020404" pitchFamily="18" charset="0"/>
                  </a:rPr>
                  <a:t>02</a:t>
                </a:r>
              </a:p>
              <a:p>
                <a:pPr algn="ctr"/>
                <a:r>
                  <a:rPr lang="en-US" sz="1000" b="1" dirty="0">
                    <a:solidFill>
                      <a:srgbClr val="454545"/>
                    </a:solidFill>
                  </a:rPr>
                  <a:t>OPTION</a:t>
                </a:r>
              </a:p>
            </p:txBody>
          </p:sp>
        </p:grpSp>
        <p:sp>
          <p:nvSpPr>
            <p:cNvPr id="108" name="Freeform 22">
              <a:extLst>
                <a:ext uri="{FF2B5EF4-FFF2-40B4-BE49-F238E27FC236}">
                  <a16:creationId xmlns:a16="http://schemas.microsoft.com/office/drawing/2014/main" id="{1A621A7D-9A94-4B4A-814B-7562F7AE516E}"/>
                </a:ext>
              </a:extLst>
            </p:cNvPr>
            <p:cNvSpPr>
              <a:spLocks noChangeAspect="1" noChangeArrowheads="1"/>
            </p:cNvSpPr>
            <p:nvPr/>
          </p:nvSpPr>
          <p:spPr bwMode="auto">
            <a:xfrm>
              <a:off x="869255" y="5270486"/>
              <a:ext cx="457200" cy="351888"/>
            </a:xfrm>
            <a:custGeom>
              <a:avLst/>
              <a:gdLst>
                <a:gd name="T0" fmla="*/ 766 w 786"/>
                <a:gd name="T1" fmla="*/ 469 h 606"/>
                <a:gd name="T2" fmla="*/ 389 w 786"/>
                <a:gd name="T3" fmla="*/ 321 h 606"/>
                <a:gd name="T4" fmla="*/ 12 w 786"/>
                <a:gd name="T5" fmla="*/ 469 h 606"/>
                <a:gd name="T6" fmla="*/ 0 w 786"/>
                <a:gd name="T7" fmla="*/ 494 h 606"/>
                <a:gd name="T8" fmla="*/ 12 w 786"/>
                <a:gd name="T9" fmla="*/ 519 h 606"/>
                <a:gd name="T10" fmla="*/ 92 w 786"/>
                <a:gd name="T11" fmla="*/ 599 h 606"/>
                <a:gd name="T12" fmla="*/ 117 w 786"/>
                <a:gd name="T13" fmla="*/ 605 h 606"/>
                <a:gd name="T14" fmla="*/ 136 w 786"/>
                <a:gd name="T15" fmla="*/ 599 h 606"/>
                <a:gd name="T16" fmla="*/ 228 w 786"/>
                <a:gd name="T17" fmla="*/ 537 h 606"/>
                <a:gd name="T18" fmla="*/ 247 w 786"/>
                <a:gd name="T19" fmla="*/ 507 h 606"/>
                <a:gd name="T20" fmla="*/ 247 w 786"/>
                <a:gd name="T21" fmla="*/ 408 h 606"/>
                <a:gd name="T22" fmla="*/ 395 w 786"/>
                <a:gd name="T23" fmla="*/ 383 h 606"/>
                <a:gd name="T24" fmla="*/ 543 w 786"/>
                <a:gd name="T25" fmla="*/ 408 h 606"/>
                <a:gd name="T26" fmla="*/ 543 w 786"/>
                <a:gd name="T27" fmla="*/ 507 h 606"/>
                <a:gd name="T28" fmla="*/ 562 w 786"/>
                <a:gd name="T29" fmla="*/ 537 h 606"/>
                <a:gd name="T30" fmla="*/ 649 w 786"/>
                <a:gd name="T31" fmla="*/ 599 h 606"/>
                <a:gd name="T32" fmla="*/ 673 w 786"/>
                <a:gd name="T33" fmla="*/ 605 h 606"/>
                <a:gd name="T34" fmla="*/ 692 w 786"/>
                <a:gd name="T35" fmla="*/ 599 h 606"/>
                <a:gd name="T36" fmla="*/ 772 w 786"/>
                <a:gd name="T37" fmla="*/ 519 h 606"/>
                <a:gd name="T38" fmla="*/ 785 w 786"/>
                <a:gd name="T39" fmla="*/ 494 h 606"/>
                <a:gd name="T40" fmla="*/ 766 w 786"/>
                <a:gd name="T41" fmla="*/ 469 h 606"/>
                <a:gd name="T42" fmla="*/ 686 w 786"/>
                <a:gd name="T43" fmla="*/ 136 h 606"/>
                <a:gd name="T44" fmla="*/ 642 w 786"/>
                <a:gd name="T45" fmla="*/ 92 h 606"/>
                <a:gd name="T46" fmla="*/ 525 w 786"/>
                <a:gd name="T47" fmla="*/ 204 h 606"/>
                <a:gd name="T48" fmla="*/ 574 w 786"/>
                <a:gd name="T49" fmla="*/ 253 h 606"/>
                <a:gd name="T50" fmla="*/ 686 w 786"/>
                <a:gd name="T51" fmla="*/ 136 h 606"/>
                <a:gd name="T52" fmla="*/ 420 w 786"/>
                <a:gd name="T53" fmla="*/ 0 h 606"/>
                <a:gd name="T54" fmla="*/ 358 w 786"/>
                <a:gd name="T55" fmla="*/ 0 h 606"/>
                <a:gd name="T56" fmla="*/ 358 w 786"/>
                <a:gd name="T57" fmla="*/ 160 h 606"/>
                <a:gd name="T58" fmla="*/ 420 w 786"/>
                <a:gd name="T59" fmla="*/ 160 h 606"/>
                <a:gd name="T60" fmla="*/ 420 w 786"/>
                <a:gd name="T61" fmla="*/ 0 h 606"/>
                <a:gd name="T62" fmla="*/ 210 w 786"/>
                <a:gd name="T63" fmla="*/ 247 h 606"/>
                <a:gd name="T64" fmla="*/ 253 w 786"/>
                <a:gd name="T65" fmla="*/ 204 h 606"/>
                <a:gd name="T66" fmla="*/ 142 w 786"/>
                <a:gd name="T67" fmla="*/ 86 h 606"/>
                <a:gd name="T68" fmla="*/ 92 w 786"/>
                <a:gd name="T69" fmla="*/ 136 h 606"/>
                <a:gd name="T70" fmla="*/ 210 w 786"/>
                <a:gd name="T71" fmla="*/ 247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86" h="606">
                  <a:moveTo>
                    <a:pt x="766" y="469"/>
                  </a:moveTo>
                  <a:cubicBezTo>
                    <a:pt x="673" y="377"/>
                    <a:pt x="534" y="321"/>
                    <a:pt x="389" y="321"/>
                  </a:cubicBezTo>
                  <a:cubicBezTo>
                    <a:pt x="244" y="321"/>
                    <a:pt x="111" y="377"/>
                    <a:pt x="12" y="469"/>
                  </a:cubicBezTo>
                  <a:cubicBezTo>
                    <a:pt x="6" y="476"/>
                    <a:pt x="0" y="482"/>
                    <a:pt x="0" y="494"/>
                  </a:cubicBezTo>
                  <a:cubicBezTo>
                    <a:pt x="0" y="507"/>
                    <a:pt x="6" y="513"/>
                    <a:pt x="12" y="519"/>
                  </a:cubicBezTo>
                  <a:lnTo>
                    <a:pt x="92" y="599"/>
                  </a:lnTo>
                  <a:cubicBezTo>
                    <a:pt x="98" y="605"/>
                    <a:pt x="108" y="605"/>
                    <a:pt x="117" y="605"/>
                  </a:cubicBezTo>
                  <a:cubicBezTo>
                    <a:pt x="126" y="605"/>
                    <a:pt x="129" y="605"/>
                    <a:pt x="136" y="599"/>
                  </a:cubicBezTo>
                  <a:cubicBezTo>
                    <a:pt x="166" y="575"/>
                    <a:pt x="191" y="550"/>
                    <a:pt x="228" y="537"/>
                  </a:cubicBezTo>
                  <a:cubicBezTo>
                    <a:pt x="234" y="531"/>
                    <a:pt x="247" y="519"/>
                    <a:pt x="247" y="507"/>
                  </a:cubicBezTo>
                  <a:lnTo>
                    <a:pt x="247" y="408"/>
                  </a:lnTo>
                  <a:cubicBezTo>
                    <a:pt x="290" y="389"/>
                    <a:pt x="340" y="383"/>
                    <a:pt x="395" y="383"/>
                  </a:cubicBezTo>
                  <a:cubicBezTo>
                    <a:pt x="445" y="383"/>
                    <a:pt x="494" y="395"/>
                    <a:pt x="543" y="408"/>
                  </a:cubicBezTo>
                  <a:lnTo>
                    <a:pt x="543" y="507"/>
                  </a:lnTo>
                  <a:cubicBezTo>
                    <a:pt x="543" y="519"/>
                    <a:pt x="550" y="531"/>
                    <a:pt x="562" y="537"/>
                  </a:cubicBezTo>
                  <a:cubicBezTo>
                    <a:pt x="593" y="550"/>
                    <a:pt x="624" y="575"/>
                    <a:pt x="649" y="599"/>
                  </a:cubicBezTo>
                  <a:cubicBezTo>
                    <a:pt x="655" y="605"/>
                    <a:pt x="664" y="605"/>
                    <a:pt x="673" y="605"/>
                  </a:cubicBezTo>
                  <a:cubicBezTo>
                    <a:pt x="683" y="605"/>
                    <a:pt x="686" y="605"/>
                    <a:pt x="692" y="599"/>
                  </a:cubicBezTo>
                  <a:lnTo>
                    <a:pt x="772" y="519"/>
                  </a:lnTo>
                  <a:cubicBezTo>
                    <a:pt x="785" y="513"/>
                    <a:pt x="785" y="507"/>
                    <a:pt x="785" y="494"/>
                  </a:cubicBezTo>
                  <a:cubicBezTo>
                    <a:pt x="778" y="482"/>
                    <a:pt x="772" y="476"/>
                    <a:pt x="766" y="469"/>
                  </a:cubicBezTo>
                  <a:close/>
                  <a:moveTo>
                    <a:pt x="686" y="136"/>
                  </a:moveTo>
                  <a:lnTo>
                    <a:pt x="642" y="92"/>
                  </a:lnTo>
                  <a:lnTo>
                    <a:pt x="525" y="204"/>
                  </a:lnTo>
                  <a:lnTo>
                    <a:pt x="574" y="253"/>
                  </a:lnTo>
                  <a:cubicBezTo>
                    <a:pt x="574" y="247"/>
                    <a:pt x="679" y="136"/>
                    <a:pt x="686" y="136"/>
                  </a:cubicBezTo>
                  <a:close/>
                  <a:moveTo>
                    <a:pt x="420" y="0"/>
                  </a:moveTo>
                  <a:lnTo>
                    <a:pt x="358" y="0"/>
                  </a:lnTo>
                  <a:lnTo>
                    <a:pt x="358" y="160"/>
                  </a:lnTo>
                  <a:lnTo>
                    <a:pt x="420" y="160"/>
                  </a:lnTo>
                  <a:lnTo>
                    <a:pt x="420" y="0"/>
                  </a:lnTo>
                  <a:close/>
                  <a:moveTo>
                    <a:pt x="210" y="247"/>
                  </a:moveTo>
                  <a:lnTo>
                    <a:pt x="253" y="204"/>
                  </a:lnTo>
                  <a:lnTo>
                    <a:pt x="142" y="86"/>
                  </a:lnTo>
                  <a:lnTo>
                    <a:pt x="92" y="136"/>
                  </a:lnTo>
                  <a:cubicBezTo>
                    <a:pt x="98" y="136"/>
                    <a:pt x="210" y="247"/>
                    <a:pt x="210" y="247"/>
                  </a:cubicBezTo>
                  <a:close/>
                </a:path>
              </a:pathLst>
            </a:custGeom>
            <a:solidFill>
              <a:srgbClr val="454545"/>
            </a:solidFill>
            <a:ln>
              <a:noFill/>
            </a:ln>
            <a:effectLst/>
          </p:spPr>
          <p:txBody>
            <a:bodyPr wrap="none" anchor="ctr"/>
            <a:lstStyle/>
            <a:p>
              <a:endParaRPr lang="en-US"/>
            </a:p>
          </p:txBody>
        </p:sp>
      </p:grpSp>
      <p:pic>
        <p:nvPicPr>
          <p:cNvPr id="40" name="Picture 39">
            <a:hlinkClick r:id="rId4"/>
            <a:extLst>
              <a:ext uri="{FF2B5EF4-FFF2-40B4-BE49-F238E27FC236}">
                <a16:creationId xmlns:a16="http://schemas.microsoft.com/office/drawing/2014/main" id="{0344E8B3-9BC8-41C3-892E-8488A4A5E3D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59325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wipe(right)">
                                      <p:cBhvr>
                                        <p:cTn id="7" dur="500"/>
                                        <p:tgtEl>
                                          <p:spTgt spid="6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90">
                                            <p:txEl>
                                              <p:pRg st="0" end="0"/>
                                            </p:txEl>
                                          </p:spTgt>
                                        </p:tgtEl>
                                        <p:attrNameLst>
                                          <p:attrName>style.visibility</p:attrName>
                                        </p:attrNameLst>
                                      </p:cBhvr>
                                      <p:to>
                                        <p:strVal val="visible"/>
                                      </p:to>
                                    </p:set>
                                    <p:animEffect transition="in" filter="fade">
                                      <p:cBhvr>
                                        <p:cTn id="11" dur="500"/>
                                        <p:tgtEl>
                                          <p:spTgt spid="90">
                                            <p:txEl>
                                              <p:pRg st="0" end="0"/>
                                            </p:txEl>
                                          </p:spTgt>
                                        </p:tgtEl>
                                      </p:cBhvr>
                                    </p:animEffect>
                                    <p:anim calcmode="lin" valueType="num">
                                      <p:cBhvr>
                                        <p:cTn id="12" dur="500" fill="hold"/>
                                        <p:tgtEl>
                                          <p:spTgt spid="90">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90">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90">
                                            <p:txEl>
                                              <p:pRg st="2" end="2"/>
                                            </p:txEl>
                                          </p:spTgt>
                                        </p:tgtEl>
                                        <p:attrNameLst>
                                          <p:attrName>style.visibility</p:attrName>
                                        </p:attrNameLst>
                                      </p:cBhvr>
                                      <p:to>
                                        <p:strVal val="visible"/>
                                      </p:to>
                                    </p:set>
                                    <p:animEffect transition="in" filter="fade">
                                      <p:cBhvr>
                                        <p:cTn id="17" dur="500"/>
                                        <p:tgtEl>
                                          <p:spTgt spid="90">
                                            <p:txEl>
                                              <p:pRg st="2" end="2"/>
                                            </p:txEl>
                                          </p:spTgt>
                                        </p:tgtEl>
                                      </p:cBhvr>
                                    </p:animEffect>
                                    <p:anim calcmode="lin" valueType="num">
                                      <p:cBhvr>
                                        <p:cTn id="18" dur="500" fill="hold"/>
                                        <p:tgtEl>
                                          <p:spTgt spid="90">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90">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90">
                                            <p:txEl>
                                              <p:pRg st="4" end="4"/>
                                            </p:txEl>
                                          </p:spTgt>
                                        </p:tgtEl>
                                        <p:attrNameLst>
                                          <p:attrName>style.visibility</p:attrName>
                                        </p:attrNameLst>
                                      </p:cBhvr>
                                      <p:to>
                                        <p:strVal val="visible"/>
                                      </p:to>
                                    </p:set>
                                    <p:animEffect transition="in" filter="fade">
                                      <p:cBhvr>
                                        <p:cTn id="23" dur="500"/>
                                        <p:tgtEl>
                                          <p:spTgt spid="90">
                                            <p:txEl>
                                              <p:pRg st="4" end="4"/>
                                            </p:txEl>
                                          </p:spTgt>
                                        </p:tgtEl>
                                      </p:cBhvr>
                                    </p:animEffect>
                                    <p:anim calcmode="lin" valueType="num">
                                      <p:cBhvr>
                                        <p:cTn id="24" dur="500" fill="hold"/>
                                        <p:tgtEl>
                                          <p:spTgt spid="90">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90">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90">
                                            <p:txEl>
                                              <p:pRg st="5" end="5"/>
                                            </p:txEl>
                                          </p:spTgt>
                                        </p:tgtEl>
                                        <p:attrNameLst>
                                          <p:attrName>style.visibility</p:attrName>
                                        </p:attrNameLst>
                                      </p:cBhvr>
                                      <p:to>
                                        <p:strVal val="visible"/>
                                      </p:to>
                                    </p:set>
                                    <p:animEffect transition="in" filter="fade">
                                      <p:cBhvr>
                                        <p:cTn id="29" dur="500"/>
                                        <p:tgtEl>
                                          <p:spTgt spid="90">
                                            <p:txEl>
                                              <p:pRg st="5" end="5"/>
                                            </p:txEl>
                                          </p:spTgt>
                                        </p:tgtEl>
                                      </p:cBhvr>
                                    </p:animEffect>
                                    <p:anim calcmode="lin" valueType="num">
                                      <p:cBhvr>
                                        <p:cTn id="30" dur="500" fill="hold"/>
                                        <p:tgtEl>
                                          <p:spTgt spid="90">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90">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90">
                                            <p:txEl>
                                              <p:pRg st="6" end="6"/>
                                            </p:txEl>
                                          </p:spTgt>
                                        </p:tgtEl>
                                        <p:attrNameLst>
                                          <p:attrName>style.visibility</p:attrName>
                                        </p:attrNameLst>
                                      </p:cBhvr>
                                      <p:to>
                                        <p:strVal val="visible"/>
                                      </p:to>
                                    </p:set>
                                    <p:animEffect transition="in" filter="fade">
                                      <p:cBhvr>
                                        <p:cTn id="35" dur="500"/>
                                        <p:tgtEl>
                                          <p:spTgt spid="90">
                                            <p:txEl>
                                              <p:pRg st="6" end="6"/>
                                            </p:txEl>
                                          </p:spTgt>
                                        </p:tgtEl>
                                      </p:cBhvr>
                                    </p:animEffect>
                                    <p:anim calcmode="lin" valueType="num">
                                      <p:cBhvr>
                                        <p:cTn id="36" dur="500" fill="hold"/>
                                        <p:tgtEl>
                                          <p:spTgt spid="90">
                                            <p:txEl>
                                              <p:pRg st="6" end="6"/>
                                            </p:txEl>
                                          </p:spTgt>
                                        </p:tgtEl>
                                        <p:attrNameLst>
                                          <p:attrName>ppt_x</p:attrName>
                                        </p:attrNameLst>
                                      </p:cBhvr>
                                      <p:tavLst>
                                        <p:tav tm="0">
                                          <p:val>
                                            <p:strVal val="#ppt_x"/>
                                          </p:val>
                                        </p:tav>
                                        <p:tav tm="100000">
                                          <p:val>
                                            <p:strVal val="#ppt_x"/>
                                          </p:val>
                                        </p:tav>
                                      </p:tavLst>
                                    </p:anim>
                                    <p:anim calcmode="lin" valueType="num">
                                      <p:cBhvr>
                                        <p:cTn id="37" dur="500" fill="hold"/>
                                        <p:tgtEl>
                                          <p:spTgt spid="90">
                                            <p:txEl>
                                              <p:pRg st="6" end="6"/>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2" presetClass="entr" presetSubtype="8" fill="hold" nodeType="after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1000" fill="hold"/>
                                        <p:tgtEl>
                                          <p:spTgt spid="5"/>
                                        </p:tgtEl>
                                        <p:attrNameLst>
                                          <p:attrName>ppt_x</p:attrName>
                                        </p:attrNameLst>
                                      </p:cBhvr>
                                      <p:tavLst>
                                        <p:tav tm="0">
                                          <p:val>
                                            <p:strVal val="0-#ppt_w/2"/>
                                          </p:val>
                                        </p:tav>
                                        <p:tav tm="100000">
                                          <p:val>
                                            <p:strVal val="#ppt_x"/>
                                          </p:val>
                                        </p:tav>
                                      </p:tavLst>
                                    </p:anim>
                                    <p:anim calcmode="lin" valueType="num">
                                      <p:cBhvr additive="base">
                                        <p:cTn id="42" dur="1000" fill="hold"/>
                                        <p:tgtEl>
                                          <p:spTgt spid="5"/>
                                        </p:tgtEl>
                                        <p:attrNameLst>
                                          <p:attrName>ppt_y</p:attrName>
                                        </p:attrNameLst>
                                      </p:cBhvr>
                                      <p:tavLst>
                                        <p:tav tm="0">
                                          <p:val>
                                            <p:strVal val="#ppt_y"/>
                                          </p:val>
                                        </p:tav>
                                        <p:tav tm="100000">
                                          <p:val>
                                            <p:strVal val="#ppt_y"/>
                                          </p:val>
                                        </p:tav>
                                      </p:tavLst>
                                    </p:anim>
                                  </p:childTnLst>
                                </p:cTn>
                              </p:par>
                              <p:par>
                                <p:cTn id="43" presetID="2" presetClass="entr" presetSubtype="8" fill="hold" nodeType="withEffect">
                                  <p:stCondLst>
                                    <p:cond delay="0"/>
                                  </p:stCondLst>
                                  <p:childTnLst>
                                    <p:set>
                                      <p:cBhvr>
                                        <p:cTn id="44" dur="1" fill="hold">
                                          <p:stCondLst>
                                            <p:cond delay="0"/>
                                          </p:stCondLst>
                                        </p:cTn>
                                        <p:tgtEl>
                                          <p:spTgt spid="99"/>
                                        </p:tgtEl>
                                        <p:attrNameLst>
                                          <p:attrName>style.visibility</p:attrName>
                                        </p:attrNameLst>
                                      </p:cBhvr>
                                      <p:to>
                                        <p:strVal val="visible"/>
                                      </p:to>
                                    </p:set>
                                    <p:anim calcmode="lin" valueType="num">
                                      <p:cBhvr additive="base">
                                        <p:cTn id="45" dur="1000" fill="hold"/>
                                        <p:tgtEl>
                                          <p:spTgt spid="99"/>
                                        </p:tgtEl>
                                        <p:attrNameLst>
                                          <p:attrName>ppt_x</p:attrName>
                                        </p:attrNameLst>
                                      </p:cBhvr>
                                      <p:tavLst>
                                        <p:tav tm="0">
                                          <p:val>
                                            <p:strVal val="0-#ppt_w/2"/>
                                          </p:val>
                                        </p:tav>
                                        <p:tav tm="100000">
                                          <p:val>
                                            <p:strVal val="#ppt_x"/>
                                          </p:val>
                                        </p:tav>
                                      </p:tavLst>
                                    </p:anim>
                                    <p:anim calcmode="lin" valueType="num">
                                      <p:cBhvr additive="base">
                                        <p:cTn id="46" dur="1000" fill="hold"/>
                                        <p:tgtEl>
                                          <p:spTgt spid="99"/>
                                        </p:tgtEl>
                                        <p:attrNameLst>
                                          <p:attrName>ppt_y</p:attrName>
                                        </p:attrNameLst>
                                      </p:cBhvr>
                                      <p:tavLst>
                                        <p:tav tm="0">
                                          <p:val>
                                            <p:strVal val="#ppt_y"/>
                                          </p:val>
                                        </p:tav>
                                        <p:tav tm="100000">
                                          <p:val>
                                            <p:strVal val="#ppt_y"/>
                                          </p:val>
                                        </p:tav>
                                      </p:tavLst>
                                    </p:anim>
                                  </p:childTnLst>
                                </p:cTn>
                              </p:par>
                            </p:childTnLst>
                          </p:cTn>
                        </p:par>
                        <p:par>
                          <p:cTn id="47" fill="hold">
                            <p:stCondLst>
                              <p:cond delay="4000"/>
                            </p:stCondLst>
                            <p:childTnLst>
                              <p:par>
                                <p:cTn id="48" presetID="22" presetClass="entr" presetSubtype="8" fill="hold" nodeType="afterEffect">
                                  <p:stCondLst>
                                    <p:cond delay="0"/>
                                  </p:stCondLst>
                                  <p:childTnLst>
                                    <p:set>
                                      <p:cBhvr>
                                        <p:cTn id="49" dur="1" fill="hold">
                                          <p:stCondLst>
                                            <p:cond delay="0"/>
                                          </p:stCondLst>
                                        </p:cTn>
                                        <p:tgtEl>
                                          <p:spTgt spid="102"/>
                                        </p:tgtEl>
                                        <p:attrNameLst>
                                          <p:attrName>style.visibility</p:attrName>
                                        </p:attrNameLst>
                                      </p:cBhvr>
                                      <p:to>
                                        <p:strVal val="visible"/>
                                      </p:to>
                                    </p:set>
                                    <p:animEffect transition="in" filter="wipe(left)">
                                      <p:cBhvr>
                                        <p:cTn id="50" dur="1000"/>
                                        <p:tgtEl>
                                          <p:spTgt spid="102"/>
                                        </p:tgtEl>
                                      </p:cBhvr>
                                    </p:animEffect>
                                  </p:childTnLst>
                                </p:cTn>
                              </p:par>
                            </p:childTnLst>
                          </p:cTn>
                        </p:par>
                        <p:par>
                          <p:cTn id="51" fill="hold">
                            <p:stCondLst>
                              <p:cond delay="5000"/>
                            </p:stCondLst>
                            <p:childTnLst>
                              <p:par>
                                <p:cTn id="52" presetID="53" presetClass="entr" presetSubtype="16" fill="hold" nodeType="afterEffect">
                                  <p:stCondLst>
                                    <p:cond delay="0"/>
                                  </p:stCondLst>
                                  <p:childTnLst>
                                    <p:set>
                                      <p:cBhvr>
                                        <p:cTn id="53" dur="1" fill="hold">
                                          <p:stCondLst>
                                            <p:cond delay="0"/>
                                          </p:stCondLst>
                                        </p:cTn>
                                        <p:tgtEl>
                                          <p:spTgt spid="72"/>
                                        </p:tgtEl>
                                        <p:attrNameLst>
                                          <p:attrName>style.visibility</p:attrName>
                                        </p:attrNameLst>
                                      </p:cBhvr>
                                      <p:to>
                                        <p:strVal val="visible"/>
                                      </p:to>
                                    </p:set>
                                    <p:anim calcmode="lin" valueType="num">
                                      <p:cBhvr>
                                        <p:cTn id="54" dur="500" fill="hold"/>
                                        <p:tgtEl>
                                          <p:spTgt spid="72"/>
                                        </p:tgtEl>
                                        <p:attrNameLst>
                                          <p:attrName>ppt_w</p:attrName>
                                        </p:attrNameLst>
                                      </p:cBhvr>
                                      <p:tavLst>
                                        <p:tav tm="0">
                                          <p:val>
                                            <p:fltVal val="0"/>
                                          </p:val>
                                        </p:tav>
                                        <p:tav tm="100000">
                                          <p:val>
                                            <p:strVal val="#ppt_w"/>
                                          </p:val>
                                        </p:tav>
                                      </p:tavLst>
                                    </p:anim>
                                    <p:anim calcmode="lin" valueType="num">
                                      <p:cBhvr>
                                        <p:cTn id="55" dur="500" fill="hold"/>
                                        <p:tgtEl>
                                          <p:spTgt spid="72"/>
                                        </p:tgtEl>
                                        <p:attrNameLst>
                                          <p:attrName>ppt_h</p:attrName>
                                        </p:attrNameLst>
                                      </p:cBhvr>
                                      <p:tavLst>
                                        <p:tav tm="0">
                                          <p:val>
                                            <p:fltVal val="0"/>
                                          </p:val>
                                        </p:tav>
                                        <p:tav tm="100000">
                                          <p:val>
                                            <p:strVal val="#ppt_h"/>
                                          </p:val>
                                        </p:tav>
                                      </p:tavLst>
                                    </p:anim>
                                    <p:animEffect transition="in" filter="fade">
                                      <p:cBhvr>
                                        <p:cTn id="56" dur="500"/>
                                        <p:tgtEl>
                                          <p:spTgt spid="72"/>
                                        </p:tgtEl>
                                      </p:cBhvr>
                                    </p:animEffect>
                                  </p:childTnLst>
                                </p:cTn>
                              </p:par>
                            </p:childTnLst>
                          </p:cTn>
                        </p:par>
                        <p:par>
                          <p:cTn id="57" fill="hold">
                            <p:stCondLst>
                              <p:cond delay="5500"/>
                            </p:stCondLst>
                            <p:childTnLst>
                              <p:par>
                                <p:cTn id="58" presetID="2" presetClass="entr" presetSubtype="8" fill="hold" nodeType="afterEffect">
                                  <p:stCondLst>
                                    <p:cond delay="0"/>
                                  </p:stCondLst>
                                  <p:childTnLst>
                                    <p:set>
                                      <p:cBhvr>
                                        <p:cTn id="59" dur="1" fill="hold">
                                          <p:stCondLst>
                                            <p:cond delay="0"/>
                                          </p:stCondLst>
                                        </p:cTn>
                                        <p:tgtEl>
                                          <p:spTgt spid="6"/>
                                        </p:tgtEl>
                                        <p:attrNameLst>
                                          <p:attrName>style.visibility</p:attrName>
                                        </p:attrNameLst>
                                      </p:cBhvr>
                                      <p:to>
                                        <p:strVal val="visible"/>
                                      </p:to>
                                    </p:set>
                                    <p:anim calcmode="lin" valueType="num">
                                      <p:cBhvr additive="base">
                                        <p:cTn id="60" dur="1000" fill="hold"/>
                                        <p:tgtEl>
                                          <p:spTgt spid="6"/>
                                        </p:tgtEl>
                                        <p:attrNameLst>
                                          <p:attrName>ppt_x</p:attrName>
                                        </p:attrNameLst>
                                      </p:cBhvr>
                                      <p:tavLst>
                                        <p:tav tm="0">
                                          <p:val>
                                            <p:strVal val="0-#ppt_w/2"/>
                                          </p:val>
                                        </p:tav>
                                        <p:tav tm="100000">
                                          <p:val>
                                            <p:strVal val="#ppt_x"/>
                                          </p:val>
                                        </p:tav>
                                      </p:tavLst>
                                    </p:anim>
                                    <p:anim calcmode="lin" valueType="num">
                                      <p:cBhvr additive="base">
                                        <p:cTn id="61" dur="1000" fill="hold"/>
                                        <p:tgtEl>
                                          <p:spTgt spid="6"/>
                                        </p:tgtEl>
                                        <p:attrNameLst>
                                          <p:attrName>ppt_y</p:attrName>
                                        </p:attrNameLst>
                                      </p:cBhvr>
                                      <p:tavLst>
                                        <p:tav tm="0">
                                          <p:val>
                                            <p:strVal val="#ppt_y"/>
                                          </p:val>
                                        </p:tav>
                                        <p:tav tm="100000">
                                          <p:val>
                                            <p:strVal val="#ppt_y"/>
                                          </p:val>
                                        </p:tav>
                                      </p:tavLst>
                                    </p:anim>
                                  </p:childTnLst>
                                </p:cTn>
                              </p:par>
                              <p:par>
                                <p:cTn id="62" presetID="2" presetClass="entr" presetSubtype="8" fill="hold" nodeType="withEffect">
                                  <p:stCondLst>
                                    <p:cond delay="0"/>
                                  </p:stCondLst>
                                  <p:childTnLst>
                                    <p:set>
                                      <p:cBhvr>
                                        <p:cTn id="63" dur="1" fill="hold">
                                          <p:stCondLst>
                                            <p:cond delay="0"/>
                                          </p:stCondLst>
                                        </p:cTn>
                                        <p:tgtEl>
                                          <p:spTgt spid="100"/>
                                        </p:tgtEl>
                                        <p:attrNameLst>
                                          <p:attrName>style.visibility</p:attrName>
                                        </p:attrNameLst>
                                      </p:cBhvr>
                                      <p:to>
                                        <p:strVal val="visible"/>
                                      </p:to>
                                    </p:set>
                                    <p:anim calcmode="lin" valueType="num">
                                      <p:cBhvr additive="base">
                                        <p:cTn id="64" dur="1000" fill="hold"/>
                                        <p:tgtEl>
                                          <p:spTgt spid="100"/>
                                        </p:tgtEl>
                                        <p:attrNameLst>
                                          <p:attrName>ppt_x</p:attrName>
                                        </p:attrNameLst>
                                      </p:cBhvr>
                                      <p:tavLst>
                                        <p:tav tm="0">
                                          <p:val>
                                            <p:strVal val="0-#ppt_w/2"/>
                                          </p:val>
                                        </p:tav>
                                        <p:tav tm="100000">
                                          <p:val>
                                            <p:strVal val="#ppt_x"/>
                                          </p:val>
                                        </p:tav>
                                      </p:tavLst>
                                    </p:anim>
                                    <p:anim calcmode="lin" valueType="num">
                                      <p:cBhvr additive="base">
                                        <p:cTn id="65" dur="1000" fill="hold"/>
                                        <p:tgtEl>
                                          <p:spTgt spid="100"/>
                                        </p:tgtEl>
                                        <p:attrNameLst>
                                          <p:attrName>ppt_y</p:attrName>
                                        </p:attrNameLst>
                                      </p:cBhvr>
                                      <p:tavLst>
                                        <p:tav tm="0">
                                          <p:val>
                                            <p:strVal val="#ppt_y"/>
                                          </p:val>
                                        </p:tav>
                                        <p:tav tm="100000">
                                          <p:val>
                                            <p:strVal val="#ppt_y"/>
                                          </p:val>
                                        </p:tav>
                                      </p:tavLst>
                                    </p:anim>
                                  </p:childTnLst>
                                </p:cTn>
                              </p:par>
                            </p:childTnLst>
                          </p:cTn>
                        </p:par>
                        <p:par>
                          <p:cTn id="66" fill="hold">
                            <p:stCondLst>
                              <p:cond delay="6500"/>
                            </p:stCondLst>
                            <p:childTnLst>
                              <p:par>
                                <p:cTn id="67" presetID="22" presetClass="entr" presetSubtype="8" fill="hold" nodeType="afterEffect">
                                  <p:stCondLst>
                                    <p:cond delay="0"/>
                                  </p:stCondLst>
                                  <p:childTnLst>
                                    <p:set>
                                      <p:cBhvr>
                                        <p:cTn id="68" dur="1" fill="hold">
                                          <p:stCondLst>
                                            <p:cond delay="0"/>
                                          </p:stCondLst>
                                        </p:cTn>
                                        <p:tgtEl>
                                          <p:spTgt spid="103"/>
                                        </p:tgtEl>
                                        <p:attrNameLst>
                                          <p:attrName>style.visibility</p:attrName>
                                        </p:attrNameLst>
                                      </p:cBhvr>
                                      <p:to>
                                        <p:strVal val="visible"/>
                                      </p:to>
                                    </p:set>
                                    <p:animEffect transition="in" filter="wipe(left)">
                                      <p:cBhvr>
                                        <p:cTn id="69" dur="1000"/>
                                        <p:tgtEl>
                                          <p:spTgt spid="103"/>
                                        </p:tgtEl>
                                      </p:cBhvr>
                                    </p:animEffect>
                                  </p:childTnLst>
                                </p:cTn>
                              </p:par>
                            </p:childTnLst>
                          </p:cTn>
                        </p:par>
                        <p:par>
                          <p:cTn id="70" fill="hold">
                            <p:stCondLst>
                              <p:cond delay="7500"/>
                            </p:stCondLst>
                            <p:childTnLst>
                              <p:par>
                                <p:cTn id="71" presetID="53" presetClass="entr" presetSubtype="16" fill="hold" nodeType="afterEffect">
                                  <p:stCondLst>
                                    <p:cond delay="0"/>
                                  </p:stCondLst>
                                  <p:childTnLst>
                                    <p:set>
                                      <p:cBhvr>
                                        <p:cTn id="72" dur="1" fill="hold">
                                          <p:stCondLst>
                                            <p:cond delay="0"/>
                                          </p:stCondLst>
                                        </p:cTn>
                                        <p:tgtEl>
                                          <p:spTgt spid="76"/>
                                        </p:tgtEl>
                                        <p:attrNameLst>
                                          <p:attrName>style.visibility</p:attrName>
                                        </p:attrNameLst>
                                      </p:cBhvr>
                                      <p:to>
                                        <p:strVal val="visible"/>
                                      </p:to>
                                    </p:set>
                                    <p:anim calcmode="lin" valueType="num">
                                      <p:cBhvr>
                                        <p:cTn id="73" dur="500" fill="hold"/>
                                        <p:tgtEl>
                                          <p:spTgt spid="76"/>
                                        </p:tgtEl>
                                        <p:attrNameLst>
                                          <p:attrName>ppt_w</p:attrName>
                                        </p:attrNameLst>
                                      </p:cBhvr>
                                      <p:tavLst>
                                        <p:tav tm="0">
                                          <p:val>
                                            <p:fltVal val="0"/>
                                          </p:val>
                                        </p:tav>
                                        <p:tav tm="100000">
                                          <p:val>
                                            <p:strVal val="#ppt_w"/>
                                          </p:val>
                                        </p:tav>
                                      </p:tavLst>
                                    </p:anim>
                                    <p:anim calcmode="lin" valueType="num">
                                      <p:cBhvr>
                                        <p:cTn id="74" dur="500" fill="hold"/>
                                        <p:tgtEl>
                                          <p:spTgt spid="76"/>
                                        </p:tgtEl>
                                        <p:attrNameLst>
                                          <p:attrName>ppt_h</p:attrName>
                                        </p:attrNameLst>
                                      </p:cBhvr>
                                      <p:tavLst>
                                        <p:tav tm="0">
                                          <p:val>
                                            <p:fltVal val="0"/>
                                          </p:val>
                                        </p:tav>
                                        <p:tav tm="100000">
                                          <p:val>
                                            <p:strVal val="#ppt_h"/>
                                          </p:val>
                                        </p:tav>
                                      </p:tavLst>
                                    </p:anim>
                                    <p:animEffect transition="in" filter="fade">
                                      <p:cBhvr>
                                        <p:cTn id="75"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P spid="9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1736</TotalTime>
  <Words>1448</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2019-11-15T17:03:53Z</dcterms:modified>
</cp:coreProperties>
</file>