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2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4151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7" name="Group 86">
            <a:extLst>
              <a:ext uri="{FF2B5EF4-FFF2-40B4-BE49-F238E27FC236}">
                <a16:creationId xmlns:a16="http://schemas.microsoft.com/office/drawing/2014/main" id="{ED64B126-9D41-4125-9003-BEDFAC9C1EDA}"/>
              </a:ext>
            </a:extLst>
          </p:cNvPr>
          <p:cNvGrpSpPr/>
          <p:nvPr/>
        </p:nvGrpSpPr>
        <p:grpSpPr>
          <a:xfrm>
            <a:off x="5401522" y="2889447"/>
            <a:ext cx="1592151" cy="1589290"/>
            <a:chOff x="3804027" y="2449557"/>
            <a:chExt cx="1592151" cy="1589290"/>
          </a:xfrm>
        </p:grpSpPr>
        <p:sp>
          <p:nvSpPr>
            <p:cNvPr id="85" name="Oval 84">
              <a:extLst>
                <a:ext uri="{FF2B5EF4-FFF2-40B4-BE49-F238E27FC236}">
                  <a16:creationId xmlns:a16="http://schemas.microsoft.com/office/drawing/2014/main" id="{5221B645-8A29-4DC4-8D55-37E3B0D293B4}"/>
                </a:ext>
              </a:extLst>
            </p:cNvPr>
            <p:cNvSpPr>
              <a:spLocks noChangeAspect="1"/>
            </p:cNvSpPr>
            <p:nvPr/>
          </p:nvSpPr>
          <p:spPr>
            <a:xfrm>
              <a:off x="3806888" y="2449557"/>
              <a:ext cx="1589290" cy="1589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Box 85">
              <a:extLst>
                <a:ext uri="{FF2B5EF4-FFF2-40B4-BE49-F238E27FC236}">
                  <a16:creationId xmlns:a16="http://schemas.microsoft.com/office/drawing/2014/main" id="{98379BC2-AED5-4C54-9820-2939CEE2EBA4}"/>
                </a:ext>
              </a:extLst>
            </p:cNvPr>
            <p:cNvSpPr txBox="1"/>
            <p:nvPr/>
          </p:nvSpPr>
          <p:spPr>
            <a:xfrm>
              <a:off x="3804027" y="2879784"/>
              <a:ext cx="1589290" cy="846386"/>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a:t>
              </a:r>
            </a:p>
            <a:p>
              <a:pPr algn="ctr"/>
              <a:r>
                <a:rPr lang="en-US" sz="1200" dirty="0">
                  <a:solidFill>
                    <a:srgbClr val="454545"/>
                  </a:solidFill>
                  <a:latin typeface="Candara" panose="020E0502030303020204" pitchFamily="34" charset="0"/>
                </a:rPr>
                <a:t>Lorem ipsum dolor sit amet, consectetur adipiscing elit. </a:t>
              </a:r>
              <a:endParaRPr lang="en-US" sz="1200" dirty="0">
                <a:solidFill>
                  <a:srgbClr val="454545"/>
                </a:solidFill>
              </a:endParaRPr>
            </a:p>
          </p:txBody>
        </p:sp>
      </p:grpSp>
      <p:grpSp>
        <p:nvGrpSpPr>
          <p:cNvPr id="93" name="Group 92">
            <a:extLst>
              <a:ext uri="{FF2B5EF4-FFF2-40B4-BE49-F238E27FC236}">
                <a16:creationId xmlns:a16="http://schemas.microsoft.com/office/drawing/2014/main" id="{EBD2DEBF-571E-4359-BBA7-87BE5FC6D61B}"/>
              </a:ext>
            </a:extLst>
          </p:cNvPr>
          <p:cNvGrpSpPr/>
          <p:nvPr/>
        </p:nvGrpSpPr>
        <p:grpSpPr>
          <a:xfrm>
            <a:off x="6189729" y="1344927"/>
            <a:ext cx="1605698" cy="2610019"/>
            <a:chOff x="6189729" y="1344927"/>
            <a:chExt cx="1605698" cy="2610019"/>
          </a:xfrm>
          <a:effectLst/>
        </p:grpSpPr>
        <p:sp>
          <p:nvSpPr>
            <p:cNvPr id="77" name="Freeform: Shape 76">
              <a:extLst>
                <a:ext uri="{FF2B5EF4-FFF2-40B4-BE49-F238E27FC236}">
                  <a16:creationId xmlns:a16="http://schemas.microsoft.com/office/drawing/2014/main" id="{A6621766-825A-4796-A44B-055C41BD9850}"/>
                </a:ext>
              </a:extLst>
            </p:cNvPr>
            <p:cNvSpPr>
              <a:spLocks/>
            </p:cNvSpPr>
            <p:nvPr/>
          </p:nvSpPr>
          <p:spPr bwMode="auto">
            <a:xfrm rot="16200000">
              <a:off x="5687568" y="1847088"/>
              <a:ext cx="2610019" cy="1605698"/>
            </a:xfrm>
            <a:custGeom>
              <a:avLst/>
              <a:gdLst>
                <a:gd name="connsiteX0" fmla="*/ 2610019 w 2610019"/>
                <a:gd name="connsiteY0" fmla="*/ 0 h 1605698"/>
                <a:gd name="connsiteX1" fmla="*/ 2610019 w 2610019"/>
                <a:gd name="connsiteY1" fmla="*/ 727346 h 1605698"/>
                <a:gd name="connsiteX2" fmla="*/ 1710705 w 2610019"/>
                <a:gd name="connsiteY2" fmla="*/ 727346 h 1605698"/>
                <a:gd name="connsiteX3" fmla="*/ 281349 w 2610019"/>
                <a:gd name="connsiteY3" fmla="*/ 1605698 h 1605698"/>
                <a:gd name="connsiteX4" fmla="*/ 281349 w 2610019"/>
                <a:gd name="connsiteY4" fmla="*/ 1414424 h 1605698"/>
                <a:gd name="connsiteX5" fmla="*/ 180867 w 2610019"/>
                <a:gd name="connsiteY5" fmla="*/ 1444625 h 1605698"/>
                <a:gd name="connsiteX6" fmla="*/ 0 w 2610019"/>
                <a:gd name="connsiteY6" fmla="*/ 1265935 h 1605698"/>
                <a:gd name="connsiteX7" fmla="*/ 180867 w 2610019"/>
                <a:gd name="connsiteY7" fmla="*/ 1084727 h 1605698"/>
                <a:gd name="connsiteX8" fmla="*/ 281349 w 2610019"/>
                <a:gd name="connsiteY8" fmla="*/ 1114929 h 1605698"/>
                <a:gd name="connsiteX9" fmla="*/ 281349 w 2610019"/>
                <a:gd name="connsiteY9" fmla="*/ 923654 h 1605698"/>
                <a:gd name="connsiteX10" fmla="*/ 1198493 w 2610019"/>
                <a:gd name="connsiteY10" fmla="*/ 94153 h 1605698"/>
                <a:gd name="connsiteX11" fmla="*/ 1202924 w 2610019"/>
                <a:gd name="connsiteY11" fmla="*/ 6853 h 1605698"/>
                <a:gd name="connsiteX12" fmla="*/ 1249959 w 2610019"/>
                <a:gd name="connsiteY12" fmla="*/ 6853 h 1605698"/>
                <a:gd name="connsiteX13" fmla="*/ 1378098 w 2610019"/>
                <a:gd name="connsiteY13" fmla="*/ 6853 h 1605698"/>
                <a:gd name="connsiteX14" fmla="*/ 1347897 w 2610019"/>
                <a:gd name="connsiteY14" fmla="*/ 107335 h 1605698"/>
                <a:gd name="connsiteX15" fmla="*/ 1529104 w 2610019"/>
                <a:gd name="connsiteY15" fmla="*/ 288203 h 1605698"/>
                <a:gd name="connsiteX16" fmla="*/ 1707795 w 2610019"/>
                <a:gd name="connsiteY16" fmla="*/ 107335 h 1605698"/>
                <a:gd name="connsiteX17" fmla="*/ 1700244 w 2610019"/>
                <a:gd name="connsiteY17" fmla="*/ 54268 h 1605698"/>
                <a:gd name="connsiteX18" fmla="*/ 1681315 w 2610019"/>
                <a:gd name="connsiteY18" fmla="*/ 14644 h 1605698"/>
                <a:gd name="connsiteX19" fmla="*/ 1700232 w 2610019"/>
                <a:gd name="connsiteY19" fmla="*/ 14644 h 1605698"/>
                <a:gd name="connsiteX20" fmla="*/ 1696449 w 2610019"/>
                <a:gd name="connsiteY20" fmla="*/ 6853 h 1605698"/>
                <a:gd name="connsiteX21" fmla="*/ 1740729 w 2610019"/>
                <a:gd name="connsiteY21" fmla="*/ 6853 h 1605698"/>
                <a:gd name="connsiteX22" fmla="*/ 1868867 w 2610019"/>
                <a:gd name="connsiteY22" fmla="*/ 6853 h 1605698"/>
                <a:gd name="connsiteX23" fmla="*/ 1868622 w 2610019"/>
                <a:gd name="connsiteY23" fmla="*/ 0 h 1605698"/>
                <a:gd name="connsiteX24" fmla="*/ 1870966 w 2610019"/>
                <a:gd name="connsiteY24" fmla="*/ 0 h 1605698"/>
                <a:gd name="connsiteX25" fmla="*/ 1884037 w 2610019"/>
                <a:gd name="connsiteY25" fmla="*/ 0 h 1605698"/>
                <a:gd name="connsiteX26" fmla="*/ 2610019 w 2610019"/>
                <a:gd name="connsiteY26" fmla="*/ 0 h 1605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610019" h="1605698">
                  <a:moveTo>
                    <a:pt x="2610019" y="0"/>
                  </a:moveTo>
                  <a:lnTo>
                    <a:pt x="2610019" y="727346"/>
                  </a:lnTo>
                  <a:cubicBezTo>
                    <a:pt x="2610019" y="727346"/>
                    <a:pt x="2610019" y="727346"/>
                    <a:pt x="1710705" y="727346"/>
                  </a:cubicBezTo>
                  <a:cubicBezTo>
                    <a:pt x="1444428" y="1248317"/>
                    <a:pt x="904338" y="1605698"/>
                    <a:pt x="281349" y="1605698"/>
                  </a:cubicBezTo>
                  <a:cubicBezTo>
                    <a:pt x="281349" y="1605698"/>
                    <a:pt x="281349" y="1605698"/>
                    <a:pt x="281349" y="1414424"/>
                  </a:cubicBezTo>
                  <a:cubicBezTo>
                    <a:pt x="251205" y="1434558"/>
                    <a:pt x="218548" y="1444625"/>
                    <a:pt x="180867" y="1444625"/>
                  </a:cubicBezTo>
                  <a:cubicBezTo>
                    <a:pt x="80385" y="1444625"/>
                    <a:pt x="0" y="1364089"/>
                    <a:pt x="0" y="1265935"/>
                  </a:cubicBezTo>
                  <a:cubicBezTo>
                    <a:pt x="0" y="1165264"/>
                    <a:pt x="80385" y="1084727"/>
                    <a:pt x="180867" y="1084727"/>
                  </a:cubicBezTo>
                  <a:cubicBezTo>
                    <a:pt x="218548" y="1084727"/>
                    <a:pt x="251205" y="1094794"/>
                    <a:pt x="281349" y="1114929"/>
                  </a:cubicBezTo>
                  <a:cubicBezTo>
                    <a:pt x="281349" y="1114929"/>
                    <a:pt x="281349" y="1114929"/>
                    <a:pt x="281349" y="923654"/>
                  </a:cubicBezTo>
                  <a:cubicBezTo>
                    <a:pt x="757068" y="923654"/>
                    <a:pt x="1151097" y="558673"/>
                    <a:pt x="1198493" y="94153"/>
                  </a:cubicBezTo>
                  <a:lnTo>
                    <a:pt x="1202924" y="6853"/>
                  </a:lnTo>
                  <a:lnTo>
                    <a:pt x="1249959" y="6853"/>
                  </a:lnTo>
                  <a:cubicBezTo>
                    <a:pt x="1378098" y="6853"/>
                    <a:pt x="1378098" y="6853"/>
                    <a:pt x="1378098" y="6853"/>
                  </a:cubicBezTo>
                  <a:cubicBezTo>
                    <a:pt x="1357964" y="36998"/>
                    <a:pt x="1347897" y="69654"/>
                    <a:pt x="1347897" y="107335"/>
                  </a:cubicBezTo>
                  <a:cubicBezTo>
                    <a:pt x="1347896" y="207817"/>
                    <a:pt x="1428433" y="288203"/>
                    <a:pt x="1529104" y="288203"/>
                  </a:cubicBezTo>
                  <a:cubicBezTo>
                    <a:pt x="1627258" y="288203"/>
                    <a:pt x="1707794" y="207817"/>
                    <a:pt x="1707795" y="107335"/>
                  </a:cubicBezTo>
                  <a:cubicBezTo>
                    <a:pt x="1707795" y="88495"/>
                    <a:pt x="1705278" y="70910"/>
                    <a:pt x="1700244" y="54268"/>
                  </a:cubicBezTo>
                  <a:lnTo>
                    <a:pt x="1681315" y="14644"/>
                  </a:lnTo>
                  <a:lnTo>
                    <a:pt x="1700232" y="14644"/>
                  </a:lnTo>
                  <a:lnTo>
                    <a:pt x="1696449" y="6853"/>
                  </a:lnTo>
                  <a:lnTo>
                    <a:pt x="1740729" y="6853"/>
                  </a:lnTo>
                  <a:cubicBezTo>
                    <a:pt x="1868867" y="6853"/>
                    <a:pt x="1868867" y="6853"/>
                    <a:pt x="1868867" y="6853"/>
                  </a:cubicBezTo>
                  <a:lnTo>
                    <a:pt x="1868622" y="0"/>
                  </a:lnTo>
                  <a:lnTo>
                    <a:pt x="1870966" y="0"/>
                  </a:lnTo>
                  <a:cubicBezTo>
                    <a:pt x="1874145" y="0"/>
                    <a:pt x="1878385" y="0"/>
                    <a:pt x="1884037" y="0"/>
                  </a:cubicBezTo>
                  <a:cubicBezTo>
                    <a:pt x="1884037" y="0"/>
                    <a:pt x="1884037" y="0"/>
                    <a:pt x="2610019" y="0"/>
                  </a:cubicBezTo>
                  <a:close/>
                </a:path>
              </a:pathLst>
            </a:custGeom>
            <a:solidFill>
              <a:srgbClr val="34738D"/>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88" name="Text Box 10">
              <a:extLst>
                <a:ext uri="{FF2B5EF4-FFF2-40B4-BE49-F238E27FC236}">
                  <a16:creationId xmlns:a16="http://schemas.microsoft.com/office/drawing/2014/main" id="{7B03262A-025D-4EF1-A8F6-DAB3CF1FF48E}"/>
                </a:ext>
              </a:extLst>
            </p:cNvPr>
            <p:cNvSpPr txBox="1">
              <a:spLocks noChangeArrowheads="1"/>
            </p:cNvSpPr>
            <p:nvPr/>
          </p:nvSpPr>
          <p:spPr bwMode="auto">
            <a:xfrm>
              <a:off x="6204372" y="1424751"/>
              <a:ext cx="713232" cy="553998"/>
            </a:xfrm>
            <a:prstGeom prst="rect">
              <a:avLst/>
            </a:prstGeom>
            <a:noFill/>
            <a:ln w="9525">
              <a:noFill/>
              <a:miter lim="800000"/>
              <a:headEnd/>
              <a:tailEnd/>
            </a:ln>
          </p:spPr>
          <p:txBody>
            <a:bodyPr wrap="square" lIns="60960" tIns="30480" rIns="60960" bIns="30480">
              <a:spAutoFit/>
            </a:bodyPr>
            <a:lstStyle/>
            <a:p>
              <a:pPr algn="ctr"/>
              <a:r>
                <a:rPr lang="en-US" sz="2400" dirty="0">
                  <a:solidFill>
                    <a:schemeClr val="bg1"/>
                  </a:solidFill>
                  <a:latin typeface="Bernard MT Condensed" panose="02050806060905020404" pitchFamily="18" charset="0"/>
                </a:rPr>
                <a:t>01</a:t>
              </a:r>
            </a:p>
            <a:p>
              <a:pPr algn="ctr"/>
              <a:r>
                <a:rPr lang="en-US" sz="800" b="1" dirty="0">
                  <a:solidFill>
                    <a:schemeClr val="bg1"/>
                  </a:solidFill>
                </a:rPr>
                <a:t>OPTION</a:t>
              </a:r>
            </a:p>
          </p:txBody>
        </p:sp>
      </p:grpSp>
      <p:grpSp>
        <p:nvGrpSpPr>
          <p:cNvPr id="94" name="Group 93">
            <a:extLst>
              <a:ext uri="{FF2B5EF4-FFF2-40B4-BE49-F238E27FC236}">
                <a16:creationId xmlns:a16="http://schemas.microsoft.com/office/drawing/2014/main" id="{B8141765-971E-4ACB-8ECB-B8CA9A171DF0}"/>
              </a:ext>
            </a:extLst>
          </p:cNvPr>
          <p:cNvGrpSpPr/>
          <p:nvPr/>
        </p:nvGrpSpPr>
        <p:grpSpPr>
          <a:xfrm>
            <a:off x="5916168" y="3675888"/>
            <a:ext cx="2618783" cy="1605698"/>
            <a:chOff x="5916168" y="3675888"/>
            <a:chExt cx="2618783" cy="1605698"/>
          </a:xfrm>
        </p:grpSpPr>
        <p:sp>
          <p:nvSpPr>
            <p:cNvPr id="84" name="Freeform: Shape 83">
              <a:extLst>
                <a:ext uri="{FF2B5EF4-FFF2-40B4-BE49-F238E27FC236}">
                  <a16:creationId xmlns:a16="http://schemas.microsoft.com/office/drawing/2014/main" id="{5ECE1CD1-76E9-4460-A6E3-DD9D6613E5CC}"/>
                </a:ext>
              </a:extLst>
            </p:cNvPr>
            <p:cNvSpPr>
              <a:spLocks/>
            </p:cNvSpPr>
            <p:nvPr/>
          </p:nvSpPr>
          <p:spPr bwMode="auto">
            <a:xfrm>
              <a:off x="5916168" y="3675888"/>
              <a:ext cx="2610019" cy="1605698"/>
            </a:xfrm>
            <a:custGeom>
              <a:avLst/>
              <a:gdLst>
                <a:gd name="connsiteX0" fmla="*/ 1203272 w 2610019"/>
                <a:gd name="connsiteY0" fmla="*/ 0 h 1605698"/>
                <a:gd name="connsiteX1" fmla="*/ 1249882 w 2610019"/>
                <a:gd name="connsiteY1" fmla="*/ 0 h 1605698"/>
                <a:gd name="connsiteX2" fmla="*/ 1257931 w 2610019"/>
                <a:gd name="connsiteY2" fmla="*/ 0 h 1605698"/>
                <a:gd name="connsiteX3" fmla="*/ 1283814 w 2610019"/>
                <a:gd name="connsiteY3" fmla="*/ 0 h 1605698"/>
                <a:gd name="connsiteX4" fmla="*/ 1331170 w 2610019"/>
                <a:gd name="connsiteY4" fmla="*/ 0 h 1605698"/>
                <a:gd name="connsiteX5" fmla="*/ 1385608 w 2610019"/>
                <a:gd name="connsiteY5" fmla="*/ 0 h 1605698"/>
                <a:gd name="connsiteX6" fmla="*/ 1365838 w 2610019"/>
                <a:gd name="connsiteY6" fmla="*/ 41383 h 1605698"/>
                <a:gd name="connsiteX7" fmla="*/ 1358288 w 2610019"/>
                <a:gd name="connsiteY7" fmla="*/ 94450 h 1605698"/>
                <a:gd name="connsiteX8" fmla="*/ 1539495 w 2610019"/>
                <a:gd name="connsiteY8" fmla="*/ 275318 h 1605698"/>
                <a:gd name="connsiteX9" fmla="*/ 1718186 w 2610019"/>
                <a:gd name="connsiteY9" fmla="*/ 94450 h 1605698"/>
                <a:gd name="connsiteX10" fmla="*/ 1710635 w 2610019"/>
                <a:gd name="connsiteY10" fmla="*/ 41383 h 1605698"/>
                <a:gd name="connsiteX11" fmla="*/ 1690866 w 2610019"/>
                <a:gd name="connsiteY11" fmla="*/ 0 h 1605698"/>
                <a:gd name="connsiteX12" fmla="*/ 1693121 w 2610019"/>
                <a:gd name="connsiteY12" fmla="*/ 0 h 1605698"/>
                <a:gd name="connsiteX13" fmla="*/ 1764126 w 2610019"/>
                <a:gd name="connsiteY13" fmla="*/ 0 h 1605698"/>
                <a:gd name="connsiteX14" fmla="*/ 1796055 w 2610019"/>
                <a:gd name="connsiteY14" fmla="*/ 0 h 1605698"/>
                <a:gd name="connsiteX15" fmla="*/ 1805874 w 2610019"/>
                <a:gd name="connsiteY15" fmla="*/ 0 h 1605698"/>
                <a:gd name="connsiteX16" fmla="*/ 1861429 w 2610019"/>
                <a:gd name="connsiteY16" fmla="*/ 0 h 1605698"/>
                <a:gd name="connsiteX17" fmla="*/ 1884037 w 2610019"/>
                <a:gd name="connsiteY17" fmla="*/ 0 h 1605698"/>
                <a:gd name="connsiteX18" fmla="*/ 2610019 w 2610019"/>
                <a:gd name="connsiteY18" fmla="*/ 0 h 1605698"/>
                <a:gd name="connsiteX19" fmla="*/ 2610019 w 2610019"/>
                <a:gd name="connsiteY19" fmla="*/ 727346 h 1605698"/>
                <a:gd name="connsiteX20" fmla="*/ 1710706 w 2610019"/>
                <a:gd name="connsiteY20" fmla="*/ 727346 h 1605698"/>
                <a:gd name="connsiteX21" fmla="*/ 281350 w 2610019"/>
                <a:gd name="connsiteY21" fmla="*/ 1605698 h 1605698"/>
                <a:gd name="connsiteX22" fmla="*/ 281350 w 2610019"/>
                <a:gd name="connsiteY22" fmla="*/ 1414424 h 1605698"/>
                <a:gd name="connsiteX23" fmla="*/ 180868 w 2610019"/>
                <a:gd name="connsiteY23" fmla="*/ 1444625 h 1605698"/>
                <a:gd name="connsiteX24" fmla="*/ 0 w 2610019"/>
                <a:gd name="connsiteY24" fmla="*/ 1265935 h 1605698"/>
                <a:gd name="connsiteX25" fmla="*/ 180868 w 2610019"/>
                <a:gd name="connsiteY25" fmla="*/ 1084727 h 1605698"/>
                <a:gd name="connsiteX26" fmla="*/ 281350 w 2610019"/>
                <a:gd name="connsiteY26" fmla="*/ 1114928 h 1605698"/>
                <a:gd name="connsiteX27" fmla="*/ 281350 w 2610019"/>
                <a:gd name="connsiteY27" fmla="*/ 923654 h 1605698"/>
                <a:gd name="connsiteX28" fmla="*/ 1203272 w 2610019"/>
                <a:gd name="connsiteY28" fmla="*/ 0 h 1605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610019" h="1605698">
                  <a:moveTo>
                    <a:pt x="1203272" y="0"/>
                  </a:moveTo>
                  <a:cubicBezTo>
                    <a:pt x="1203272" y="0"/>
                    <a:pt x="1203272" y="0"/>
                    <a:pt x="1249882" y="0"/>
                  </a:cubicBezTo>
                  <a:lnTo>
                    <a:pt x="1257931" y="0"/>
                  </a:lnTo>
                  <a:lnTo>
                    <a:pt x="1283814" y="0"/>
                  </a:lnTo>
                  <a:cubicBezTo>
                    <a:pt x="1297238" y="0"/>
                    <a:pt x="1312899" y="0"/>
                    <a:pt x="1331170" y="0"/>
                  </a:cubicBezTo>
                  <a:lnTo>
                    <a:pt x="1385608" y="0"/>
                  </a:lnTo>
                  <a:lnTo>
                    <a:pt x="1365838" y="41383"/>
                  </a:lnTo>
                  <a:cubicBezTo>
                    <a:pt x="1360804" y="58025"/>
                    <a:pt x="1358288" y="75610"/>
                    <a:pt x="1358288" y="94450"/>
                  </a:cubicBezTo>
                  <a:cubicBezTo>
                    <a:pt x="1358288" y="194932"/>
                    <a:pt x="1438824" y="275318"/>
                    <a:pt x="1539495" y="275318"/>
                  </a:cubicBezTo>
                  <a:cubicBezTo>
                    <a:pt x="1637649" y="275318"/>
                    <a:pt x="1718186" y="194932"/>
                    <a:pt x="1718186" y="94450"/>
                  </a:cubicBezTo>
                  <a:cubicBezTo>
                    <a:pt x="1718186" y="75610"/>
                    <a:pt x="1715669" y="58025"/>
                    <a:pt x="1710635" y="41383"/>
                  </a:cubicBezTo>
                  <a:lnTo>
                    <a:pt x="1690866" y="0"/>
                  </a:lnTo>
                  <a:lnTo>
                    <a:pt x="1693121" y="0"/>
                  </a:lnTo>
                  <a:cubicBezTo>
                    <a:pt x="1693121" y="0"/>
                    <a:pt x="1693121" y="0"/>
                    <a:pt x="1764126" y="0"/>
                  </a:cubicBezTo>
                  <a:lnTo>
                    <a:pt x="1796055" y="0"/>
                  </a:lnTo>
                  <a:lnTo>
                    <a:pt x="1805874" y="0"/>
                  </a:lnTo>
                  <a:cubicBezTo>
                    <a:pt x="1821982" y="0"/>
                    <a:pt x="1840390" y="0"/>
                    <a:pt x="1861429" y="0"/>
                  </a:cubicBezTo>
                  <a:cubicBezTo>
                    <a:pt x="1861429" y="0"/>
                    <a:pt x="1861429" y="0"/>
                    <a:pt x="1884037" y="0"/>
                  </a:cubicBezTo>
                  <a:cubicBezTo>
                    <a:pt x="1884037" y="0"/>
                    <a:pt x="1884037" y="0"/>
                    <a:pt x="2610019" y="0"/>
                  </a:cubicBezTo>
                  <a:lnTo>
                    <a:pt x="2610019" y="727346"/>
                  </a:lnTo>
                  <a:cubicBezTo>
                    <a:pt x="2610019" y="727346"/>
                    <a:pt x="2610019" y="727346"/>
                    <a:pt x="1710706" y="727346"/>
                  </a:cubicBezTo>
                  <a:cubicBezTo>
                    <a:pt x="1444428" y="1248317"/>
                    <a:pt x="904338" y="1605698"/>
                    <a:pt x="281350" y="1605698"/>
                  </a:cubicBezTo>
                  <a:cubicBezTo>
                    <a:pt x="281350" y="1605698"/>
                    <a:pt x="281350" y="1605698"/>
                    <a:pt x="281350" y="1414424"/>
                  </a:cubicBezTo>
                  <a:cubicBezTo>
                    <a:pt x="251205" y="1434558"/>
                    <a:pt x="218549" y="1444625"/>
                    <a:pt x="180868" y="1444625"/>
                  </a:cubicBezTo>
                  <a:cubicBezTo>
                    <a:pt x="80386" y="1444625"/>
                    <a:pt x="0" y="1364088"/>
                    <a:pt x="0" y="1265935"/>
                  </a:cubicBezTo>
                  <a:cubicBezTo>
                    <a:pt x="0" y="1165264"/>
                    <a:pt x="80386" y="1084727"/>
                    <a:pt x="180868" y="1084727"/>
                  </a:cubicBezTo>
                  <a:cubicBezTo>
                    <a:pt x="218549" y="1084727"/>
                    <a:pt x="251205" y="1094794"/>
                    <a:pt x="281350" y="1114928"/>
                  </a:cubicBezTo>
                  <a:cubicBezTo>
                    <a:pt x="281350" y="1114928"/>
                    <a:pt x="281350" y="1114928"/>
                    <a:pt x="281350" y="923654"/>
                  </a:cubicBezTo>
                  <a:cubicBezTo>
                    <a:pt x="788784" y="923654"/>
                    <a:pt x="1203272" y="508387"/>
                    <a:pt x="1203272" y="0"/>
                  </a:cubicBezTo>
                  <a:close/>
                </a:path>
              </a:pathLst>
            </a:custGeom>
            <a:solidFill>
              <a:srgbClr val="189A80"/>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89" name="Text Box 10">
              <a:extLst>
                <a:ext uri="{FF2B5EF4-FFF2-40B4-BE49-F238E27FC236}">
                  <a16:creationId xmlns:a16="http://schemas.microsoft.com/office/drawing/2014/main" id="{08266538-43F0-413D-A0D0-706E55E86FC9}"/>
                </a:ext>
              </a:extLst>
            </p:cNvPr>
            <p:cNvSpPr txBox="1">
              <a:spLocks noChangeArrowheads="1"/>
            </p:cNvSpPr>
            <p:nvPr/>
          </p:nvSpPr>
          <p:spPr bwMode="auto">
            <a:xfrm>
              <a:off x="7821719" y="3742867"/>
              <a:ext cx="713232" cy="553998"/>
            </a:xfrm>
            <a:prstGeom prst="rect">
              <a:avLst/>
            </a:prstGeom>
            <a:noFill/>
            <a:ln w="9525">
              <a:noFill/>
              <a:miter lim="800000"/>
              <a:headEnd/>
              <a:tailEnd/>
            </a:ln>
          </p:spPr>
          <p:txBody>
            <a:bodyPr wrap="square" lIns="60960" tIns="30480" rIns="60960" bIns="30480">
              <a:spAutoFit/>
            </a:bodyPr>
            <a:lstStyle/>
            <a:p>
              <a:pPr algn="ctr"/>
              <a:r>
                <a:rPr lang="en-US" sz="2400" dirty="0">
                  <a:solidFill>
                    <a:schemeClr val="bg1"/>
                  </a:solidFill>
                  <a:latin typeface="Bernard MT Condensed" panose="02050806060905020404" pitchFamily="18" charset="0"/>
                </a:rPr>
                <a:t>02</a:t>
              </a:r>
            </a:p>
            <a:p>
              <a:pPr algn="ctr"/>
              <a:r>
                <a:rPr lang="en-US" sz="800" b="1" dirty="0">
                  <a:solidFill>
                    <a:schemeClr val="bg1"/>
                  </a:solidFill>
                </a:rPr>
                <a:t>OPTION</a:t>
              </a:r>
            </a:p>
          </p:txBody>
        </p:sp>
      </p:grpSp>
      <p:grpSp>
        <p:nvGrpSpPr>
          <p:cNvPr id="95" name="Group 94">
            <a:extLst>
              <a:ext uri="{FF2B5EF4-FFF2-40B4-BE49-F238E27FC236}">
                <a16:creationId xmlns:a16="http://schemas.microsoft.com/office/drawing/2014/main" id="{4DA531AF-0134-43C1-84EC-95FACF64FFCB}"/>
              </a:ext>
            </a:extLst>
          </p:cNvPr>
          <p:cNvGrpSpPr/>
          <p:nvPr/>
        </p:nvGrpSpPr>
        <p:grpSpPr>
          <a:xfrm>
            <a:off x="4598674" y="3396924"/>
            <a:ext cx="1605698" cy="2610019"/>
            <a:chOff x="4598674" y="3396924"/>
            <a:chExt cx="1605698" cy="2610019"/>
          </a:xfrm>
        </p:grpSpPr>
        <p:sp>
          <p:nvSpPr>
            <p:cNvPr id="83" name="Freeform: Shape 82">
              <a:extLst>
                <a:ext uri="{FF2B5EF4-FFF2-40B4-BE49-F238E27FC236}">
                  <a16:creationId xmlns:a16="http://schemas.microsoft.com/office/drawing/2014/main" id="{03B055DB-0BC5-4829-AD8D-794FE1981A5F}"/>
                </a:ext>
              </a:extLst>
            </p:cNvPr>
            <p:cNvSpPr>
              <a:spLocks/>
            </p:cNvSpPr>
            <p:nvPr/>
          </p:nvSpPr>
          <p:spPr bwMode="auto">
            <a:xfrm rot="5400000">
              <a:off x="4096513" y="3899085"/>
              <a:ext cx="2610019" cy="1605698"/>
            </a:xfrm>
            <a:custGeom>
              <a:avLst/>
              <a:gdLst>
                <a:gd name="connsiteX0" fmla="*/ 0 w 2610019"/>
                <a:gd name="connsiteY0" fmla="*/ 1265935 h 1605698"/>
                <a:gd name="connsiteX1" fmla="*/ 180868 w 2610019"/>
                <a:gd name="connsiteY1" fmla="*/ 1084727 h 1605698"/>
                <a:gd name="connsiteX2" fmla="*/ 281350 w 2610019"/>
                <a:gd name="connsiteY2" fmla="*/ 1114929 h 1605698"/>
                <a:gd name="connsiteX3" fmla="*/ 281350 w 2610019"/>
                <a:gd name="connsiteY3" fmla="*/ 923654 h 1605698"/>
                <a:gd name="connsiteX4" fmla="*/ 1198492 w 2610019"/>
                <a:gd name="connsiteY4" fmla="*/ 94153 h 1605698"/>
                <a:gd name="connsiteX5" fmla="*/ 1202923 w 2610019"/>
                <a:gd name="connsiteY5" fmla="*/ 6854 h 1605698"/>
                <a:gd name="connsiteX6" fmla="*/ 1260350 w 2610019"/>
                <a:gd name="connsiteY6" fmla="*/ 6854 h 1605698"/>
                <a:gd name="connsiteX7" fmla="*/ 1388488 w 2610019"/>
                <a:gd name="connsiteY7" fmla="*/ 6854 h 1605698"/>
                <a:gd name="connsiteX8" fmla="*/ 1358287 w 2610019"/>
                <a:gd name="connsiteY8" fmla="*/ 107336 h 1605698"/>
                <a:gd name="connsiteX9" fmla="*/ 1539495 w 2610019"/>
                <a:gd name="connsiteY9" fmla="*/ 288204 h 1605698"/>
                <a:gd name="connsiteX10" fmla="*/ 1718185 w 2610019"/>
                <a:gd name="connsiteY10" fmla="*/ 107336 h 1605698"/>
                <a:gd name="connsiteX11" fmla="*/ 1687984 w 2610019"/>
                <a:gd name="connsiteY11" fmla="*/ 6854 h 1605698"/>
                <a:gd name="connsiteX12" fmla="*/ 1879258 w 2610019"/>
                <a:gd name="connsiteY12" fmla="*/ 6854 h 1605698"/>
                <a:gd name="connsiteX13" fmla="*/ 1879013 w 2610019"/>
                <a:gd name="connsiteY13" fmla="*/ 0 h 1605698"/>
                <a:gd name="connsiteX14" fmla="*/ 1884037 w 2610019"/>
                <a:gd name="connsiteY14" fmla="*/ 0 h 1605698"/>
                <a:gd name="connsiteX15" fmla="*/ 2610019 w 2610019"/>
                <a:gd name="connsiteY15" fmla="*/ 0 h 1605698"/>
                <a:gd name="connsiteX16" fmla="*/ 2610019 w 2610019"/>
                <a:gd name="connsiteY16" fmla="*/ 727346 h 1605698"/>
                <a:gd name="connsiteX17" fmla="*/ 1710705 w 2610019"/>
                <a:gd name="connsiteY17" fmla="*/ 727346 h 1605698"/>
                <a:gd name="connsiteX18" fmla="*/ 281350 w 2610019"/>
                <a:gd name="connsiteY18" fmla="*/ 1605698 h 1605698"/>
                <a:gd name="connsiteX19" fmla="*/ 281350 w 2610019"/>
                <a:gd name="connsiteY19" fmla="*/ 1414424 h 1605698"/>
                <a:gd name="connsiteX20" fmla="*/ 180868 w 2610019"/>
                <a:gd name="connsiteY20" fmla="*/ 1444625 h 1605698"/>
                <a:gd name="connsiteX21" fmla="*/ 0 w 2610019"/>
                <a:gd name="connsiteY21" fmla="*/ 1265935 h 1605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10019" h="1605698">
                  <a:moveTo>
                    <a:pt x="0" y="1265935"/>
                  </a:moveTo>
                  <a:cubicBezTo>
                    <a:pt x="0" y="1165264"/>
                    <a:pt x="80386" y="1084727"/>
                    <a:pt x="180868" y="1084727"/>
                  </a:cubicBezTo>
                  <a:cubicBezTo>
                    <a:pt x="218548" y="1084727"/>
                    <a:pt x="251205" y="1094794"/>
                    <a:pt x="281350" y="1114929"/>
                  </a:cubicBezTo>
                  <a:cubicBezTo>
                    <a:pt x="281350" y="1114929"/>
                    <a:pt x="281350" y="1114929"/>
                    <a:pt x="281350" y="923654"/>
                  </a:cubicBezTo>
                  <a:cubicBezTo>
                    <a:pt x="757070" y="923654"/>
                    <a:pt x="1151097" y="558673"/>
                    <a:pt x="1198492" y="94153"/>
                  </a:cubicBezTo>
                  <a:lnTo>
                    <a:pt x="1202923" y="6854"/>
                  </a:lnTo>
                  <a:lnTo>
                    <a:pt x="1260350" y="6854"/>
                  </a:lnTo>
                  <a:cubicBezTo>
                    <a:pt x="1388488" y="6854"/>
                    <a:pt x="1388488" y="6854"/>
                    <a:pt x="1388488" y="6854"/>
                  </a:cubicBezTo>
                  <a:cubicBezTo>
                    <a:pt x="1368354" y="36999"/>
                    <a:pt x="1358287" y="69655"/>
                    <a:pt x="1358287" y="107336"/>
                  </a:cubicBezTo>
                  <a:cubicBezTo>
                    <a:pt x="1358287" y="207818"/>
                    <a:pt x="1438824" y="288204"/>
                    <a:pt x="1539495" y="288204"/>
                  </a:cubicBezTo>
                  <a:cubicBezTo>
                    <a:pt x="1637648" y="288204"/>
                    <a:pt x="1718185" y="207818"/>
                    <a:pt x="1718185" y="107336"/>
                  </a:cubicBezTo>
                  <a:cubicBezTo>
                    <a:pt x="1718185" y="69655"/>
                    <a:pt x="1708118" y="36999"/>
                    <a:pt x="1687984" y="6854"/>
                  </a:cubicBezTo>
                  <a:cubicBezTo>
                    <a:pt x="1879258" y="6854"/>
                    <a:pt x="1879258" y="6854"/>
                    <a:pt x="1879258" y="6854"/>
                  </a:cubicBezTo>
                  <a:lnTo>
                    <a:pt x="1879013" y="0"/>
                  </a:lnTo>
                  <a:lnTo>
                    <a:pt x="1884037" y="0"/>
                  </a:lnTo>
                  <a:cubicBezTo>
                    <a:pt x="1884037" y="0"/>
                    <a:pt x="1884037" y="0"/>
                    <a:pt x="2610019" y="0"/>
                  </a:cubicBezTo>
                  <a:lnTo>
                    <a:pt x="2610019" y="727346"/>
                  </a:lnTo>
                  <a:cubicBezTo>
                    <a:pt x="2610019" y="727346"/>
                    <a:pt x="2610019" y="727346"/>
                    <a:pt x="1710705" y="727346"/>
                  </a:cubicBezTo>
                  <a:cubicBezTo>
                    <a:pt x="1444428" y="1248317"/>
                    <a:pt x="904337" y="1605698"/>
                    <a:pt x="281350" y="1605698"/>
                  </a:cubicBezTo>
                  <a:cubicBezTo>
                    <a:pt x="281350" y="1605698"/>
                    <a:pt x="281350" y="1605698"/>
                    <a:pt x="281350" y="1414424"/>
                  </a:cubicBezTo>
                  <a:cubicBezTo>
                    <a:pt x="251205" y="1434558"/>
                    <a:pt x="218548" y="1444625"/>
                    <a:pt x="180868" y="1444625"/>
                  </a:cubicBezTo>
                  <a:cubicBezTo>
                    <a:pt x="80386" y="1444625"/>
                    <a:pt x="0" y="1364089"/>
                    <a:pt x="0" y="1265935"/>
                  </a:cubicBezTo>
                  <a:close/>
                </a:path>
              </a:pathLst>
            </a:custGeom>
            <a:solidFill>
              <a:srgbClr val="EF9D27"/>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90" name="Text Box 10">
              <a:extLst>
                <a:ext uri="{FF2B5EF4-FFF2-40B4-BE49-F238E27FC236}">
                  <a16:creationId xmlns:a16="http://schemas.microsoft.com/office/drawing/2014/main" id="{D27E5EBB-E233-4582-BEB9-3CCE4B387E15}"/>
                </a:ext>
              </a:extLst>
            </p:cNvPr>
            <p:cNvSpPr txBox="1">
              <a:spLocks noChangeArrowheads="1"/>
            </p:cNvSpPr>
            <p:nvPr/>
          </p:nvSpPr>
          <p:spPr bwMode="auto">
            <a:xfrm>
              <a:off x="5476496" y="5291249"/>
              <a:ext cx="713232" cy="553998"/>
            </a:xfrm>
            <a:prstGeom prst="rect">
              <a:avLst/>
            </a:prstGeom>
            <a:noFill/>
            <a:ln w="9525">
              <a:noFill/>
              <a:miter lim="800000"/>
              <a:headEnd/>
              <a:tailEnd/>
            </a:ln>
          </p:spPr>
          <p:txBody>
            <a:bodyPr wrap="square" lIns="60960" tIns="30480" rIns="60960" bIns="30480">
              <a:spAutoFit/>
            </a:bodyPr>
            <a:lstStyle/>
            <a:p>
              <a:pPr algn="ctr"/>
              <a:r>
                <a:rPr lang="en-US" sz="2400" dirty="0">
                  <a:solidFill>
                    <a:schemeClr val="bg1"/>
                  </a:solidFill>
                  <a:latin typeface="Bernard MT Condensed" panose="02050806060905020404" pitchFamily="18" charset="0"/>
                </a:rPr>
                <a:t>03</a:t>
              </a:r>
            </a:p>
            <a:p>
              <a:pPr algn="ctr"/>
              <a:r>
                <a:rPr lang="en-US" sz="800" b="1" dirty="0">
                  <a:solidFill>
                    <a:schemeClr val="bg1"/>
                  </a:solidFill>
                </a:rPr>
                <a:t>OPTION</a:t>
              </a:r>
            </a:p>
          </p:txBody>
        </p:sp>
      </p:grpSp>
      <p:grpSp>
        <p:nvGrpSpPr>
          <p:cNvPr id="92" name="Group 91">
            <a:extLst>
              <a:ext uri="{FF2B5EF4-FFF2-40B4-BE49-F238E27FC236}">
                <a16:creationId xmlns:a16="http://schemas.microsoft.com/office/drawing/2014/main" id="{6C6725F9-8B32-48D7-8491-28153F20EB7E}"/>
              </a:ext>
            </a:extLst>
          </p:cNvPr>
          <p:cNvGrpSpPr/>
          <p:nvPr/>
        </p:nvGrpSpPr>
        <p:grpSpPr>
          <a:xfrm>
            <a:off x="3796919" y="2076935"/>
            <a:ext cx="2681012" cy="1605698"/>
            <a:chOff x="3796919" y="2076935"/>
            <a:chExt cx="2681012" cy="1605698"/>
          </a:xfrm>
        </p:grpSpPr>
        <p:sp>
          <p:nvSpPr>
            <p:cNvPr id="80" name="Freeform: Shape 79">
              <a:extLst>
                <a:ext uri="{FF2B5EF4-FFF2-40B4-BE49-F238E27FC236}">
                  <a16:creationId xmlns:a16="http://schemas.microsoft.com/office/drawing/2014/main" id="{A3076F2E-0ACD-4552-B822-3179E426BDDC}"/>
                </a:ext>
              </a:extLst>
            </p:cNvPr>
            <p:cNvSpPr>
              <a:spLocks/>
            </p:cNvSpPr>
            <p:nvPr/>
          </p:nvSpPr>
          <p:spPr bwMode="auto">
            <a:xfrm rot="10800000">
              <a:off x="3867912" y="2076935"/>
              <a:ext cx="2610019" cy="1605698"/>
            </a:xfrm>
            <a:custGeom>
              <a:avLst/>
              <a:gdLst>
                <a:gd name="connsiteX0" fmla="*/ 281350 w 2610019"/>
                <a:gd name="connsiteY0" fmla="*/ 1605698 h 1605698"/>
                <a:gd name="connsiteX1" fmla="*/ 281350 w 2610019"/>
                <a:gd name="connsiteY1" fmla="*/ 1414424 h 1605698"/>
                <a:gd name="connsiteX2" fmla="*/ 180868 w 2610019"/>
                <a:gd name="connsiteY2" fmla="*/ 1444625 h 1605698"/>
                <a:gd name="connsiteX3" fmla="*/ 0 w 2610019"/>
                <a:gd name="connsiteY3" fmla="*/ 1265935 h 1605698"/>
                <a:gd name="connsiteX4" fmla="*/ 180868 w 2610019"/>
                <a:gd name="connsiteY4" fmla="*/ 1084727 h 1605698"/>
                <a:gd name="connsiteX5" fmla="*/ 281350 w 2610019"/>
                <a:gd name="connsiteY5" fmla="*/ 1114928 h 1605698"/>
                <a:gd name="connsiteX6" fmla="*/ 281350 w 2610019"/>
                <a:gd name="connsiteY6" fmla="*/ 923654 h 1605698"/>
                <a:gd name="connsiteX7" fmla="*/ 1198493 w 2610019"/>
                <a:gd name="connsiteY7" fmla="*/ 94153 h 1605698"/>
                <a:gd name="connsiteX8" fmla="*/ 1203051 w 2610019"/>
                <a:gd name="connsiteY8" fmla="*/ 4359 h 1605698"/>
                <a:gd name="connsiteX9" fmla="*/ 1260349 w 2610019"/>
                <a:gd name="connsiteY9" fmla="*/ 4359 h 1605698"/>
                <a:gd name="connsiteX10" fmla="*/ 1388488 w 2610019"/>
                <a:gd name="connsiteY10" fmla="*/ 4359 h 1605698"/>
                <a:gd name="connsiteX11" fmla="*/ 1358287 w 2610019"/>
                <a:gd name="connsiteY11" fmla="*/ 104841 h 1605698"/>
                <a:gd name="connsiteX12" fmla="*/ 1539494 w 2610019"/>
                <a:gd name="connsiteY12" fmla="*/ 285709 h 1605698"/>
                <a:gd name="connsiteX13" fmla="*/ 1718185 w 2610019"/>
                <a:gd name="connsiteY13" fmla="*/ 104841 h 1605698"/>
                <a:gd name="connsiteX14" fmla="*/ 1710634 w 2610019"/>
                <a:gd name="connsiteY14" fmla="*/ 51774 h 1605698"/>
                <a:gd name="connsiteX15" fmla="*/ 1689511 w 2610019"/>
                <a:gd name="connsiteY15" fmla="*/ 7558 h 1605698"/>
                <a:gd name="connsiteX16" fmla="*/ 1696791 w 2610019"/>
                <a:gd name="connsiteY16" fmla="*/ 7558 h 1605698"/>
                <a:gd name="connsiteX17" fmla="*/ 1695238 w 2610019"/>
                <a:gd name="connsiteY17" fmla="*/ 4359 h 1605698"/>
                <a:gd name="connsiteX18" fmla="*/ 1751119 w 2610019"/>
                <a:gd name="connsiteY18" fmla="*/ 4359 h 1605698"/>
                <a:gd name="connsiteX19" fmla="*/ 1879258 w 2610019"/>
                <a:gd name="connsiteY19" fmla="*/ 4359 h 1605698"/>
                <a:gd name="connsiteX20" fmla="*/ 1879102 w 2610019"/>
                <a:gd name="connsiteY20" fmla="*/ 0 h 1605698"/>
                <a:gd name="connsiteX21" fmla="*/ 1884037 w 2610019"/>
                <a:gd name="connsiteY21" fmla="*/ 0 h 1605698"/>
                <a:gd name="connsiteX22" fmla="*/ 2610019 w 2610019"/>
                <a:gd name="connsiteY22" fmla="*/ 0 h 1605698"/>
                <a:gd name="connsiteX23" fmla="*/ 2610019 w 2610019"/>
                <a:gd name="connsiteY23" fmla="*/ 727346 h 1605698"/>
                <a:gd name="connsiteX24" fmla="*/ 1710706 w 2610019"/>
                <a:gd name="connsiteY24" fmla="*/ 727346 h 1605698"/>
                <a:gd name="connsiteX25" fmla="*/ 281350 w 2610019"/>
                <a:gd name="connsiteY25" fmla="*/ 1605698 h 1605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610019" h="1605698">
                  <a:moveTo>
                    <a:pt x="281350" y="1605698"/>
                  </a:moveTo>
                  <a:cubicBezTo>
                    <a:pt x="281350" y="1605698"/>
                    <a:pt x="281350" y="1605698"/>
                    <a:pt x="281350" y="1414424"/>
                  </a:cubicBezTo>
                  <a:cubicBezTo>
                    <a:pt x="251205" y="1434558"/>
                    <a:pt x="218549" y="1444625"/>
                    <a:pt x="180868" y="1444625"/>
                  </a:cubicBezTo>
                  <a:cubicBezTo>
                    <a:pt x="80386" y="1444625"/>
                    <a:pt x="0" y="1364088"/>
                    <a:pt x="0" y="1265935"/>
                  </a:cubicBezTo>
                  <a:cubicBezTo>
                    <a:pt x="0" y="1165264"/>
                    <a:pt x="80386" y="1084727"/>
                    <a:pt x="180868" y="1084727"/>
                  </a:cubicBezTo>
                  <a:cubicBezTo>
                    <a:pt x="218549" y="1084727"/>
                    <a:pt x="251205" y="1094794"/>
                    <a:pt x="281350" y="1114928"/>
                  </a:cubicBezTo>
                  <a:cubicBezTo>
                    <a:pt x="281350" y="1114928"/>
                    <a:pt x="281350" y="1114928"/>
                    <a:pt x="281350" y="923654"/>
                  </a:cubicBezTo>
                  <a:cubicBezTo>
                    <a:pt x="757070" y="923654"/>
                    <a:pt x="1151098" y="558673"/>
                    <a:pt x="1198493" y="94153"/>
                  </a:cubicBezTo>
                  <a:lnTo>
                    <a:pt x="1203051" y="4359"/>
                  </a:lnTo>
                  <a:lnTo>
                    <a:pt x="1260349" y="4359"/>
                  </a:lnTo>
                  <a:cubicBezTo>
                    <a:pt x="1388488" y="4359"/>
                    <a:pt x="1388488" y="4359"/>
                    <a:pt x="1388488" y="4359"/>
                  </a:cubicBezTo>
                  <a:cubicBezTo>
                    <a:pt x="1368354" y="34504"/>
                    <a:pt x="1358287" y="67160"/>
                    <a:pt x="1358287" y="104841"/>
                  </a:cubicBezTo>
                  <a:cubicBezTo>
                    <a:pt x="1358287" y="205323"/>
                    <a:pt x="1438823" y="285709"/>
                    <a:pt x="1539494" y="285709"/>
                  </a:cubicBezTo>
                  <a:cubicBezTo>
                    <a:pt x="1637648" y="285709"/>
                    <a:pt x="1718185" y="205323"/>
                    <a:pt x="1718185" y="104841"/>
                  </a:cubicBezTo>
                  <a:cubicBezTo>
                    <a:pt x="1718185" y="86001"/>
                    <a:pt x="1715668" y="68416"/>
                    <a:pt x="1710634" y="51774"/>
                  </a:cubicBezTo>
                  <a:lnTo>
                    <a:pt x="1689511" y="7558"/>
                  </a:lnTo>
                  <a:lnTo>
                    <a:pt x="1696791" y="7558"/>
                  </a:lnTo>
                  <a:lnTo>
                    <a:pt x="1695238" y="4359"/>
                  </a:lnTo>
                  <a:lnTo>
                    <a:pt x="1751119" y="4359"/>
                  </a:lnTo>
                  <a:cubicBezTo>
                    <a:pt x="1879258" y="4359"/>
                    <a:pt x="1879258" y="4359"/>
                    <a:pt x="1879258" y="4359"/>
                  </a:cubicBezTo>
                  <a:lnTo>
                    <a:pt x="1879102" y="0"/>
                  </a:lnTo>
                  <a:lnTo>
                    <a:pt x="1884037" y="0"/>
                  </a:lnTo>
                  <a:cubicBezTo>
                    <a:pt x="1884037" y="0"/>
                    <a:pt x="1884037" y="0"/>
                    <a:pt x="2610019" y="0"/>
                  </a:cubicBezTo>
                  <a:lnTo>
                    <a:pt x="2610019" y="727346"/>
                  </a:lnTo>
                  <a:cubicBezTo>
                    <a:pt x="2610019" y="727346"/>
                    <a:pt x="2610019" y="727346"/>
                    <a:pt x="1710706" y="727346"/>
                  </a:cubicBezTo>
                  <a:cubicBezTo>
                    <a:pt x="1444428" y="1248317"/>
                    <a:pt x="904338" y="1605698"/>
                    <a:pt x="281350" y="1605698"/>
                  </a:cubicBezTo>
                  <a:close/>
                </a:path>
              </a:pathLst>
            </a:custGeom>
            <a:solidFill>
              <a:srgbClr val="D34132"/>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dirty="0"/>
            </a:p>
          </p:txBody>
        </p:sp>
        <p:sp>
          <p:nvSpPr>
            <p:cNvPr id="91" name="Text Box 10">
              <a:extLst>
                <a:ext uri="{FF2B5EF4-FFF2-40B4-BE49-F238E27FC236}">
                  <a16:creationId xmlns:a16="http://schemas.microsoft.com/office/drawing/2014/main" id="{07AECF68-8356-4B7B-982F-A90C659C88B9}"/>
                </a:ext>
              </a:extLst>
            </p:cNvPr>
            <p:cNvSpPr txBox="1">
              <a:spLocks noChangeArrowheads="1"/>
            </p:cNvSpPr>
            <p:nvPr/>
          </p:nvSpPr>
          <p:spPr bwMode="auto">
            <a:xfrm>
              <a:off x="3796919" y="3042675"/>
              <a:ext cx="713232" cy="553998"/>
            </a:xfrm>
            <a:prstGeom prst="rect">
              <a:avLst/>
            </a:prstGeom>
            <a:noFill/>
            <a:ln w="9525">
              <a:noFill/>
              <a:miter lim="800000"/>
              <a:headEnd/>
              <a:tailEnd/>
            </a:ln>
          </p:spPr>
          <p:txBody>
            <a:bodyPr wrap="square" lIns="60960" tIns="30480" rIns="60960" bIns="30480">
              <a:spAutoFit/>
            </a:bodyPr>
            <a:lstStyle/>
            <a:p>
              <a:pPr algn="ctr"/>
              <a:r>
                <a:rPr lang="en-US" sz="2400" dirty="0">
                  <a:solidFill>
                    <a:schemeClr val="bg1"/>
                  </a:solidFill>
                  <a:latin typeface="Bernard MT Condensed" panose="02050806060905020404" pitchFamily="18" charset="0"/>
                </a:rPr>
                <a:t>04</a:t>
              </a:r>
            </a:p>
            <a:p>
              <a:pPr algn="ctr"/>
              <a:r>
                <a:rPr lang="en-US" sz="800" b="1" dirty="0">
                  <a:solidFill>
                    <a:schemeClr val="bg1"/>
                  </a:solidFill>
                </a:rPr>
                <a:t>OPTION</a:t>
              </a:r>
            </a:p>
          </p:txBody>
        </p:sp>
      </p:grpSp>
      <p:sp>
        <p:nvSpPr>
          <p:cNvPr id="96" name="TextBox 95">
            <a:extLst>
              <a:ext uri="{FF2B5EF4-FFF2-40B4-BE49-F238E27FC236}">
                <a16:creationId xmlns:a16="http://schemas.microsoft.com/office/drawing/2014/main" id="{5B4AA3DB-2D41-43C7-9779-DCA1D45AB48B}"/>
              </a:ext>
            </a:extLst>
          </p:cNvPr>
          <p:cNvSpPr txBox="1"/>
          <p:nvPr/>
        </p:nvSpPr>
        <p:spPr>
          <a:xfrm>
            <a:off x="7791412" y="1322580"/>
            <a:ext cx="3232259" cy="1384995"/>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 </a:t>
            </a:r>
            <a:endParaRPr lang="en-US" sz="1500" dirty="0">
              <a:solidFill>
                <a:srgbClr val="34738D"/>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sp>
        <p:nvSpPr>
          <p:cNvPr id="97" name="TextBox 96">
            <a:extLst>
              <a:ext uri="{FF2B5EF4-FFF2-40B4-BE49-F238E27FC236}">
                <a16:creationId xmlns:a16="http://schemas.microsoft.com/office/drawing/2014/main" id="{5F38D8EC-127E-4BCB-9706-FB38C7632E69}"/>
              </a:ext>
            </a:extLst>
          </p:cNvPr>
          <p:cNvSpPr txBox="1"/>
          <p:nvPr/>
        </p:nvSpPr>
        <p:spPr>
          <a:xfrm>
            <a:off x="8955024" y="3613081"/>
            <a:ext cx="3236976" cy="1371600"/>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 </a:t>
            </a:r>
            <a:endParaRPr lang="en-US" sz="1500" dirty="0">
              <a:solidFill>
                <a:srgbClr val="189A80"/>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sp>
        <p:nvSpPr>
          <p:cNvPr id="98" name="TextBox 97">
            <a:extLst>
              <a:ext uri="{FF2B5EF4-FFF2-40B4-BE49-F238E27FC236}">
                <a16:creationId xmlns:a16="http://schemas.microsoft.com/office/drawing/2014/main" id="{63D4A740-543F-4A12-91A3-63233E88E57C}"/>
              </a:ext>
            </a:extLst>
          </p:cNvPr>
          <p:cNvSpPr txBox="1"/>
          <p:nvPr/>
        </p:nvSpPr>
        <p:spPr>
          <a:xfrm>
            <a:off x="6967860" y="5265178"/>
            <a:ext cx="3236976" cy="1371600"/>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 </a:t>
            </a:r>
            <a:endParaRPr lang="en-US" sz="1500" dirty="0">
              <a:solidFill>
                <a:srgbClr val="EF9D27"/>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sp>
        <p:nvSpPr>
          <p:cNvPr id="99" name="TextBox 98">
            <a:extLst>
              <a:ext uri="{FF2B5EF4-FFF2-40B4-BE49-F238E27FC236}">
                <a16:creationId xmlns:a16="http://schemas.microsoft.com/office/drawing/2014/main" id="{64315430-7E98-4E54-9582-072E247FF0C4}"/>
              </a:ext>
            </a:extLst>
          </p:cNvPr>
          <p:cNvSpPr txBox="1"/>
          <p:nvPr/>
        </p:nvSpPr>
        <p:spPr>
          <a:xfrm>
            <a:off x="1580773" y="4740517"/>
            <a:ext cx="3236976" cy="1371600"/>
          </a:xfrm>
          <a:prstGeom prst="rect">
            <a:avLst/>
          </a:prstGeom>
          <a:noFill/>
        </p:spPr>
        <p:txBody>
          <a:bodyPr wrap="square" rtlCol="0">
            <a:spAutoFit/>
          </a:bodyPr>
          <a:lstStyle/>
          <a:p>
            <a:pPr algn="r"/>
            <a:r>
              <a:rPr lang="en-US" sz="1400" dirty="0">
                <a:solidFill>
                  <a:srgbClr val="D34132"/>
                </a:solidFill>
                <a:latin typeface="Bernard MT Condensed" panose="02050806060905020404" pitchFamily="18" charset="0"/>
              </a:rPr>
              <a:t>LOREM IPSUM DOLOR </a:t>
            </a:r>
            <a:endParaRPr lang="en-US" sz="1500" dirty="0">
              <a:solidFill>
                <a:srgbClr val="D34132"/>
              </a:solidFill>
              <a:latin typeface="Bernard MT Condensed" panose="02050806060905020404" pitchFamily="18" charset="0"/>
            </a:endParaRPr>
          </a:p>
          <a:p>
            <a:pPr algn="r"/>
            <a:endParaRPr lang="en-US" sz="200" dirty="0">
              <a:solidFill>
                <a:srgbClr val="454545"/>
              </a:solidFill>
              <a:latin typeface="Bernard MT Condensed" panose="02050806060905020404" pitchFamily="18" charset="0"/>
            </a:endParaRPr>
          </a:p>
          <a:p>
            <a:pPr algn="r"/>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pPr algn="r"/>
            <a:endParaRPr lang="en-US" sz="300" dirty="0">
              <a:solidFill>
                <a:srgbClr val="454545"/>
              </a:solidFill>
              <a:latin typeface="Candara" panose="020E0502030303020204" pitchFamily="34" charset="0"/>
            </a:endParaRPr>
          </a:p>
          <a:p>
            <a:pPr marL="285750" indent="-285750" algn="r">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sp>
        <p:nvSpPr>
          <p:cNvPr id="100" name="TextBox 99">
            <a:extLst>
              <a:ext uri="{FF2B5EF4-FFF2-40B4-BE49-F238E27FC236}">
                <a16:creationId xmlns:a16="http://schemas.microsoft.com/office/drawing/2014/main" id="{0A0D44E0-402C-4266-9BB4-D49A4FB9C704}"/>
              </a:ext>
            </a:extLst>
          </p:cNvPr>
          <p:cNvSpPr txBox="1"/>
          <p:nvPr/>
        </p:nvSpPr>
        <p:spPr>
          <a:xfrm>
            <a:off x="254286" y="629707"/>
            <a:ext cx="3138311" cy="172354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sp>
        <p:nvSpPr>
          <p:cNvPr id="101" name="TextBox 100">
            <a:extLst>
              <a:ext uri="{FF2B5EF4-FFF2-40B4-BE49-F238E27FC236}">
                <a16:creationId xmlns:a16="http://schemas.microsoft.com/office/drawing/2014/main" id="{C4288615-DEBD-4CCF-9ACE-DB2B42341C46}"/>
              </a:ext>
            </a:extLst>
          </p:cNvPr>
          <p:cNvSpPr txBox="1"/>
          <p:nvPr/>
        </p:nvSpPr>
        <p:spPr>
          <a:xfrm>
            <a:off x="250809" y="2593538"/>
            <a:ext cx="3327114" cy="1292662"/>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pic>
        <p:nvPicPr>
          <p:cNvPr id="23" name="Picture 22">
            <a:hlinkClick r:id="rId2"/>
            <a:extLst>
              <a:ext uri="{FF2B5EF4-FFF2-40B4-BE49-F238E27FC236}">
                <a16:creationId xmlns:a16="http://schemas.microsoft.com/office/drawing/2014/main" id="{A6275DBC-BDF8-44EC-940E-FF39E6A16B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48898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0"/>
                                        </p:tgtEl>
                                        <p:attrNameLst>
                                          <p:attrName>style.visibility</p:attrName>
                                        </p:attrNameLst>
                                      </p:cBhvr>
                                      <p:to>
                                        <p:strVal val="visible"/>
                                      </p:to>
                                    </p:set>
                                    <p:animEffect transition="in" filter="wipe(left)">
                                      <p:cBhvr>
                                        <p:cTn id="7" dur="500"/>
                                        <p:tgtEl>
                                          <p:spTgt spid="100"/>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01">
                                            <p:txEl>
                                              <p:pRg st="0" end="0"/>
                                            </p:txEl>
                                          </p:spTgt>
                                        </p:tgtEl>
                                        <p:attrNameLst>
                                          <p:attrName>style.visibility</p:attrName>
                                        </p:attrNameLst>
                                      </p:cBhvr>
                                      <p:to>
                                        <p:strVal val="visible"/>
                                      </p:to>
                                    </p:set>
                                    <p:animEffect transition="in" filter="fade">
                                      <p:cBhvr>
                                        <p:cTn id="11" dur="1000"/>
                                        <p:tgtEl>
                                          <p:spTgt spid="101">
                                            <p:txEl>
                                              <p:pRg st="0" end="0"/>
                                            </p:txEl>
                                          </p:spTgt>
                                        </p:tgtEl>
                                      </p:cBhvr>
                                    </p:animEffect>
                                    <p:anim calcmode="lin" valueType="num">
                                      <p:cBhvr>
                                        <p:cTn id="12" dur="1000" fill="hold"/>
                                        <p:tgtEl>
                                          <p:spTgt spid="101">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101">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nodeType="afterEffect">
                                  <p:stCondLst>
                                    <p:cond delay="0"/>
                                  </p:stCondLst>
                                  <p:childTnLst>
                                    <p:set>
                                      <p:cBhvr>
                                        <p:cTn id="16" dur="1" fill="hold">
                                          <p:stCondLst>
                                            <p:cond delay="0"/>
                                          </p:stCondLst>
                                        </p:cTn>
                                        <p:tgtEl>
                                          <p:spTgt spid="87"/>
                                        </p:tgtEl>
                                        <p:attrNameLst>
                                          <p:attrName>style.visibility</p:attrName>
                                        </p:attrNameLst>
                                      </p:cBhvr>
                                      <p:to>
                                        <p:strVal val="visible"/>
                                      </p:to>
                                    </p:set>
                                    <p:anim calcmode="lin" valueType="num">
                                      <p:cBhvr>
                                        <p:cTn id="17" dur="500" fill="hold"/>
                                        <p:tgtEl>
                                          <p:spTgt spid="87"/>
                                        </p:tgtEl>
                                        <p:attrNameLst>
                                          <p:attrName>ppt_w</p:attrName>
                                        </p:attrNameLst>
                                      </p:cBhvr>
                                      <p:tavLst>
                                        <p:tav tm="0">
                                          <p:val>
                                            <p:fltVal val="0"/>
                                          </p:val>
                                        </p:tav>
                                        <p:tav tm="100000">
                                          <p:val>
                                            <p:strVal val="#ppt_w"/>
                                          </p:val>
                                        </p:tav>
                                      </p:tavLst>
                                    </p:anim>
                                    <p:anim calcmode="lin" valueType="num">
                                      <p:cBhvr>
                                        <p:cTn id="18" dur="500" fill="hold"/>
                                        <p:tgtEl>
                                          <p:spTgt spid="87"/>
                                        </p:tgtEl>
                                        <p:attrNameLst>
                                          <p:attrName>ppt_h</p:attrName>
                                        </p:attrNameLst>
                                      </p:cBhvr>
                                      <p:tavLst>
                                        <p:tav tm="0">
                                          <p:val>
                                            <p:fltVal val="0"/>
                                          </p:val>
                                        </p:tav>
                                        <p:tav tm="100000">
                                          <p:val>
                                            <p:strVal val="#ppt_h"/>
                                          </p:val>
                                        </p:tav>
                                      </p:tavLst>
                                    </p:anim>
                                    <p:animEffect transition="in" filter="fade">
                                      <p:cBhvr>
                                        <p:cTn id="19" dur="500"/>
                                        <p:tgtEl>
                                          <p:spTgt spid="87"/>
                                        </p:tgtEl>
                                      </p:cBhvr>
                                    </p:animEffect>
                                  </p:childTnLst>
                                </p:cTn>
                              </p:par>
                            </p:childTnLst>
                          </p:cTn>
                        </p:par>
                        <p:par>
                          <p:cTn id="20" fill="hold">
                            <p:stCondLst>
                              <p:cond delay="2000"/>
                            </p:stCondLst>
                            <p:childTnLst>
                              <p:par>
                                <p:cTn id="21" presetID="31" presetClass="entr" presetSubtype="0" fill="hold" nodeType="afterEffect">
                                  <p:stCondLst>
                                    <p:cond delay="0"/>
                                  </p:stCondLst>
                                  <p:childTnLst>
                                    <p:set>
                                      <p:cBhvr>
                                        <p:cTn id="22" dur="1" fill="hold">
                                          <p:stCondLst>
                                            <p:cond delay="0"/>
                                          </p:stCondLst>
                                        </p:cTn>
                                        <p:tgtEl>
                                          <p:spTgt spid="93"/>
                                        </p:tgtEl>
                                        <p:attrNameLst>
                                          <p:attrName>style.visibility</p:attrName>
                                        </p:attrNameLst>
                                      </p:cBhvr>
                                      <p:to>
                                        <p:strVal val="visible"/>
                                      </p:to>
                                    </p:set>
                                    <p:anim calcmode="lin" valueType="num">
                                      <p:cBhvr>
                                        <p:cTn id="23" dur="1000" fill="hold"/>
                                        <p:tgtEl>
                                          <p:spTgt spid="93"/>
                                        </p:tgtEl>
                                        <p:attrNameLst>
                                          <p:attrName>ppt_w</p:attrName>
                                        </p:attrNameLst>
                                      </p:cBhvr>
                                      <p:tavLst>
                                        <p:tav tm="0">
                                          <p:val>
                                            <p:fltVal val="0"/>
                                          </p:val>
                                        </p:tav>
                                        <p:tav tm="100000">
                                          <p:val>
                                            <p:strVal val="#ppt_w"/>
                                          </p:val>
                                        </p:tav>
                                      </p:tavLst>
                                    </p:anim>
                                    <p:anim calcmode="lin" valueType="num">
                                      <p:cBhvr>
                                        <p:cTn id="24" dur="1000" fill="hold"/>
                                        <p:tgtEl>
                                          <p:spTgt spid="93"/>
                                        </p:tgtEl>
                                        <p:attrNameLst>
                                          <p:attrName>ppt_h</p:attrName>
                                        </p:attrNameLst>
                                      </p:cBhvr>
                                      <p:tavLst>
                                        <p:tav tm="0">
                                          <p:val>
                                            <p:fltVal val="0"/>
                                          </p:val>
                                        </p:tav>
                                        <p:tav tm="100000">
                                          <p:val>
                                            <p:strVal val="#ppt_h"/>
                                          </p:val>
                                        </p:tav>
                                      </p:tavLst>
                                    </p:anim>
                                    <p:anim calcmode="lin" valueType="num">
                                      <p:cBhvr>
                                        <p:cTn id="25" dur="1000" fill="hold"/>
                                        <p:tgtEl>
                                          <p:spTgt spid="93"/>
                                        </p:tgtEl>
                                        <p:attrNameLst>
                                          <p:attrName>style.rotation</p:attrName>
                                        </p:attrNameLst>
                                      </p:cBhvr>
                                      <p:tavLst>
                                        <p:tav tm="0">
                                          <p:val>
                                            <p:fltVal val="90"/>
                                          </p:val>
                                        </p:tav>
                                        <p:tav tm="100000">
                                          <p:val>
                                            <p:fltVal val="0"/>
                                          </p:val>
                                        </p:tav>
                                      </p:tavLst>
                                    </p:anim>
                                    <p:animEffect transition="in" filter="fade">
                                      <p:cBhvr>
                                        <p:cTn id="26" dur="1000"/>
                                        <p:tgtEl>
                                          <p:spTgt spid="93"/>
                                        </p:tgtEl>
                                      </p:cBhvr>
                                    </p:animEffect>
                                  </p:childTnLst>
                                </p:cTn>
                              </p:par>
                            </p:childTnLst>
                          </p:cTn>
                        </p:par>
                        <p:par>
                          <p:cTn id="27" fill="hold">
                            <p:stCondLst>
                              <p:cond delay="3000"/>
                            </p:stCondLst>
                            <p:childTnLst>
                              <p:par>
                                <p:cTn id="28" presetID="42" presetClass="entr" presetSubtype="0" fill="hold" grpId="0" nodeType="afterEffect">
                                  <p:stCondLst>
                                    <p:cond delay="0"/>
                                  </p:stCondLst>
                                  <p:childTnLst>
                                    <p:set>
                                      <p:cBhvr>
                                        <p:cTn id="29" dur="1" fill="hold">
                                          <p:stCondLst>
                                            <p:cond delay="0"/>
                                          </p:stCondLst>
                                        </p:cTn>
                                        <p:tgtEl>
                                          <p:spTgt spid="96"/>
                                        </p:tgtEl>
                                        <p:attrNameLst>
                                          <p:attrName>style.visibility</p:attrName>
                                        </p:attrNameLst>
                                      </p:cBhvr>
                                      <p:to>
                                        <p:strVal val="visible"/>
                                      </p:to>
                                    </p:set>
                                    <p:animEffect transition="in" filter="fade">
                                      <p:cBhvr>
                                        <p:cTn id="30" dur="1000"/>
                                        <p:tgtEl>
                                          <p:spTgt spid="96"/>
                                        </p:tgtEl>
                                      </p:cBhvr>
                                    </p:animEffect>
                                    <p:anim calcmode="lin" valueType="num">
                                      <p:cBhvr>
                                        <p:cTn id="31" dur="1000" fill="hold"/>
                                        <p:tgtEl>
                                          <p:spTgt spid="96"/>
                                        </p:tgtEl>
                                        <p:attrNameLst>
                                          <p:attrName>ppt_x</p:attrName>
                                        </p:attrNameLst>
                                      </p:cBhvr>
                                      <p:tavLst>
                                        <p:tav tm="0">
                                          <p:val>
                                            <p:strVal val="#ppt_x"/>
                                          </p:val>
                                        </p:tav>
                                        <p:tav tm="100000">
                                          <p:val>
                                            <p:strVal val="#ppt_x"/>
                                          </p:val>
                                        </p:tav>
                                      </p:tavLst>
                                    </p:anim>
                                    <p:anim calcmode="lin" valueType="num">
                                      <p:cBhvr>
                                        <p:cTn id="32" dur="1000" fill="hold"/>
                                        <p:tgtEl>
                                          <p:spTgt spid="96"/>
                                        </p:tgtEl>
                                        <p:attrNameLst>
                                          <p:attrName>ppt_y</p:attrName>
                                        </p:attrNameLst>
                                      </p:cBhvr>
                                      <p:tavLst>
                                        <p:tav tm="0">
                                          <p:val>
                                            <p:strVal val="#ppt_y+.1"/>
                                          </p:val>
                                        </p:tav>
                                        <p:tav tm="100000">
                                          <p:val>
                                            <p:strVal val="#ppt_y"/>
                                          </p:val>
                                        </p:tav>
                                      </p:tavLst>
                                    </p:anim>
                                  </p:childTnLst>
                                </p:cTn>
                              </p:par>
                            </p:childTnLst>
                          </p:cTn>
                        </p:par>
                        <p:par>
                          <p:cTn id="33" fill="hold">
                            <p:stCondLst>
                              <p:cond delay="4000"/>
                            </p:stCondLst>
                            <p:childTnLst>
                              <p:par>
                                <p:cTn id="34" presetID="31" presetClass="entr" presetSubtype="0"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 calcmode="lin" valueType="num">
                                      <p:cBhvr>
                                        <p:cTn id="36" dur="1000" fill="hold"/>
                                        <p:tgtEl>
                                          <p:spTgt spid="94"/>
                                        </p:tgtEl>
                                        <p:attrNameLst>
                                          <p:attrName>ppt_w</p:attrName>
                                        </p:attrNameLst>
                                      </p:cBhvr>
                                      <p:tavLst>
                                        <p:tav tm="0">
                                          <p:val>
                                            <p:fltVal val="0"/>
                                          </p:val>
                                        </p:tav>
                                        <p:tav tm="100000">
                                          <p:val>
                                            <p:strVal val="#ppt_w"/>
                                          </p:val>
                                        </p:tav>
                                      </p:tavLst>
                                    </p:anim>
                                    <p:anim calcmode="lin" valueType="num">
                                      <p:cBhvr>
                                        <p:cTn id="37" dur="1000" fill="hold"/>
                                        <p:tgtEl>
                                          <p:spTgt spid="94"/>
                                        </p:tgtEl>
                                        <p:attrNameLst>
                                          <p:attrName>ppt_h</p:attrName>
                                        </p:attrNameLst>
                                      </p:cBhvr>
                                      <p:tavLst>
                                        <p:tav tm="0">
                                          <p:val>
                                            <p:fltVal val="0"/>
                                          </p:val>
                                        </p:tav>
                                        <p:tav tm="100000">
                                          <p:val>
                                            <p:strVal val="#ppt_h"/>
                                          </p:val>
                                        </p:tav>
                                      </p:tavLst>
                                    </p:anim>
                                    <p:anim calcmode="lin" valueType="num">
                                      <p:cBhvr>
                                        <p:cTn id="38" dur="1000" fill="hold"/>
                                        <p:tgtEl>
                                          <p:spTgt spid="94"/>
                                        </p:tgtEl>
                                        <p:attrNameLst>
                                          <p:attrName>style.rotation</p:attrName>
                                        </p:attrNameLst>
                                      </p:cBhvr>
                                      <p:tavLst>
                                        <p:tav tm="0">
                                          <p:val>
                                            <p:fltVal val="90"/>
                                          </p:val>
                                        </p:tav>
                                        <p:tav tm="100000">
                                          <p:val>
                                            <p:fltVal val="0"/>
                                          </p:val>
                                        </p:tav>
                                      </p:tavLst>
                                    </p:anim>
                                    <p:animEffect transition="in" filter="fade">
                                      <p:cBhvr>
                                        <p:cTn id="39" dur="1000"/>
                                        <p:tgtEl>
                                          <p:spTgt spid="94"/>
                                        </p:tgtEl>
                                      </p:cBhvr>
                                    </p:animEffect>
                                  </p:childTnLst>
                                </p:cTn>
                              </p:par>
                            </p:childTnLst>
                          </p:cTn>
                        </p:par>
                        <p:par>
                          <p:cTn id="40" fill="hold">
                            <p:stCondLst>
                              <p:cond delay="5000"/>
                            </p:stCondLst>
                            <p:childTnLst>
                              <p:par>
                                <p:cTn id="41" presetID="42" presetClass="entr" presetSubtype="0" fill="hold" grpId="0" nodeType="afterEffect">
                                  <p:stCondLst>
                                    <p:cond delay="0"/>
                                  </p:stCondLst>
                                  <p:childTnLst>
                                    <p:set>
                                      <p:cBhvr>
                                        <p:cTn id="42" dur="1" fill="hold">
                                          <p:stCondLst>
                                            <p:cond delay="0"/>
                                          </p:stCondLst>
                                        </p:cTn>
                                        <p:tgtEl>
                                          <p:spTgt spid="97"/>
                                        </p:tgtEl>
                                        <p:attrNameLst>
                                          <p:attrName>style.visibility</p:attrName>
                                        </p:attrNameLst>
                                      </p:cBhvr>
                                      <p:to>
                                        <p:strVal val="visible"/>
                                      </p:to>
                                    </p:set>
                                    <p:animEffect transition="in" filter="fade">
                                      <p:cBhvr>
                                        <p:cTn id="43" dur="1000"/>
                                        <p:tgtEl>
                                          <p:spTgt spid="97"/>
                                        </p:tgtEl>
                                      </p:cBhvr>
                                    </p:animEffect>
                                    <p:anim calcmode="lin" valueType="num">
                                      <p:cBhvr>
                                        <p:cTn id="44" dur="1000" fill="hold"/>
                                        <p:tgtEl>
                                          <p:spTgt spid="97"/>
                                        </p:tgtEl>
                                        <p:attrNameLst>
                                          <p:attrName>ppt_x</p:attrName>
                                        </p:attrNameLst>
                                      </p:cBhvr>
                                      <p:tavLst>
                                        <p:tav tm="0">
                                          <p:val>
                                            <p:strVal val="#ppt_x"/>
                                          </p:val>
                                        </p:tav>
                                        <p:tav tm="100000">
                                          <p:val>
                                            <p:strVal val="#ppt_x"/>
                                          </p:val>
                                        </p:tav>
                                      </p:tavLst>
                                    </p:anim>
                                    <p:anim calcmode="lin" valueType="num">
                                      <p:cBhvr>
                                        <p:cTn id="45" dur="1000" fill="hold"/>
                                        <p:tgtEl>
                                          <p:spTgt spid="97"/>
                                        </p:tgtEl>
                                        <p:attrNameLst>
                                          <p:attrName>ppt_y</p:attrName>
                                        </p:attrNameLst>
                                      </p:cBhvr>
                                      <p:tavLst>
                                        <p:tav tm="0">
                                          <p:val>
                                            <p:strVal val="#ppt_y+.1"/>
                                          </p:val>
                                        </p:tav>
                                        <p:tav tm="100000">
                                          <p:val>
                                            <p:strVal val="#ppt_y"/>
                                          </p:val>
                                        </p:tav>
                                      </p:tavLst>
                                    </p:anim>
                                  </p:childTnLst>
                                </p:cTn>
                              </p:par>
                            </p:childTnLst>
                          </p:cTn>
                        </p:par>
                        <p:par>
                          <p:cTn id="46" fill="hold">
                            <p:stCondLst>
                              <p:cond delay="6000"/>
                            </p:stCondLst>
                            <p:childTnLst>
                              <p:par>
                                <p:cTn id="47" presetID="31" presetClass="entr" presetSubtype="0" fill="hold" nodeType="afterEffect">
                                  <p:stCondLst>
                                    <p:cond delay="0"/>
                                  </p:stCondLst>
                                  <p:childTnLst>
                                    <p:set>
                                      <p:cBhvr>
                                        <p:cTn id="48" dur="1" fill="hold">
                                          <p:stCondLst>
                                            <p:cond delay="0"/>
                                          </p:stCondLst>
                                        </p:cTn>
                                        <p:tgtEl>
                                          <p:spTgt spid="95"/>
                                        </p:tgtEl>
                                        <p:attrNameLst>
                                          <p:attrName>style.visibility</p:attrName>
                                        </p:attrNameLst>
                                      </p:cBhvr>
                                      <p:to>
                                        <p:strVal val="visible"/>
                                      </p:to>
                                    </p:set>
                                    <p:anim calcmode="lin" valueType="num">
                                      <p:cBhvr>
                                        <p:cTn id="49" dur="1000" fill="hold"/>
                                        <p:tgtEl>
                                          <p:spTgt spid="95"/>
                                        </p:tgtEl>
                                        <p:attrNameLst>
                                          <p:attrName>ppt_w</p:attrName>
                                        </p:attrNameLst>
                                      </p:cBhvr>
                                      <p:tavLst>
                                        <p:tav tm="0">
                                          <p:val>
                                            <p:fltVal val="0"/>
                                          </p:val>
                                        </p:tav>
                                        <p:tav tm="100000">
                                          <p:val>
                                            <p:strVal val="#ppt_w"/>
                                          </p:val>
                                        </p:tav>
                                      </p:tavLst>
                                    </p:anim>
                                    <p:anim calcmode="lin" valueType="num">
                                      <p:cBhvr>
                                        <p:cTn id="50" dur="1000" fill="hold"/>
                                        <p:tgtEl>
                                          <p:spTgt spid="95"/>
                                        </p:tgtEl>
                                        <p:attrNameLst>
                                          <p:attrName>ppt_h</p:attrName>
                                        </p:attrNameLst>
                                      </p:cBhvr>
                                      <p:tavLst>
                                        <p:tav tm="0">
                                          <p:val>
                                            <p:fltVal val="0"/>
                                          </p:val>
                                        </p:tav>
                                        <p:tav tm="100000">
                                          <p:val>
                                            <p:strVal val="#ppt_h"/>
                                          </p:val>
                                        </p:tav>
                                      </p:tavLst>
                                    </p:anim>
                                    <p:anim calcmode="lin" valueType="num">
                                      <p:cBhvr>
                                        <p:cTn id="51" dur="1000" fill="hold"/>
                                        <p:tgtEl>
                                          <p:spTgt spid="95"/>
                                        </p:tgtEl>
                                        <p:attrNameLst>
                                          <p:attrName>style.rotation</p:attrName>
                                        </p:attrNameLst>
                                      </p:cBhvr>
                                      <p:tavLst>
                                        <p:tav tm="0">
                                          <p:val>
                                            <p:fltVal val="90"/>
                                          </p:val>
                                        </p:tav>
                                        <p:tav tm="100000">
                                          <p:val>
                                            <p:fltVal val="0"/>
                                          </p:val>
                                        </p:tav>
                                      </p:tavLst>
                                    </p:anim>
                                    <p:animEffect transition="in" filter="fade">
                                      <p:cBhvr>
                                        <p:cTn id="52" dur="1000"/>
                                        <p:tgtEl>
                                          <p:spTgt spid="95"/>
                                        </p:tgtEl>
                                      </p:cBhvr>
                                    </p:animEffect>
                                  </p:childTnLst>
                                </p:cTn>
                              </p:par>
                            </p:childTnLst>
                          </p:cTn>
                        </p:par>
                        <p:par>
                          <p:cTn id="53" fill="hold">
                            <p:stCondLst>
                              <p:cond delay="7000"/>
                            </p:stCondLst>
                            <p:childTnLst>
                              <p:par>
                                <p:cTn id="54" presetID="42" presetClass="entr" presetSubtype="0" fill="hold" grpId="0" nodeType="afterEffect">
                                  <p:stCondLst>
                                    <p:cond delay="0"/>
                                  </p:stCondLst>
                                  <p:childTnLst>
                                    <p:set>
                                      <p:cBhvr>
                                        <p:cTn id="55" dur="1" fill="hold">
                                          <p:stCondLst>
                                            <p:cond delay="0"/>
                                          </p:stCondLst>
                                        </p:cTn>
                                        <p:tgtEl>
                                          <p:spTgt spid="98"/>
                                        </p:tgtEl>
                                        <p:attrNameLst>
                                          <p:attrName>style.visibility</p:attrName>
                                        </p:attrNameLst>
                                      </p:cBhvr>
                                      <p:to>
                                        <p:strVal val="visible"/>
                                      </p:to>
                                    </p:set>
                                    <p:animEffect transition="in" filter="fade">
                                      <p:cBhvr>
                                        <p:cTn id="56" dur="1000"/>
                                        <p:tgtEl>
                                          <p:spTgt spid="98"/>
                                        </p:tgtEl>
                                      </p:cBhvr>
                                    </p:animEffect>
                                    <p:anim calcmode="lin" valueType="num">
                                      <p:cBhvr>
                                        <p:cTn id="57" dur="1000" fill="hold"/>
                                        <p:tgtEl>
                                          <p:spTgt spid="98"/>
                                        </p:tgtEl>
                                        <p:attrNameLst>
                                          <p:attrName>ppt_x</p:attrName>
                                        </p:attrNameLst>
                                      </p:cBhvr>
                                      <p:tavLst>
                                        <p:tav tm="0">
                                          <p:val>
                                            <p:strVal val="#ppt_x"/>
                                          </p:val>
                                        </p:tav>
                                        <p:tav tm="100000">
                                          <p:val>
                                            <p:strVal val="#ppt_x"/>
                                          </p:val>
                                        </p:tav>
                                      </p:tavLst>
                                    </p:anim>
                                    <p:anim calcmode="lin" valueType="num">
                                      <p:cBhvr>
                                        <p:cTn id="58" dur="1000" fill="hold"/>
                                        <p:tgtEl>
                                          <p:spTgt spid="98"/>
                                        </p:tgtEl>
                                        <p:attrNameLst>
                                          <p:attrName>ppt_y</p:attrName>
                                        </p:attrNameLst>
                                      </p:cBhvr>
                                      <p:tavLst>
                                        <p:tav tm="0">
                                          <p:val>
                                            <p:strVal val="#ppt_y+.1"/>
                                          </p:val>
                                        </p:tav>
                                        <p:tav tm="100000">
                                          <p:val>
                                            <p:strVal val="#ppt_y"/>
                                          </p:val>
                                        </p:tav>
                                      </p:tavLst>
                                    </p:anim>
                                  </p:childTnLst>
                                </p:cTn>
                              </p:par>
                            </p:childTnLst>
                          </p:cTn>
                        </p:par>
                        <p:par>
                          <p:cTn id="59" fill="hold">
                            <p:stCondLst>
                              <p:cond delay="8000"/>
                            </p:stCondLst>
                            <p:childTnLst>
                              <p:par>
                                <p:cTn id="60" presetID="31" presetClass="entr" presetSubtype="0" fill="hold" nodeType="afterEffect">
                                  <p:stCondLst>
                                    <p:cond delay="0"/>
                                  </p:stCondLst>
                                  <p:childTnLst>
                                    <p:set>
                                      <p:cBhvr>
                                        <p:cTn id="61" dur="1" fill="hold">
                                          <p:stCondLst>
                                            <p:cond delay="0"/>
                                          </p:stCondLst>
                                        </p:cTn>
                                        <p:tgtEl>
                                          <p:spTgt spid="92"/>
                                        </p:tgtEl>
                                        <p:attrNameLst>
                                          <p:attrName>style.visibility</p:attrName>
                                        </p:attrNameLst>
                                      </p:cBhvr>
                                      <p:to>
                                        <p:strVal val="visible"/>
                                      </p:to>
                                    </p:set>
                                    <p:anim calcmode="lin" valueType="num">
                                      <p:cBhvr>
                                        <p:cTn id="62" dur="1000" fill="hold"/>
                                        <p:tgtEl>
                                          <p:spTgt spid="92"/>
                                        </p:tgtEl>
                                        <p:attrNameLst>
                                          <p:attrName>ppt_w</p:attrName>
                                        </p:attrNameLst>
                                      </p:cBhvr>
                                      <p:tavLst>
                                        <p:tav tm="0">
                                          <p:val>
                                            <p:fltVal val="0"/>
                                          </p:val>
                                        </p:tav>
                                        <p:tav tm="100000">
                                          <p:val>
                                            <p:strVal val="#ppt_w"/>
                                          </p:val>
                                        </p:tav>
                                      </p:tavLst>
                                    </p:anim>
                                    <p:anim calcmode="lin" valueType="num">
                                      <p:cBhvr>
                                        <p:cTn id="63" dur="1000" fill="hold"/>
                                        <p:tgtEl>
                                          <p:spTgt spid="92"/>
                                        </p:tgtEl>
                                        <p:attrNameLst>
                                          <p:attrName>ppt_h</p:attrName>
                                        </p:attrNameLst>
                                      </p:cBhvr>
                                      <p:tavLst>
                                        <p:tav tm="0">
                                          <p:val>
                                            <p:fltVal val="0"/>
                                          </p:val>
                                        </p:tav>
                                        <p:tav tm="100000">
                                          <p:val>
                                            <p:strVal val="#ppt_h"/>
                                          </p:val>
                                        </p:tav>
                                      </p:tavLst>
                                    </p:anim>
                                    <p:anim calcmode="lin" valueType="num">
                                      <p:cBhvr>
                                        <p:cTn id="64" dur="1000" fill="hold"/>
                                        <p:tgtEl>
                                          <p:spTgt spid="92"/>
                                        </p:tgtEl>
                                        <p:attrNameLst>
                                          <p:attrName>style.rotation</p:attrName>
                                        </p:attrNameLst>
                                      </p:cBhvr>
                                      <p:tavLst>
                                        <p:tav tm="0">
                                          <p:val>
                                            <p:fltVal val="90"/>
                                          </p:val>
                                        </p:tav>
                                        <p:tav tm="100000">
                                          <p:val>
                                            <p:fltVal val="0"/>
                                          </p:val>
                                        </p:tav>
                                      </p:tavLst>
                                    </p:anim>
                                    <p:animEffect transition="in" filter="fade">
                                      <p:cBhvr>
                                        <p:cTn id="65" dur="1000"/>
                                        <p:tgtEl>
                                          <p:spTgt spid="92"/>
                                        </p:tgtEl>
                                      </p:cBhvr>
                                    </p:animEffect>
                                  </p:childTnLst>
                                </p:cTn>
                              </p:par>
                            </p:childTnLst>
                          </p:cTn>
                        </p:par>
                        <p:par>
                          <p:cTn id="66" fill="hold">
                            <p:stCondLst>
                              <p:cond delay="9000"/>
                            </p:stCondLst>
                            <p:childTnLst>
                              <p:par>
                                <p:cTn id="67" presetID="42" presetClass="entr" presetSubtype="0" fill="hold" grpId="0" nodeType="afterEffect">
                                  <p:stCondLst>
                                    <p:cond delay="0"/>
                                  </p:stCondLst>
                                  <p:childTnLst>
                                    <p:set>
                                      <p:cBhvr>
                                        <p:cTn id="68" dur="1" fill="hold">
                                          <p:stCondLst>
                                            <p:cond delay="0"/>
                                          </p:stCondLst>
                                        </p:cTn>
                                        <p:tgtEl>
                                          <p:spTgt spid="99"/>
                                        </p:tgtEl>
                                        <p:attrNameLst>
                                          <p:attrName>style.visibility</p:attrName>
                                        </p:attrNameLst>
                                      </p:cBhvr>
                                      <p:to>
                                        <p:strVal val="visible"/>
                                      </p:to>
                                    </p:set>
                                    <p:animEffect transition="in" filter="fade">
                                      <p:cBhvr>
                                        <p:cTn id="69" dur="1000"/>
                                        <p:tgtEl>
                                          <p:spTgt spid="99"/>
                                        </p:tgtEl>
                                      </p:cBhvr>
                                    </p:animEffect>
                                    <p:anim calcmode="lin" valueType="num">
                                      <p:cBhvr>
                                        <p:cTn id="70" dur="1000" fill="hold"/>
                                        <p:tgtEl>
                                          <p:spTgt spid="99"/>
                                        </p:tgtEl>
                                        <p:attrNameLst>
                                          <p:attrName>ppt_x</p:attrName>
                                        </p:attrNameLst>
                                      </p:cBhvr>
                                      <p:tavLst>
                                        <p:tav tm="0">
                                          <p:val>
                                            <p:strVal val="#ppt_x"/>
                                          </p:val>
                                        </p:tav>
                                        <p:tav tm="100000">
                                          <p:val>
                                            <p:strVal val="#ppt_x"/>
                                          </p:val>
                                        </p:tav>
                                      </p:tavLst>
                                    </p:anim>
                                    <p:anim calcmode="lin" valueType="num">
                                      <p:cBhvr>
                                        <p:cTn id="71" dur="1000" fill="hold"/>
                                        <p:tgtEl>
                                          <p:spTgt spid="9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P spid="97" grpId="0"/>
      <p:bldP spid="98" grpId="0"/>
      <p:bldP spid="99" grpId="0"/>
      <p:bldP spid="100" grpId="0"/>
      <p:bldP spid="10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1734</TotalTime>
  <Words>1474</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2019-11-15T17:01:54Z</dcterms:modified>
</cp:coreProperties>
</file>