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1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26"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0818-48C9-95C4-FA7E4AB0B382}"/>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0818-48C9-95C4-FA7E4AB0B382}"/>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0818-48C9-95C4-FA7E4AB0B382}"/>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0818-48C9-95C4-FA7E4AB0B382}"/>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0818-48C9-95C4-FA7E4AB0B382}"/>
              </c:ext>
            </c:extLst>
          </c:dPt>
          <c:dPt>
            <c:idx val="5"/>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0818-48C9-95C4-FA7E4AB0B382}"/>
              </c:ext>
            </c:extLst>
          </c:dPt>
          <c:dPt>
            <c:idx val="6"/>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0818-48C9-95C4-FA7E4AB0B382}"/>
              </c:ext>
            </c:extLst>
          </c:dPt>
          <c:dPt>
            <c:idx val="7"/>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0818-48C9-95C4-FA7E4AB0B382}"/>
              </c:ext>
            </c:extLst>
          </c:dPt>
          <c:dPt>
            <c:idx val="8"/>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0818-48C9-95C4-FA7E4AB0B382}"/>
              </c:ext>
            </c:extLst>
          </c:dPt>
          <c:dPt>
            <c:idx val="9"/>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0818-48C9-95C4-FA7E4AB0B382}"/>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0818-48C9-95C4-FA7E4AB0B382}"/>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9305-4031-A064-8D19BA6CDFAC}"/>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9305-4031-A064-8D19BA6CDFAC}"/>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9305-4031-A064-8D19BA6CDFAC}"/>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9305-4031-A064-8D19BA6CDFAC}"/>
              </c:ext>
            </c:extLst>
          </c:dPt>
          <c:dPt>
            <c:idx val="4"/>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9305-4031-A064-8D19BA6CDFAC}"/>
              </c:ext>
            </c:extLst>
          </c:dPt>
          <c:dPt>
            <c:idx val="5"/>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9305-4031-A064-8D19BA6CDFAC}"/>
              </c:ext>
            </c:extLst>
          </c:dPt>
          <c:dPt>
            <c:idx val="6"/>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9305-4031-A064-8D19BA6CDFAC}"/>
              </c:ext>
            </c:extLst>
          </c:dPt>
          <c:dPt>
            <c:idx val="7"/>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9305-4031-A064-8D19BA6CDFAC}"/>
              </c:ext>
            </c:extLst>
          </c:dPt>
          <c:dPt>
            <c:idx val="8"/>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9305-4031-A064-8D19BA6CDFAC}"/>
              </c:ext>
            </c:extLst>
          </c:dPt>
          <c:dPt>
            <c:idx val="9"/>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9305-4031-A064-8D19BA6CDFAC}"/>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9305-4031-A064-8D19BA6CDFAC}"/>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48235"/>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C546-4FD4-A0DA-C774F5926429}"/>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C546-4FD4-A0DA-C774F5926429}"/>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C546-4FD4-A0DA-C774F5926429}"/>
              </c:ext>
            </c:extLst>
          </c:dPt>
          <c:dPt>
            <c:idx val="3"/>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6-C546-4FD4-A0DA-C774F5926429}"/>
              </c:ext>
            </c:extLst>
          </c:dPt>
          <c:dPt>
            <c:idx val="4"/>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C546-4FD4-A0DA-C774F5926429}"/>
              </c:ext>
            </c:extLst>
          </c:dPt>
          <c:dPt>
            <c:idx val="5"/>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8-C546-4FD4-A0DA-C774F5926429}"/>
              </c:ext>
            </c:extLst>
          </c:dPt>
          <c:dPt>
            <c:idx val="6"/>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C546-4FD4-A0DA-C774F5926429}"/>
              </c:ext>
            </c:extLst>
          </c:dPt>
          <c:dPt>
            <c:idx val="7"/>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A-C546-4FD4-A0DA-C774F5926429}"/>
              </c:ext>
            </c:extLst>
          </c:dPt>
          <c:dPt>
            <c:idx val="8"/>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C546-4FD4-A0DA-C774F5926429}"/>
              </c:ext>
            </c:extLst>
          </c:dPt>
          <c:dPt>
            <c:idx val="9"/>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C-C546-4FD4-A0DA-C774F5926429}"/>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C546-4FD4-A0DA-C774F5926429}"/>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3646529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3" name="Group 170">
            <a:extLst>
              <a:ext uri="{FF2B5EF4-FFF2-40B4-BE49-F238E27FC236}">
                <a16:creationId xmlns:a16="http://schemas.microsoft.com/office/drawing/2014/main" id="{AA9247E1-4986-4602-B70E-9F4057E02D19}"/>
              </a:ext>
            </a:extLst>
          </p:cNvPr>
          <p:cNvGrpSpPr>
            <a:grpSpLocks noChangeAspect="1"/>
          </p:cNvGrpSpPr>
          <p:nvPr/>
        </p:nvGrpSpPr>
        <p:grpSpPr>
          <a:xfrm>
            <a:off x="3088352" y="685800"/>
            <a:ext cx="5029200" cy="5946196"/>
            <a:chOff x="3068638" y="1266826"/>
            <a:chExt cx="2803525" cy="3314700"/>
          </a:xfrm>
          <a:solidFill>
            <a:schemeClr val="bg1">
              <a:lumMod val="65000"/>
            </a:schemeClr>
          </a:solidFill>
        </p:grpSpPr>
        <p:sp>
          <p:nvSpPr>
            <p:cNvPr id="64" name="Freeform 5">
              <a:extLst>
                <a:ext uri="{FF2B5EF4-FFF2-40B4-BE49-F238E27FC236}">
                  <a16:creationId xmlns:a16="http://schemas.microsoft.com/office/drawing/2014/main" id="{ECE3047A-EB7E-4394-9FFC-42882C31F15C}"/>
                </a:ext>
              </a:extLst>
            </p:cNvPr>
            <p:cNvSpPr>
              <a:spLocks/>
            </p:cNvSpPr>
            <p:nvPr/>
          </p:nvSpPr>
          <p:spPr bwMode="auto">
            <a:xfrm>
              <a:off x="4075113" y="1714501"/>
              <a:ext cx="147637" cy="231775"/>
            </a:xfrm>
            <a:custGeom>
              <a:avLst/>
              <a:gdLst/>
              <a:ahLst/>
              <a:cxnLst>
                <a:cxn ang="0">
                  <a:pos x="100" y="37"/>
                </a:cxn>
                <a:cxn ang="0">
                  <a:pos x="99" y="52"/>
                </a:cxn>
                <a:cxn ang="0">
                  <a:pos x="94" y="74"/>
                </a:cxn>
                <a:cxn ang="0">
                  <a:pos x="87" y="91"/>
                </a:cxn>
                <a:cxn ang="0">
                  <a:pos x="79" y="107"/>
                </a:cxn>
                <a:cxn ang="0">
                  <a:pos x="66" y="118"/>
                </a:cxn>
                <a:cxn ang="0">
                  <a:pos x="54" y="123"/>
                </a:cxn>
                <a:cxn ang="0">
                  <a:pos x="45" y="132"/>
                </a:cxn>
                <a:cxn ang="0">
                  <a:pos x="42" y="140"/>
                </a:cxn>
                <a:cxn ang="0">
                  <a:pos x="40" y="144"/>
                </a:cxn>
                <a:cxn ang="0">
                  <a:pos x="36" y="143"/>
                </a:cxn>
                <a:cxn ang="0">
                  <a:pos x="30" y="141"/>
                </a:cxn>
                <a:cxn ang="0">
                  <a:pos x="28" y="138"/>
                </a:cxn>
                <a:cxn ang="0">
                  <a:pos x="25" y="137"/>
                </a:cxn>
                <a:cxn ang="0">
                  <a:pos x="22" y="141"/>
                </a:cxn>
                <a:cxn ang="0">
                  <a:pos x="22" y="146"/>
                </a:cxn>
                <a:cxn ang="0">
                  <a:pos x="26" y="149"/>
                </a:cxn>
                <a:cxn ang="0">
                  <a:pos x="26" y="154"/>
                </a:cxn>
                <a:cxn ang="0">
                  <a:pos x="23" y="158"/>
                </a:cxn>
                <a:cxn ang="0">
                  <a:pos x="14" y="158"/>
                </a:cxn>
                <a:cxn ang="0">
                  <a:pos x="7" y="154"/>
                </a:cxn>
                <a:cxn ang="0">
                  <a:pos x="2" y="145"/>
                </a:cxn>
                <a:cxn ang="0">
                  <a:pos x="1" y="133"/>
                </a:cxn>
                <a:cxn ang="0">
                  <a:pos x="5" y="122"/>
                </a:cxn>
                <a:cxn ang="0">
                  <a:pos x="4" y="110"/>
                </a:cxn>
                <a:cxn ang="0">
                  <a:pos x="11" y="91"/>
                </a:cxn>
                <a:cxn ang="0">
                  <a:pos x="23" y="72"/>
                </a:cxn>
                <a:cxn ang="0">
                  <a:pos x="37" y="53"/>
                </a:cxn>
                <a:cxn ang="0">
                  <a:pos x="46" y="37"/>
                </a:cxn>
                <a:cxn ang="0">
                  <a:pos x="56" y="15"/>
                </a:cxn>
                <a:cxn ang="0">
                  <a:pos x="64" y="5"/>
                </a:cxn>
                <a:cxn ang="0">
                  <a:pos x="72" y="0"/>
                </a:cxn>
                <a:cxn ang="0">
                  <a:pos x="77" y="0"/>
                </a:cxn>
                <a:cxn ang="0">
                  <a:pos x="83" y="5"/>
                </a:cxn>
                <a:cxn ang="0">
                  <a:pos x="84" y="10"/>
                </a:cxn>
                <a:cxn ang="0">
                  <a:pos x="83" y="14"/>
                </a:cxn>
                <a:cxn ang="0">
                  <a:pos x="84" y="19"/>
                </a:cxn>
                <a:cxn ang="0">
                  <a:pos x="88" y="20"/>
                </a:cxn>
                <a:cxn ang="0">
                  <a:pos x="93" y="24"/>
                </a:cxn>
                <a:cxn ang="0">
                  <a:pos x="96" y="29"/>
                </a:cxn>
                <a:cxn ang="0">
                  <a:pos x="100" y="37"/>
                </a:cxn>
              </a:cxnLst>
              <a:rect l="0" t="0" r="r" b="b"/>
              <a:pathLst>
                <a:path w="101" h="159">
                  <a:moveTo>
                    <a:pt x="100" y="37"/>
                  </a:moveTo>
                  <a:cubicBezTo>
                    <a:pt x="101" y="40"/>
                    <a:pt x="100" y="49"/>
                    <a:pt x="99" y="52"/>
                  </a:cubicBezTo>
                  <a:cubicBezTo>
                    <a:pt x="98" y="58"/>
                    <a:pt x="96" y="68"/>
                    <a:pt x="94" y="74"/>
                  </a:cubicBezTo>
                  <a:cubicBezTo>
                    <a:pt x="93" y="78"/>
                    <a:pt x="89" y="87"/>
                    <a:pt x="87" y="91"/>
                  </a:cubicBezTo>
                  <a:cubicBezTo>
                    <a:pt x="85" y="95"/>
                    <a:pt x="82" y="104"/>
                    <a:pt x="79" y="107"/>
                  </a:cubicBezTo>
                  <a:cubicBezTo>
                    <a:pt x="77" y="111"/>
                    <a:pt x="70" y="116"/>
                    <a:pt x="66" y="118"/>
                  </a:cubicBezTo>
                  <a:cubicBezTo>
                    <a:pt x="63" y="120"/>
                    <a:pt x="56" y="121"/>
                    <a:pt x="54" y="123"/>
                  </a:cubicBezTo>
                  <a:cubicBezTo>
                    <a:pt x="51" y="125"/>
                    <a:pt x="46" y="130"/>
                    <a:pt x="45" y="132"/>
                  </a:cubicBezTo>
                  <a:cubicBezTo>
                    <a:pt x="44" y="134"/>
                    <a:pt x="43" y="138"/>
                    <a:pt x="42" y="140"/>
                  </a:cubicBezTo>
                  <a:cubicBezTo>
                    <a:pt x="42" y="141"/>
                    <a:pt x="41" y="143"/>
                    <a:pt x="40" y="144"/>
                  </a:cubicBezTo>
                  <a:cubicBezTo>
                    <a:pt x="39" y="145"/>
                    <a:pt x="37" y="144"/>
                    <a:pt x="36" y="143"/>
                  </a:cubicBezTo>
                  <a:cubicBezTo>
                    <a:pt x="34" y="143"/>
                    <a:pt x="31" y="142"/>
                    <a:pt x="30" y="141"/>
                  </a:cubicBezTo>
                  <a:cubicBezTo>
                    <a:pt x="29" y="141"/>
                    <a:pt x="29" y="139"/>
                    <a:pt x="28" y="138"/>
                  </a:cubicBezTo>
                  <a:cubicBezTo>
                    <a:pt x="27" y="138"/>
                    <a:pt x="26" y="137"/>
                    <a:pt x="25" y="137"/>
                  </a:cubicBezTo>
                  <a:cubicBezTo>
                    <a:pt x="24" y="138"/>
                    <a:pt x="22" y="140"/>
                    <a:pt x="22" y="141"/>
                  </a:cubicBezTo>
                  <a:cubicBezTo>
                    <a:pt x="21" y="142"/>
                    <a:pt x="21" y="145"/>
                    <a:pt x="22" y="146"/>
                  </a:cubicBezTo>
                  <a:cubicBezTo>
                    <a:pt x="22" y="147"/>
                    <a:pt x="25" y="148"/>
                    <a:pt x="26" y="149"/>
                  </a:cubicBezTo>
                  <a:cubicBezTo>
                    <a:pt x="26" y="150"/>
                    <a:pt x="27" y="153"/>
                    <a:pt x="26" y="154"/>
                  </a:cubicBezTo>
                  <a:cubicBezTo>
                    <a:pt x="26" y="155"/>
                    <a:pt x="24" y="157"/>
                    <a:pt x="23" y="158"/>
                  </a:cubicBezTo>
                  <a:cubicBezTo>
                    <a:pt x="21" y="159"/>
                    <a:pt x="16" y="159"/>
                    <a:pt x="14" y="158"/>
                  </a:cubicBezTo>
                  <a:cubicBezTo>
                    <a:pt x="12" y="157"/>
                    <a:pt x="8" y="156"/>
                    <a:pt x="7" y="154"/>
                  </a:cubicBezTo>
                  <a:cubicBezTo>
                    <a:pt x="5" y="152"/>
                    <a:pt x="3" y="148"/>
                    <a:pt x="2" y="145"/>
                  </a:cubicBezTo>
                  <a:cubicBezTo>
                    <a:pt x="1" y="142"/>
                    <a:pt x="0" y="136"/>
                    <a:pt x="1" y="133"/>
                  </a:cubicBezTo>
                  <a:cubicBezTo>
                    <a:pt x="1" y="130"/>
                    <a:pt x="5" y="125"/>
                    <a:pt x="5" y="122"/>
                  </a:cubicBezTo>
                  <a:cubicBezTo>
                    <a:pt x="6" y="119"/>
                    <a:pt x="4" y="113"/>
                    <a:pt x="4" y="110"/>
                  </a:cubicBezTo>
                  <a:cubicBezTo>
                    <a:pt x="5" y="105"/>
                    <a:pt x="9" y="95"/>
                    <a:pt x="11" y="91"/>
                  </a:cubicBezTo>
                  <a:cubicBezTo>
                    <a:pt x="13" y="86"/>
                    <a:pt x="20" y="76"/>
                    <a:pt x="23" y="72"/>
                  </a:cubicBezTo>
                  <a:cubicBezTo>
                    <a:pt x="26" y="67"/>
                    <a:pt x="34" y="58"/>
                    <a:pt x="37" y="53"/>
                  </a:cubicBezTo>
                  <a:cubicBezTo>
                    <a:pt x="39" y="49"/>
                    <a:pt x="43" y="41"/>
                    <a:pt x="46" y="37"/>
                  </a:cubicBezTo>
                  <a:cubicBezTo>
                    <a:pt x="48" y="31"/>
                    <a:pt x="53" y="20"/>
                    <a:pt x="56" y="15"/>
                  </a:cubicBezTo>
                  <a:cubicBezTo>
                    <a:pt x="58" y="12"/>
                    <a:pt x="61" y="7"/>
                    <a:pt x="64" y="5"/>
                  </a:cubicBezTo>
                  <a:cubicBezTo>
                    <a:pt x="65" y="4"/>
                    <a:pt x="69" y="0"/>
                    <a:pt x="72" y="0"/>
                  </a:cubicBezTo>
                  <a:cubicBezTo>
                    <a:pt x="73" y="0"/>
                    <a:pt x="76" y="0"/>
                    <a:pt x="77" y="0"/>
                  </a:cubicBezTo>
                  <a:cubicBezTo>
                    <a:pt x="79" y="1"/>
                    <a:pt x="82" y="3"/>
                    <a:pt x="83" y="5"/>
                  </a:cubicBezTo>
                  <a:cubicBezTo>
                    <a:pt x="84" y="6"/>
                    <a:pt x="84" y="8"/>
                    <a:pt x="84" y="10"/>
                  </a:cubicBezTo>
                  <a:cubicBezTo>
                    <a:pt x="84" y="11"/>
                    <a:pt x="83" y="13"/>
                    <a:pt x="83" y="14"/>
                  </a:cubicBezTo>
                  <a:cubicBezTo>
                    <a:pt x="83" y="15"/>
                    <a:pt x="83" y="18"/>
                    <a:pt x="84" y="19"/>
                  </a:cubicBezTo>
                  <a:cubicBezTo>
                    <a:pt x="84" y="20"/>
                    <a:pt x="87" y="19"/>
                    <a:pt x="88" y="20"/>
                  </a:cubicBezTo>
                  <a:cubicBezTo>
                    <a:pt x="89" y="21"/>
                    <a:pt x="92" y="22"/>
                    <a:pt x="93" y="24"/>
                  </a:cubicBezTo>
                  <a:cubicBezTo>
                    <a:pt x="94" y="25"/>
                    <a:pt x="95" y="28"/>
                    <a:pt x="96" y="29"/>
                  </a:cubicBezTo>
                  <a:cubicBezTo>
                    <a:pt x="97" y="31"/>
                    <a:pt x="100" y="35"/>
                    <a:pt x="100" y="3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6">
              <a:extLst>
                <a:ext uri="{FF2B5EF4-FFF2-40B4-BE49-F238E27FC236}">
                  <a16:creationId xmlns:a16="http://schemas.microsoft.com/office/drawing/2014/main" id="{36D02E6B-FFA7-4B65-BA8D-38135BC554B6}"/>
                </a:ext>
              </a:extLst>
            </p:cNvPr>
            <p:cNvSpPr>
              <a:spLocks/>
            </p:cNvSpPr>
            <p:nvPr/>
          </p:nvSpPr>
          <p:spPr bwMode="auto">
            <a:xfrm>
              <a:off x="4346575" y="2540001"/>
              <a:ext cx="34925" cy="53975"/>
            </a:xfrm>
            <a:custGeom>
              <a:avLst/>
              <a:gdLst/>
              <a:ahLst/>
              <a:cxnLst>
                <a:cxn ang="0">
                  <a:pos x="24" y="19"/>
                </a:cxn>
                <a:cxn ang="0">
                  <a:pos x="24" y="21"/>
                </a:cxn>
                <a:cxn ang="0">
                  <a:pos x="21" y="24"/>
                </a:cxn>
                <a:cxn ang="0">
                  <a:pos x="17" y="25"/>
                </a:cxn>
                <a:cxn ang="0">
                  <a:pos x="12" y="27"/>
                </a:cxn>
                <a:cxn ang="0">
                  <a:pos x="8" y="29"/>
                </a:cxn>
                <a:cxn ang="0">
                  <a:pos x="5" y="32"/>
                </a:cxn>
                <a:cxn ang="0">
                  <a:pos x="4" y="34"/>
                </a:cxn>
                <a:cxn ang="0">
                  <a:pos x="1" y="36"/>
                </a:cxn>
                <a:cxn ang="0">
                  <a:pos x="0" y="32"/>
                </a:cxn>
                <a:cxn ang="0">
                  <a:pos x="3" y="28"/>
                </a:cxn>
                <a:cxn ang="0">
                  <a:pos x="4" y="24"/>
                </a:cxn>
                <a:cxn ang="0">
                  <a:pos x="8" y="20"/>
                </a:cxn>
                <a:cxn ang="0">
                  <a:pos x="9" y="15"/>
                </a:cxn>
                <a:cxn ang="0">
                  <a:pos x="7" y="10"/>
                </a:cxn>
                <a:cxn ang="0">
                  <a:pos x="6" y="3"/>
                </a:cxn>
                <a:cxn ang="0">
                  <a:pos x="5" y="0"/>
                </a:cxn>
                <a:cxn ang="0">
                  <a:pos x="8" y="0"/>
                </a:cxn>
                <a:cxn ang="0">
                  <a:pos x="12" y="3"/>
                </a:cxn>
                <a:cxn ang="0">
                  <a:pos x="13" y="8"/>
                </a:cxn>
                <a:cxn ang="0">
                  <a:pos x="16" y="15"/>
                </a:cxn>
                <a:cxn ang="0">
                  <a:pos x="21" y="17"/>
                </a:cxn>
                <a:cxn ang="0">
                  <a:pos x="24" y="19"/>
                </a:cxn>
              </a:cxnLst>
              <a:rect l="0" t="0" r="r" b="b"/>
              <a:pathLst>
                <a:path w="24" h="37">
                  <a:moveTo>
                    <a:pt x="24" y="19"/>
                  </a:moveTo>
                  <a:cubicBezTo>
                    <a:pt x="24" y="20"/>
                    <a:pt x="24" y="21"/>
                    <a:pt x="24" y="21"/>
                  </a:cubicBezTo>
                  <a:cubicBezTo>
                    <a:pt x="23" y="22"/>
                    <a:pt x="22" y="24"/>
                    <a:pt x="21" y="24"/>
                  </a:cubicBezTo>
                  <a:cubicBezTo>
                    <a:pt x="20" y="25"/>
                    <a:pt x="18" y="25"/>
                    <a:pt x="17" y="25"/>
                  </a:cubicBezTo>
                  <a:cubicBezTo>
                    <a:pt x="16" y="26"/>
                    <a:pt x="13" y="26"/>
                    <a:pt x="12" y="27"/>
                  </a:cubicBezTo>
                  <a:cubicBezTo>
                    <a:pt x="11" y="27"/>
                    <a:pt x="9" y="28"/>
                    <a:pt x="8" y="29"/>
                  </a:cubicBezTo>
                  <a:cubicBezTo>
                    <a:pt x="7" y="29"/>
                    <a:pt x="6" y="32"/>
                    <a:pt x="5" y="32"/>
                  </a:cubicBezTo>
                  <a:cubicBezTo>
                    <a:pt x="5" y="33"/>
                    <a:pt x="4" y="34"/>
                    <a:pt x="4" y="34"/>
                  </a:cubicBezTo>
                  <a:cubicBezTo>
                    <a:pt x="3" y="35"/>
                    <a:pt x="2" y="37"/>
                    <a:pt x="1" y="36"/>
                  </a:cubicBezTo>
                  <a:cubicBezTo>
                    <a:pt x="0" y="36"/>
                    <a:pt x="0" y="33"/>
                    <a:pt x="0" y="32"/>
                  </a:cubicBezTo>
                  <a:cubicBezTo>
                    <a:pt x="0" y="31"/>
                    <a:pt x="2" y="29"/>
                    <a:pt x="3" y="28"/>
                  </a:cubicBezTo>
                  <a:cubicBezTo>
                    <a:pt x="3" y="27"/>
                    <a:pt x="4" y="25"/>
                    <a:pt x="4" y="24"/>
                  </a:cubicBezTo>
                  <a:cubicBezTo>
                    <a:pt x="5" y="23"/>
                    <a:pt x="8" y="21"/>
                    <a:pt x="8" y="20"/>
                  </a:cubicBezTo>
                  <a:cubicBezTo>
                    <a:pt x="9" y="19"/>
                    <a:pt x="9" y="17"/>
                    <a:pt x="9" y="15"/>
                  </a:cubicBezTo>
                  <a:cubicBezTo>
                    <a:pt x="9" y="14"/>
                    <a:pt x="8" y="11"/>
                    <a:pt x="7" y="10"/>
                  </a:cubicBezTo>
                  <a:cubicBezTo>
                    <a:pt x="7" y="8"/>
                    <a:pt x="6" y="5"/>
                    <a:pt x="6" y="3"/>
                  </a:cubicBezTo>
                  <a:cubicBezTo>
                    <a:pt x="6" y="3"/>
                    <a:pt x="4" y="1"/>
                    <a:pt x="5" y="0"/>
                  </a:cubicBezTo>
                  <a:cubicBezTo>
                    <a:pt x="5" y="0"/>
                    <a:pt x="7" y="0"/>
                    <a:pt x="8" y="0"/>
                  </a:cubicBezTo>
                  <a:cubicBezTo>
                    <a:pt x="9" y="1"/>
                    <a:pt x="11" y="2"/>
                    <a:pt x="12" y="3"/>
                  </a:cubicBezTo>
                  <a:cubicBezTo>
                    <a:pt x="13" y="4"/>
                    <a:pt x="12" y="7"/>
                    <a:pt x="13" y="8"/>
                  </a:cubicBezTo>
                  <a:cubicBezTo>
                    <a:pt x="13" y="10"/>
                    <a:pt x="15" y="13"/>
                    <a:pt x="16" y="15"/>
                  </a:cubicBezTo>
                  <a:cubicBezTo>
                    <a:pt x="17" y="16"/>
                    <a:pt x="20" y="17"/>
                    <a:pt x="21" y="17"/>
                  </a:cubicBezTo>
                  <a:cubicBezTo>
                    <a:pt x="22" y="18"/>
                    <a:pt x="23" y="18"/>
                    <a:pt x="24" y="19"/>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7">
              <a:extLst>
                <a:ext uri="{FF2B5EF4-FFF2-40B4-BE49-F238E27FC236}">
                  <a16:creationId xmlns:a16="http://schemas.microsoft.com/office/drawing/2014/main" id="{26789043-82BE-4B8E-97E0-5D9061BD18D7}"/>
                </a:ext>
              </a:extLst>
            </p:cNvPr>
            <p:cNvSpPr>
              <a:spLocks/>
            </p:cNvSpPr>
            <p:nvPr/>
          </p:nvSpPr>
          <p:spPr bwMode="auto">
            <a:xfrm>
              <a:off x="3981450" y="1966913"/>
              <a:ext cx="517525" cy="703263"/>
            </a:xfrm>
            <a:custGeom>
              <a:avLst/>
              <a:gdLst/>
              <a:ahLst/>
              <a:cxnLst>
                <a:cxn ang="0">
                  <a:pos x="344" y="223"/>
                </a:cxn>
                <a:cxn ang="0">
                  <a:pos x="327" y="238"/>
                </a:cxn>
                <a:cxn ang="0">
                  <a:pos x="312" y="262"/>
                </a:cxn>
                <a:cxn ang="0">
                  <a:pos x="290" y="278"/>
                </a:cxn>
                <a:cxn ang="0">
                  <a:pos x="271" y="272"/>
                </a:cxn>
                <a:cxn ang="0">
                  <a:pos x="252" y="264"/>
                </a:cxn>
                <a:cxn ang="0">
                  <a:pos x="231" y="265"/>
                </a:cxn>
                <a:cxn ang="0">
                  <a:pos x="214" y="283"/>
                </a:cxn>
                <a:cxn ang="0">
                  <a:pos x="225" y="317"/>
                </a:cxn>
                <a:cxn ang="0">
                  <a:pos x="234" y="332"/>
                </a:cxn>
                <a:cxn ang="0">
                  <a:pos x="240" y="358"/>
                </a:cxn>
                <a:cxn ang="0">
                  <a:pos x="250" y="379"/>
                </a:cxn>
                <a:cxn ang="0">
                  <a:pos x="238" y="394"/>
                </a:cxn>
                <a:cxn ang="0">
                  <a:pos x="240" y="406"/>
                </a:cxn>
                <a:cxn ang="0">
                  <a:pos x="228" y="411"/>
                </a:cxn>
                <a:cxn ang="0">
                  <a:pos x="240" y="429"/>
                </a:cxn>
                <a:cxn ang="0">
                  <a:pos x="247" y="437"/>
                </a:cxn>
                <a:cxn ang="0">
                  <a:pos x="238" y="453"/>
                </a:cxn>
                <a:cxn ang="0">
                  <a:pos x="216" y="475"/>
                </a:cxn>
                <a:cxn ang="0">
                  <a:pos x="189" y="473"/>
                </a:cxn>
                <a:cxn ang="0">
                  <a:pos x="163" y="466"/>
                </a:cxn>
                <a:cxn ang="0">
                  <a:pos x="135" y="452"/>
                </a:cxn>
                <a:cxn ang="0">
                  <a:pos x="105" y="439"/>
                </a:cxn>
                <a:cxn ang="0">
                  <a:pos x="75" y="429"/>
                </a:cxn>
                <a:cxn ang="0">
                  <a:pos x="55" y="412"/>
                </a:cxn>
                <a:cxn ang="0">
                  <a:pos x="38" y="402"/>
                </a:cxn>
                <a:cxn ang="0">
                  <a:pos x="21" y="397"/>
                </a:cxn>
                <a:cxn ang="0">
                  <a:pos x="1" y="396"/>
                </a:cxn>
                <a:cxn ang="0">
                  <a:pos x="8" y="368"/>
                </a:cxn>
                <a:cxn ang="0">
                  <a:pos x="20" y="305"/>
                </a:cxn>
                <a:cxn ang="0">
                  <a:pos x="26" y="259"/>
                </a:cxn>
                <a:cxn ang="0">
                  <a:pos x="31" y="211"/>
                </a:cxn>
                <a:cxn ang="0">
                  <a:pos x="38" y="163"/>
                </a:cxn>
                <a:cxn ang="0">
                  <a:pos x="65" y="89"/>
                </a:cxn>
                <a:cxn ang="0">
                  <a:pos x="72" y="21"/>
                </a:cxn>
                <a:cxn ang="0">
                  <a:pos x="95" y="1"/>
                </a:cxn>
                <a:cxn ang="0">
                  <a:pos x="113" y="15"/>
                </a:cxn>
                <a:cxn ang="0">
                  <a:pos x="120" y="48"/>
                </a:cxn>
                <a:cxn ang="0">
                  <a:pos x="166" y="58"/>
                </a:cxn>
                <a:cxn ang="0">
                  <a:pos x="188" y="35"/>
                </a:cxn>
                <a:cxn ang="0">
                  <a:pos x="207" y="23"/>
                </a:cxn>
                <a:cxn ang="0">
                  <a:pos x="232" y="33"/>
                </a:cxn>
                <a:cxn ang="0">
                  <a:pos x="245" y="58"/>
                </a:cxn>
                <a:cxn ang="0">
                  <a:pos x="258" y="79"/>
                </a:cxn>
                <a:cxn ang="0">
                  <a:pos x="268" y="106"/>
                </a:cxn>
                <a:cxn ang="0">
                  <a:pos x="262" y="141"/>
                </a:cxn>
                <a:cxn ang="0">
                  <a:pos x="266" y="170"/>
                </a:cxn>
                <a:cxn ang="0">
                  <a:pos x="289" y="186"/>
                </a:cxn>
                <a:cxn ang="0">
                  <a:pos x="298" y="180"/>
                </a:cxn>
                <a:cxn ang="0">
                  <a:pos x="310" y="169"/>
                </a:cxn>
                <a:cxn ang="0">
                  <a:pos x="328" y="181"/>
                </a:cxn>
                <a:cxn ang="0">
                  <a:pos x="348" y="191"/>
                </a:cxn>
                <a:cxn ang="0">
                  <a:pos x="355" y="214"/>
                </a:cxn>
              </a:cxnLst>
              <a:rect l="0" t="0" r="r" b="b"/>
              <a:pathLst>
                <a:path w="355" h="481">
                  <a:moveTo>
                    <a:pt x="355" y="214"/>
                  </a:moveTo>
                  <a:cubicBezTo>
                    <a:pt x="355" y="216"/>
                    <a:pt x="354" y="221"/>
                    <a:pt x="352" y="222"/>
                  </a:cubicBezTo>
                  <a:cubicBezTo>
                    <a:pt x="351" y="224"/>
                    <a:pt x="346" y="222"/>
                    <a:pt x="344" y="223"/>
                  </a:cubicBezTo>
                  <a:cubicBezTo>
                    <a:pt x="342" y="223"/>
                    <a:pt x="338" y="225"/>
                    <a:pt x="336" y="226"/>
                  </a:cubicBezTo>
                  <a:cubicBezTo>
                    <a:pt x="334" y="227"/>
                    <a:pt x="330" y="228"/>
                    <a:pt x="328" y="230"/>
                  </a:cubicBezTo>
                  <a:cubicBezTo>
                    <a:pt x="327" y="232"/>
                    <a:pt x="327" y="236"/>
                    <a:pt x="327" y="238"/>
                  </a:cubicBezTo>
                  <a:cubicBezTo>
                    <a:pt x="327" y="240"/>
                    <a:pt x="326" y="245"/>
                    <a:pt x="326" y="247"/>
                  </a:cubicBezTo>
                  <a:cubicBezTo>
                    <a:pt x="325" y="250"/>
                    <a:pt x="322" y="255"/>
                    <a:pt x="320" y="257"/>
                  </a:cubicBezTo>
                  <a:cubicBezTo>
                    <a:pt x="318" y="259"/>
                    <a:pt x="314" y="261"/>
                    <a:pt x="312" y="262"/>
                  </a:cubicBezTo>
                  <a:cubicBezTo>
                    <a:pt x="310" y="264"/>
                    <a:pt x="307" y="268"/>
                    <a:pt x="305" y="269"/>
                  </a:cubicBezTo>
                  <a:cubicBezTo>
                    <a:pt x="303" y="269"/>
                    <a:pt x="299" y="268"/>
                    <a:pt x="297" y="269"/>
                  </a:cubicBezTo>
                  <a:cubicBezTo>
                    <a:pt x="295" y="270"/>
                    <a:pt x="292" y="276"/>
                    <a:pt x="290" y="278"/>
                  </a:cubicBezTo>
                  <a:cubicBezTo>
                    <a:pt x="288" y="279"/>
                    <a:pt x="284" y="283"/>
                    <a:pt x="281" y="283"/>
                  </a:cubicBezTo>
                  <a:cubicBezTo>
                    <a:pt x="278" y="284"/>
                    <a:pt x="273" y="280"/>
                    <a:pt x="271" y="278"/>
                  </a:cubicBezTo>
                  <a:cubicBezTo>
                    <a:pt x="271" y="277"/>
                    <a:pt x="272" y="273"/>
                    <a:pt x="271" y="272"/>
                  </a:cubicBezTo>
                  <a:cubicBezTo>
                    <a:pt x="269" y="270"/>
                    <a:pt x="264" y="272"/>
                    <a:pt x="262" y="271"/>
                  </a:cubicBezTo>
                  <a:cubicBezTo>
                    <a:pt x="261" y="270"/>
                    <a:pt x="259" y="269"/>
                    <a:pt x="259" y="269"/>
                  </a:cubicBezTo>
                  <a:cubicBezTo>
                    <a:pt x="257" y="268"/>
                    <a:pt x="254" y="264"/>
                    <a:pt x="252" y="264"/>
                  </a:cubicBezTo>
                  <a:cubicBezTo>
                    <a:pt x="250" y="264"/>
                    <a:pt x="248" y="267"/>
                    <a:pt x="246" y="267"/>
                  </a:cubicBezTo>
                  <a:cubicBezTo>
                    <a:pt x="244" y="268"/>
                    <a:pt x="239" y="268"/>
                    <a:pt x="237" y="267"/>
                  </a:cubicBezTo>
                  <a:cubicBezTo>
                    <a:pt x="235" y="267"/>
                    <a:pt x="233" y="265"/>
                    <a:pt x="231" y="265"/>
                  </a:cubicBezTo>
                  <a:cubicBezTo>
                    <a:pt x="229" y="266"/>
                    <a:pt x="226" y="269"/>
                    <a:pt x="224" y="271"/>
                  </a:cubicBezTo>
                  <a:cubicBezTo>
                    <a:pt x="223" y="272"/>
                    <a:pt x="222" y="276"/>
                    <a:pt x="221" y="278"/>
                  </a:cubicBezTo>
                  <a:cubicBezTo>
                    <a:pt x="220" y="280"/>
                    <a:pt x="215" y="281"/>
                    <a:pt x="214" y="283"/>
                  </a:cubicBezTo>
                  <a:cubicBezTo>
                    <a:pt x="213" y="286"/>
                    <a:pt x="215" y="291"/>
                    <a:pt x="216" y="294"/>
                  </a:cubicBezTo>
                  <a:cubicBezTo>
                    <a:pt x="217" y="298"/>
                    <a:pt x="220" y="304"/>
                    <a:pt x="222" y="308"/>
                  </a:cubicBezTo>
                  <a:cubicBezTo>
                    <a:pt x="223" y="310"/>
                    <a:pt x="225" y="315"/>
                    <a:pt x="225" y="317"/>
                  </a:cubicBezTo>
                  <a:cubicBezTo>
                    <a:pt x="226" y="319"/>
                    <a:pt x="225" y="323"/>
                    <a:pt x="226" y="325"/>
                  </a:cubicBezTo>
                  <a:cubicBezTo>
                    <a:pt x="226" y="326"/>
                    <a:pt x="228" y="328"/>
                    <a:pt x="229" y="329"/>
                  </a:cubicBezTo>
                  <a:cubicBezTo>
                    <a:pt x="230" y="330"/>
                    <a:pt x="233" y="331"/>
                    <a:pt x="234" y="332"/>
                  </a:cubicBezTo>
                  <a:cubicBezTo>
                    <a:pt x="235" y="333"/>
                    <a:pt x="236" y="337"/>
                    <a:pt x="237" y="338"/>
                  </a:cubicBezTo>
                  <a:cubicBezTo>
                    <a:pt x="237" y="340"/>
                    <a:pt x="237" y="345"/>
                    <a:pt x="238" y="347"/>
                  </a:cubicBezTo>
                  <a:cubicBezTo>
                    <a:pt x="238" y="350"/>
                    <a:pt x="239" y="356"/>
                    <a:pt x="240" y="358"/>
                  </a:cubicBezTo>
                  <a:cubicBezTo>
                    <a:pt x="240" y="360"/>
                    <a:pt x="242" y="363"/>
                    <a:pt x="243" y="365"/>
                  </a:cubicBezTo>
                  <a:cubicBezTo>
                    <a:pt x="244" y="366"/>
                    <a:pt x="247" y="369"/>
                    <a:pt x="248" y="371"/>
                  </a:cubicBezTo>
                  <a:cubicBezTo>
                    <a:pt x="249" y="373"/>
                    <a:pt x="250" y="377"/>
                    <a:pt x="250" y="379"/>
                  </a:cubicBezTo>
                  <a:cubicBezTo>
                    <a:pt x="249" y="380"/>
                    <a:pt x="247" y="382"/>
                    <a:pt x="246" y="383"/>
                  </a:cubicBezTo>
                  <a:cubicBezTo>
                    <a:pt x="245" y="384"/>
                    <a:pt x="243" y="388"/>
                    <a:pt x="242" y="389"/>
                  </a:cubicBezTo>
                  <a:cubicBezTo>
                    <a:pt x="241" y="390"/>
                    <a:pt x="239" y="393"/>
                    <a:pt x="238" y="394"/>
                  </a:cubicBezTo>
                  <a:cubicBezTo>
                    <a:pt x="238" y="395"/>
                    <a:pt x="238" y="397"/>
                    <a:pt x="238" y="398"/>
                  </a:cubicBezTo>
                  <a:cubicBezTo>
                    <a:pt x="239" y="400"/>
                    <a:pt x="242" y="402"/>
                    <a:pt x="242" y="403"/>
                  </a:cubicBezTo>
                  <a:cubicBezTo>
                    <a:pt x="242" y="404"/>
                    <a:pt x="240" y="406"/>
                    <a:pt x="240" y="406"/>
                  </a:cubicBezTo>
                  <a:cubicBezTo>
                    <a:pt x="239" y="407"/>
                    <a:pt x="237" y="408"/>
                    <a:pt x="236" y="408"/>
                  </a:cubicBezTo>
                  <a:cubicBezTo>
                    <a:pt x="235" y="408"/>
                    <a:pt x="232" y="407"/>
                    <a:pt x="231" y="408"/>
                  </a:cubicBezTo>
                  <a:cubicBezTo>
                    <a:pt x="230" y="408"/>
                    <a:pt x="228" y="409"/>
                    <a:pt x="228" y="411"/>
                  </a:cubicBezTo>
                  <a:cubicBezTo>
                    <a:pt x="228" y="412"/>
                    <a:pt x="229" y="416"/>
                    <a:pt x="230" y="417"/>
                  </a:cubicBezTo>
                  <a:cubicBezTo>
                    <a:pt x="231" y="419"/>
                    <a:pt x="233" y="421"/>
                    <a:pt x="234" y="423"/>
                  </a:cubicBezTo>
                  <a:cubicBezTo>
                    <a:pt x="236" y="424"/>
                    <a:pt x="238" y="428"/>
                    <a:pt x="240" y="429"/>
                  </a:cubicBezTo>
                  <a:cubicBezTo>
                    <a:pt x="242" y="430"/>
                    <a:pt x="246" y="430"/>
                    <a:pt x="248" y="431"/>
                  </a:cubicBezTo>
                  <a:cubicBezTo>
                    <a:pt x="248" y="432"/>
                    <a:pt x="249" y="433"/>
                    <a:pt x="249" y="433"/>
                  </a:cubicBezTo>
                  <a:cubicBezTo>
                    <a:pt x="250" y="434"/>
                    <a:pt x="248" y="436"/>
                    <a:pt x="247" y="437"/>
                  </a:cubicBezTo>
                  <a:cubicBezTo>
                    <a:pt x="246" y="438"/>
                    <a:pt x="244" y="442"/>
                    <a:pt x="243" y="444"/>
                  </a:cubicBezTo>
                  <a:cubicBezTo>
                    <a:pt x="243" y="445"/>
                    <a:pt x="244" y="449"/>
                    <a:pt x="243" y="450"/>
                  </a:cubicBezTo>
                  <a:cubicBezTo>
                    <a:pt x="242" y="451"/>
                    <a:pt x="239" y="452"/>
                    <a:pt x="238" y="453"/>
                  </a:cubicBezTo>
                  <a:cubicBezTo>
                    <a:pt x="236" y="453"/>
                    <a:pt x="231" y="454"/>
                    <a:pt x="230" y="455"/>
                  </a:cubicBezTo>
                  <a:cubicBezTo>
                    <a:pt x="227" y="457"/>
                    <a:pt x="226" y="463"/>
                    <a:pt x="224" y="465"/>
                  </a:cubicBezTo>
                  <a:cubicBezTo>
                    <a:pt x="222" y="468"/>
                    <a:pt x="218" y="472"/>
                    <a:pt x="216" y="475"/>
                  </a:cubicBezTo>
                  <a:cubicBezTo>
                    <a:pt x="216" y="476"/>
                    <a:pt x="214" y="479"/>
                    <a:pt x="213" y="480"/>
                  </a:cubicBezTo>
                  <a:cubicBezTo>
                    <a:pt x="209" y="481"/>
                    <a:pt x="201" y="479"/>
                    <a:pt x="197" y="478"/>
                  </a:cubicBezTo>
                  <a:cubicBezTo>
                    <a:pt x="195" y="477"/>
                    <a:pt x="191" y="473"/>
                    <a:pt x="189" y="473"/>
                  </a:cubicBezTo>
                  <a:cubicBezTo>
                    <a:pt x="187" y="472"/>
                    <a:pt x="183" y="473"/>
                    <a:pt x="181" y="473"/>
                  </a:cubicBezTo>
                  <a:cubicBezTo>
                    <a:pt x="179" y="472"/>
                    <a:pt x="176" y="471"/>
                    <a:pt x="174" y="470"/>
                  </a:cubicBezTo>
                  <a:cubicBezTo>
                    <a:pt x="171" y="469"/>
                    <a:pt x="165" y="467"/>
                    <a:pt x="163" y="466"/>
                  </a:cubicBezTo>
                  <a:cubicBezTo>
                    <a:pt x="160" y="464"/>
                    <a:pt x="156" y="460"/>
                    <a:pt x="154" y="458"/>
                  </a:cubicBezTo>
                  <a:cubicBezTo>
                    <a:pt x="152" y="457"/>
                    <a:pt x="148" y="457"/>
                    <a:pt x="146" y="456"/>
                  </a:cubicBezTo>
                  <a:cubicBezTo>
                    <a:pt x="143" y="455"/>
                    <a:pt x="138" y="454"/>
                    <a:pt x="135" y="452"/>
                  </a:cubicBezTo>
                  <a:cubicBezTo>
                    <a:pt x="133" y="450"/>
                    <a:pt x="130" y="446"/>
                    <a:pt x="128" y="444"/>
                  </a:cubicBezTo>
                  <a:cubicBezTo>
                    <a:pt x="125" y="443"/>
                    <a:pt x="120" y="441"/>
                    <a:pt x="117" y="440"/>
                  </a:cubicBezTo>
                  <a:cubicBezTo>
                    <a:pt x="114" y="440"/>
                    <a:pt x="108" y="439"/>
                    <a:pt x="105" y="439"/>
                  </a:cubicBezTo>
                  <a:cubicBezTo>
                    <a:pt x="103" y="438"/>
                    <a:pt x="98" y="435"/>
                    <a:pt x="96" y="434"/>
                  </a:cubicBezTo>
                  <a:cubicBezTo>
                    <a:pt x="93" y="433"/>
                    <a:pt x="89" y="433"/>
                    <a:pt x="87" y="432"/>
                  </a:cubicBezTo>
                  <a:cubicBezTo>
                    <a:pt x="84" y="432"/>
                    <a:pt x="78" y="430"/>
                    <a:pt x="75" y="429"/>
                  </a:cubicBezTo>
                  <a:cubicBezTo>
                    <a:pt x="73" y="428"/>
                    <a:pt x="70" y="427"/>
                    <a:pt x="68" y="426"/>
                  </a:cubicBezTo>
                  <a:cubicBezTo>
                    <a:pt x="66" y="425"/>
                    <a:pt x="63" y="423"/>
                    <a:pt x="62" y="421"/>
                  </a:cubicBezTo>
                  <a:cubicBezTo>
                    <a:pt x="60" y="419"/>
                    <a:pt x="56" y="414"/>
                    <a:pt x="55" y="412"/>
                  </a:cubicBezTo>
                  <a:cubicBezTo>
                    <a:pt x="54" y="410"/>
                    <a:pt x="53" y="406"/>
                    <a:pt x="52" y="405"/>
                  </a:cubicBezTo>
                  <a:cubicBezTo>
                    <a:pt x="50" y="403"/>
                    <a:pt x="45" y="400"/>
                    <a:pt x="43" y="400"/>
                  </a:cubicBezTo>
                  <a:cubicBezTo>
                    <a:pt x="41" y="400"/>
                    <a:pt x="39" y="402"/>
                    <a:pt x="38" y="402"/>
                  </a:cubicBezTo>
                  <a:cubicBezTo>
                    <a:pt x="36" y="402"/>
                    <a:pt x="33" y="401"/>
                    <a:pt x="32" y="400"/>
                  </a:cubicBezTo>
                  <a:cubicBezTo>
                    <a:pt x="31" y="400"/>
                    <a:pt x="28" y="399"/>
                    <a:pt x="27" y="398"/>
                  </a:cubicBezTo>
                  <a:cubicBezTo>
                    <a:pt x="25" y="398"/>
                    <a:pt x="23" y="397"/>
                    <a:pt x="21" y="397"/>
                  </a:cubicBezTo>
                  <a:cubicBezTo>
                    <a:pt x="18" y="398"/>
                    <a:pt x="14" y="401"/>
                    <a:pt x="11" y="402"/>
                  </a:cubicBezTo>
                  <a:cubicBezTo>
                    <a:pt x="9" y="402"/>
                    <a:pt x="6" y="401"/>
                    <a:pt x="5" y="400"/>
                  </a:cubicBezTo>
                  <a:cubicBezTo>
                    <a:pt x="3" y="399"/>
                    <a:pt x="1" y="397"/>
                    <a:pt x="1" y="396"/>
                  </a:cubicBezTo>
                  <a:cubicBezTo>
                    <a:pt x="0" y="394"/>
                    <a:pt x="1" y="390"/>
                    <a:pt x="2" y="388"/>
                  </a:cubicBezTo>
                  <a:cubicBezTo>
                    <a:pt x="3" y="386"/>
                    <a:pt x="8" y="382"/>
                    <a:pt x="8" y="379"/>
                  </a:cubicBezTo>
                  <a:cubicBezTo>
                    <a:pt x="9" y="377"/>
                    <a:pt x="8" y="371"/>
                    <a:pt x="8" y="368"/>
                  </a:cubicBezTo>
                  <a:cubicBezTo>
                    <a:pt x="8" y="364"/>
                    <a:pt x="8" y="355"/>
                    <a:pt x="8" y="351"/>
                  </a:cubicBezTo>
                  <a:cubicBezTo>
                    <a:pt x="9" y="346"/>
                    <a:pt x="13" y="338"/>
                    <a:pt x="14" y="333"/>
                  </a:cubicBezTo>
                  <a:cubicBezTo>
                    <a:pt x="16" y="326"/>
                    <a:pt x="18" y="312"/>
                    <a:pt x="20" y="305"/>
                  </a:cubicBezTo>
                  <a:cubicBezTo>
                    <a:pt x="21" y="301"/>
                    <a:pt x="23" y="293"/>
                    <a:pt x="23" y="288"/>
                  </a:cubicBezTo>
                  <a:cubicBezTo>
                    <a:pt x="24" y="284"/>
                    <a:pt x="22" y="276"/>
                    <a:pt x="23" y="272"/>
                  </a:cubicBezTo>
                  <a:cubicBezTo>
                    <a:pt x="23" y="269"/>
                    <a:pt x="26" y="262"/>
                    <a:pt x="26" y="259"/>
                  </a:cubicBezTo>
                  <a:cubicBezTo>
                    <a:pt x="27" y="255"/>
                    <a:pt x="27" y="248"/>
                    <a:pt x="27" y="244"/>
                  </a:cubicBezTo>
                  <a:cubicBezTo>
                    <a:pt x="27" y="238"/>
                    <a:pt x="26" y="226"/>
                    <a:pt x="27" y="221"/>
                  </a:cubicBezTo>
                  <a:cubicBezTo>
                    <a:pt x="27" y="218"/>
                    <a:pt x="30" y="213"/>
                    <a:pt x="31" y="211"/>
                  </a:cubicBezTo>
                  <a:cubicBezTo>
                    <a:pt x="32" y="208"/>
                    <a:pt x="33" y="202"/>
                    <a:pt x="33" y="198"/>
                  </a:cubicBezTo>
                  <a:cubicBezTo>
                    <a:pt x="34" y="195"/>
                    <a:pt x="35" y="187"/>
                    <a:pt x="36" y="183"/>
                  </a:cubicBezTo>
                  <a:cubicBezTo>
                    <a:pt x="37" y="178"/>
                    <a:pt x="37" y="168"/>
                    <a:pt x="38" y="163"/>
                  </a:cubicBezTo>
                  <a:cubicBezTo>
                    <a:pt x="39" y="158"/>
                    <a:pt x="44" y="149"/>
                    <a:pt x="46" y="144"/>
                  </a:cubicBezTo>
                  <a:cubicBezTo>
                    <a:pt x="48" y="138"/>
                    <a:pt x="53" y="126"/>
                    <a:pt x="56" y="120"/>
                  </a:cubicBezTo>
                  <a:cubicBezTo>
                    <a:pt x="58" y="113"/>
                    <a:pt x="63" y="97"/>
                    <a:pt x="65" y="89"/>
                  </a:cubicBezTo>
                  <a:cubicBezTo>
                    <a:pt x="67" y="80"/>
                    <a:pt x="71" y="62"/>
                    <a:pt x="72" y="53"/>
                  </a:cubicBezTo>
                  <a:cubicBezTo>
                    <a:pt x="73" y="49"/>
                    <a:pt x="73" y="42"/>
                    <a:pt x="73" y="39"/>
                  </a:cubicBezTo>
                  <a:cubicBezTo>
                    <a:pt x="73" y="35"/>
                    <a:pt x="71" y="26"/>
                    <a:pt x="72" y="21"/>
                  </a:cubicBezTo>
                  <a:cubicBezTo>
                    <a:pt x="72" y="18"/>
                    <a:pt x="75" y="9"/>
                    <a:pt x="76" y="9"/>
                  </a:cubicBezTo>
                  <a:cubicBezTo>
                    <a:pt x="76" y="8"/>
                    <a:pt x="81" y="4"/>
                    <a:pt x="83" y="3"/>
                  </a:cubicBezTo>
                  <a:cubicBezTo>
                    <a:pt x="86" y="2"/>
                    <a:pt x="92" y="1"/>
                    <a:pt x="95" y="1"/>
                  </a:cubicBezTo>
                  <a:cubicBezTo>
                    <a:pt x="97" y="1"/>
                    <a:pt x="103" y="0"/>
                    <a:pt x="106" y="1"/>
                  </a:cubicBezTo>
                  <a:cubicBezTo>
                    <a:pt x="108" y="2"/>
                    <a:pt x="113" y="5"/>
                    <a:pt x="114" y="7"/>
                  </a:cubicBezTo>
                  <a:cubicBezTo>
                    <a:pt x="115" y="9"/>
                    <a:pt x="114" y="13"/>
                    <a:pt x="113" y="15"/>
                  </a:cubicBezTo>
                  <a:cubicBezTo>
                    <a:pt x="113" y="18"/>
                    <a:pt x="108" y="22"/>
                    <a:pt x="107" y="24"/>
                  </a:cubicBezTo>
                  <a:cubicBezTo>
                    <a:pt x="106" y="27"/>
                    <a:pt x="105" y="34"/>
                    <a:pt x="106" y="37"/>
                  </a:cubicBezTo>
                  <a:cubicBezTo>
                    <a:pt x="108" y="41"/>
                    <a:pt x="116" y="46"/>
                    <a:pt x="120" y="48"/>
                  </a:cubicBezTo>
                  <a:cubicBezTo>
                    <a:pt x="122" y="50"/>
                    <a:pt x="127" y="55"/>
                    <a:pt x="130" y="56"/>
                  </a:cubicBezTo>
                  <a:cubicBezTo>
                    <a:pt x="135" y="58"/>
                    <a:pt x="146" y="60"/>
                    <a:pt x="151" y="60"/>
                  </a:cubicBezTo>
                  <a:cubicBezTo>
                    <a:pt x="155" y="60"/>
                    <a:pt x="163" y="59"/>
                    <a:pt x="166" y="58"/>
                  </a:cubicBezTo>
                  <a:cubicBezTo>
                    <a:pt x="170" y="56"/>
                    <a:pt x="177" y="53"/>
                    <a:pt x="179" y="50"/>
                  </a:cubicBezTo>
                  <a:cubicBezTo>
                    <a:pt x="180" y="49"/>
                    <a:pt x="180" y="45"/>
                    <a:pt x="181" y="44"/>
                  </a:cubicBezTo>
                  <a:cubicBezTo>
                    <a:pt x="182" y="41"/>
                    <a:pt x="186" y="37"/>
                    <a:pt x="188" y="35"/>
                  </a:cubicBezTo>
                  <a:cubicBezTo>
                    <a:pt x="189" y="33"/>
                    <a:pt x="192" y="29"/>
                    <a:pt x="194" y="28"/>
                  </a:cubicBezTo>
                  <a:cubicBezTo>
                    <a:pt x="195" y="27"/>
                    <a:pt x="199" y="26"/>
                    <a:pt x="201" y="26"/>
                  </a:cubicBezTo>
                  <a:cubicBezTo>
                    <a:pt x="203" y="25"/>
                    <a:pt x="205" y="24"/>
                    <a:pt x="207" y="23"/>
                  </a:cubicBezTo>
                  <a:cubicBezTo>
                    <a:pt x="210" y="23"/>
                    <a:pt x="215" y="25"/>
                    <a:pt x="218" y="26"/>
                  </a:cubicBezTo>
                  <a:cubicBezTo>
                    <a:pt x="220" y="26"/>
                    <a:pt x="225" y="25"/>
                    <a:pt x="227" y="26"/>
                  </a:cubicBezTo>
                  <a:cubicBezTo>
                    <a:pt x="229" y="27"/>
                    <a:pt x="231" y="31"/>
                    <a:pt x="232" y="33"/>
                  </a:cubicBezTo>
                  <a:cubicBezTo>
                    <a:pt x="233" y="35"/>
                    <a:pt x="233" y="40"/>
                    <a:pt x="234" y="42"/>
                  </a:cubicBezTo>
                  <a:cubicBezTo>
                    <a:pt x="234" y="45"/>
                    <a:pt x="236" y="50"/>
                    <a:pt x="238" y="52"/>
                  </a:cubicBezTo>
                  <a:cubicBezTo>
                    <a:pt x="239" y="53"/>
                    <a:pt x="243" y="56"/>
                    <a:pt x="245" y="58"/>
                  </a:cubicBezTo>
                  <a:cubicBezTo>
                    <a:pt x="246" y="60"/>
                    <a:pt x="248" y="64"/>
                    <a:pt x="249" y="67"/>
                  </a:cubicBezTo>
                  <a:cubicBezTo>
                    <a:pt x="249" y="68"/>
                    <a:pt x="250" y="71"/>
                    <a:pt x="250" y="72"/>
                  </a:cubicBezTo>
                  <a:cubicBezTo>
                    <a:pt x="252" y="74"/>
                    <a:pt x="257" y="77"/>
                    <a:pt x="258" y="79"/>
                  </a:cubicBezTo>
                  <a:cubicBezTo>
                    <a:pt x="260" y="82"/>
                    <a:pt x="264" y="87"/>
                    <a:pt x="265" y="91"/>
                  </a:cubicBezTo>
                  <a:cubicBezTo>
                    <a:pt x="266" y="92"/>
                    <a:pt x="266" y="95"/>
                    <a:pt x="266" y="96"/>
                  </a:cubicBezTo>
                  <a:cubicBezTo>
                    <a:pt x="266" y="99"/>
                    <a:pt x="268" y="104"/>
                    <a:pt x="268" y="106"/>
                  </a:cubicBezTo>
                  <a:cubicBezTo>
                    <a:pt x="268" y="110"/>
                    <a:pt x="269" y="117"/>
                    <a:pt x="268" y="121"/>
                  </a:cubicBezTo>
                  <a:cubicBezTo>
                    <a:pt x="267" y="123"/>
                    <a:pt x="264" y="127"/>
                    <a:pt x="263" y="129"/>
                  </a:cubicBezTo>
                  <a:cubicBezTo>
                    <a:pt x="262" y="132"/>
                    <a:pt x="262" y="138"/>
                    <a:pt x="262" y="141"/>
                  </a:cubicBezTo>
                  <a:cubicBezTo>
                    <a:pt x="262" y="143"/>
                    <a:pt x="263" y="148"/>
                    <a:pt x="263" y="151"/>
                  </a:cubicBezTo>
                  <a:cubicBezTo>
                    <a:pt x="263" y="154"/>
                    <a:pt x="260" y="160"/>
                    <a:pt x="261" y="163"/>
                  </a:cubicBezTo>
                  <a:cubicBezTo>
                    <a:pt x="261" y="165"/>
                    <a:pt x="265" y="169"/>
                    <a:pt x="266" y="170"/>
                  </a:cubicBezTo>
                  <a:cubicBezTo>
                    <a:pt x="268" y="172"/>
                    <a:pt x="272" y="174"/>
                    <a:pt x="273" y="175"/>
                  </a:cubicBezTo>
                  <a:cubicBezTo>
                    <a:pt x="276" y="177"/>
                    <a:pt x="278" y="183"/>
                    <a:pt x="281" y="185"/>
                  </a:cubicBezTo>
                  <a:cubicBezTo>
                    <a:pt x="283" y="186"/>
                    <a:pt x="287" y="187"/>
                    <a:pt x="289" y="186"/>
                  </a:cubicBezTo>
                  <a:cubicBezTo>
                    <a:pt x="290" y="186"/>
                    <a:pt x="292" y="184"/>
                    <a:pt x="293" y="184"/>
                  </a:cubicBezTo>
                  <a:cubicBezTo>
                    <a:pt x="294" y="184"/>
                    <a:pt x="297" y="185"/>
                    <a:pt x="297" y="184"/>
                  </a:cubicBezTo>
                  <a:cubicBezTo>
                    <a:pt x="298" y="184"/>
                    <a:pt x="298" y="181"/>
                    <a:pt x="298" y="180"/>
                  </a:cubicBezTo>
                  <a:cubicBezTo>
                    <a:pt x="299" y="179"/>
                    <a:pt x="301" y="177"/>
                    <a:pt x="302" y="176"/>
                  </a:cubicBezTo>
                  <a:cubicBezTo>
                    <a:pt x="303" y="176"/>
                    <a:pt x="305" y="174"/>
                    <a:pt x="306" y="174"/>
                  </a:cubicBezTo>
                  <a:cubicBezTo>
                    <a:pt x="307" y="173"/>
                    <a:pt x="309" y="170"/>
                    <a:pt x="310" y="169"/>
                  </a:cubicBezTo>
                  <a:cubicBezTo>
                    <a:pt x="312" y="169"/>
                    <a:pt x="315" y="171"/>
                    <a:pt x="316" y="172"/>
                  </a:cubicBezTo>
                  <a:cubicBezTo>
                    <a:pt x="318" y="174"/>
                    <a:pt x="320" y="177"/>
                    <a:pt x="322" y="178"/>
                  </a:cubicBezTo>
                  <a:cubicBezTo>
                    <a:pt x="323" y="179"/>
                    <a:pt x="326" y="181"/>
                    <a:pt x="328" y="181"/>
                  </a:cubicBezTo>
                  <a:cubicBezTo>
                    <a:pt x="330" y="181"/>
                    <a:pt x="333" y="180"/>
                    <a:pt x="335" y="180"/>
                  </a:cubicBezTo>
                  <a:cubicBezTo>
                    <a:pt x="337" y="180"/>
                    <a:pt x="341" y="182"/>
                    <a:pt x="343" y="183"/>
                  </a:cubicBezTo>
                  <a:cubicBezTo>
                    <a:pt x="345" y="185"/>
                    <a:pt x="348" y="189"/>
                    <a:pt x="348" y="191"/>
                  </a:cubicBezTo>
                  <a:cubicBezTo>
                    <a:pt x="349" y="194"/>
                    <a:pt x="347" y="199"/>
                    <a:pt x="347" y="201"/>
                  </a:cubicBezTo>
                  <a:cubicBezTo>
                    <a:pt x="347" y="203"/>
                    <a:pt x="349" y="207"/>
                    <a:pt x="350" y="209"/>
                  </a:cubicBezTo>
                  <a:cubicBezTo>
                    <a:pt x="351" y="210"/>
                    <a:pt x="354" y="212"/>
                    <a:pt x="355" y="214"/>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8">
              <a:extLst>
                <a:ext uri="{FF2B5EF4-FFF2-40B4-BE49-F238E27FC236}">
                  <a16:creationId xmlns:a16="http://schemas.microsoft.com/office/drawing/2014/main" id="{5E3CFBC4-535D-42E4-B73E-AA8657517C99}"/>
                </a:ext>
              </a:extLst>
            </p:cNvPr>
            <p:cNvSpPr>
              <a:spLocks/>
            </p:cNvSpPr>
            <p:nvPr/>
          </p:nvSpPr>
          <p:spPr bwMode="auto">
            <a:xfrm>
              <a:off x="3916363" y="2560638"/>
              <a:ext cx="587375" cy="346075"/>
            </a:xfrm>
            <a:custGeom>
              <a:avLst/>
              <a:gdLst/>
              <a:ahLst/>
              <a:cxnLst>
                <a:cxn ang="0">
                  <a:pos x="122" y="205"/>
                </a:cxn>
                <a:cxn ang="0">
                  <a:pos x="112" y="192"/>
                </a:cxn>
                <a:cxn ang="0">
                  <a:pos x="87" y="194"/>
                </a:cxn>
                <a:cxn ang="0">
                  <a:pos x="59" y="203"/>
                </a:cxn>
                <a:cxn ang="0">
                  <a:pos x="37" y="208"/>
                </a:cxn>
                <a:cxn ang="0">
                  <a:pos x="24" y="219"/>
                </a:cxn>
                <a:cxn ang="0">
                  <a:pos x="9" y="210"/>
                </a:cxn>
                <a:cxn ang="0">
                  <a:pos x="28" y="201"/>
                </a:cxn>
                <a:cxn ang="0">
                  <a:pos x="36" y="184"/>
                </a:cxn>
                <a:cxn ang="0">
                  <a:pos x="32" y="164"/>
                </a:cxn>
                <a:cxn ang="0">
                  <a:pos x="54" y="138"/>
                </a:cxn>
                <a:cxn ang="0">
                  <a:pos x="41" y="124"/>
                </a:cxn>
                <a:cxn ang="0">
                  <a:pos x="4" y="115"/>
                </a:cxn>
                <a:cxn ang="0">
                  <a:pos x="19" y="78"/>
                </a:cxn>
                <a:cxn ang="0">
                  <a:pos x="35" y="23"/>
                </a:cxn>
                <a:cxn ang="0">
                  <a:pos x="45" y="4"/>
                </a:cxn>
                <a:cxn ang="0">
                  <a:pos x="75" y="2"/>
                </a:cxn>
                <a:cxn ang="0">
                  <a:pos x="100" y="19"/>
                </a:cxn>
                <a:cxn ang="0">
                  <a:pos x="124" y="29"/>
                </a:cxn>
                <a:cxn ang="0">
                  <a:pos x="157" y="39"/>
                </a:cxn>
                <a:cxn ang="0">
                  <a:pos x="178" y="51"/>
                </a:cxn>
                <a:cxn ang="0">
                  <a:pos x="200" y="65"/>
                </a:cxn>
                <a:cxn ang="0">
                  <a:pos x="235" y="75"/>
                </a:cxn>
                <a:cxn ang="0">
                  <a:pos x="249" y="94"/>
                </a:cxn>
                <a:cxn ang="0">
                  <a:pos x="269" y="106"/>
                </a:cxn>
                <a:cxn ang="0">
                  <a:pos x="290" y="101"/>
                </a:cxn>
                <a:cxn ang="0">
                  <a:pos x="316" y="119"/>
                </a:cxn>
                <a:cxn ang="0">
                  <a:pos x="342" y="129"/>
                </a:cxn>
                <a:cxn ang="0">
                  <a:pos x="374" y="127"/>
                </a:cxn>
                <a:cxn ang="0">
                  <a:pos x="401" y="142"/>
                </a:cxn>
                <a:cxn ang="0">
                  <a:pos x="393" y="151"/>
                </a:cxn>
                <a:cxn ang="0">
                  <a:pos x="372" y="189"/>
                </a:cxn>
                <a:cxn ang="0">
                  <a:pos x="356" y="226"/>
                </a:cxn>
                <a:cxn ang="0">
                  <a:pos x="323" y="234"/>
                </a:cxn>
                <a:cxn ang="0">
                  <a:pos x="328" y="221"/>
                </a:cxn>
                <a:cxn ang="0">
                  <a:pos x="318" y="206"/>
                </a:cxn>
                <a:cxn ang="0">
                  <a:pos x="291" y="204"/>
                </a:cxn>
                <a:cxn ang="0">
                  <a:pos x="280" y="194"/>
                </a:cxn>
                <a:cxn ang="0">
                  <a:pos x="283" y="177"/>
                </a:cxn>
                <a:cxn ang="0">
                  <a:pos x="272" y="161"/>
                </a:cxn>
                <a:cxn ang="0">
                  <a:pos x="279" y="148"/>
                </a:cxn>
                <a:cxn ang="0">
                  <a:pos x="259" y="154"/>
                </a:cxn>
                <a:cxn ang="0">
                  <a:pos x="244" y="148"/>
                </a:cxn>
                <a:cxn ang="0">
                  <a:pos x="219" y="155"/>
                </a:cxn>
                <a:cxn ang="0">
                  <a:pos x="198" y="174"/>
                </a:cxn>
                <a:cxn ang="0">
                  <a:pos x="175" y="184"/>
                </a:cxn>
                <a:cxn ang="0">
                  <a:pos x="147" y="198"/>
                </a:cxn>
              </a:cxnLst>
              <a:rect l="0" t="0" r="r" b="b"/>
              <a:pathLst>
                <a:path w="402" h="237">
                  <a:moveTo>
                    <a:pt x="139" y="201"/>
                  </a:moveTo>
                  <a:cubicBezTo>
                    <a:pt x="137" y="201"/>
                    <a:pt x="133" y="200"/>
                    <a:pt x="131" y="200"/>
                  </a:cubicBezTo>
                  <a:cubicBezTo>
                    <a:pt x="129" y="201"/>
                    <a:pt x="125" y="204"/>
                    <a:pt x="122" y="205"/>
                  </a:cubicBezTo>
                  <a:cubicBezTo>
                    <a:pt x="121" y="206"/>
                    <a:pt x="117" y="208"/>
                    <a:pt x="115" y="207"/>
                  </a:cubicBezTo>
                  <a:cubicBezTo>
                    <a:pt x="113" y="206"/>
                    <a:pt x="111" y="201"/>
                    <a:pt x="111" y="199"/>
                  </a:cubicBezTo>
                  <a:cubicBezTo>
                    <a:pt x="111" y="197"/>
                    <a:pt x="113" y="194"/>
                    <a:pt x="112" y="192"/>
                  </a:cubicBezTo>
                  <a:cubicBezTo>
                    <a:pt x="111" y="190"/>
                    <a:pt x="106" y="189"/>
                    <a:pt x="104" y="189"/>
                  </a:cubicBezTo>
                  <a:cubicBezTo>
                    <a:pt x="101" y="189"/>
                    <a:pt x="96" y="188"/>
                    <a:pt x="94" y="189"/>
                  </a:cubicBezTo>
                  <a:cubicBezTo>
                    <a:pt x="92" y="190"/>
                    <a:pt x="89" y="193"/>
                    <a:pt x="87" y="194"/>
                  </a:cubicBezTo>
                  <a:cubicBezTo>
                    <a:pt x="85" y="195"/>
                    <a:pt x="79" y="198"/>
                    <a:pt x="77" y="199"/>
                  </a:cubicBezTo>
                  <a:cubicBezTo>
                    <a:pt x="74" y="200"/>
                    <a:pt x="69" y="201"/>
                    <a:pt x="66" y="202"/>
                  </a:cubicBezTo>
                  <a:cubicBezTo>
                    <a:pt x="64" y="202"/>
                    <a:pt x="60" y="203"/>
                    <a:pt x="59" y="203"/>
                  </a:cubicBezTo>
                  <a:cubicBezTo>
                    <a:pt x="56" y="204"/>
                    <a:pt x="51" y="202"/>
                    <a:pt x="48" y="203"/>
                  </a:cubicBezTo>
                  <a:cubicBezTo>
                    <a:pt x="47" y="204"/>
                    <a:pt x="45" y="206"/>
                    <a:pt x="44" y="206"/>
                  </a:cubicBezTo>
                  <a:cubicBezTo>
                    <a:pt x="43" y="207"/>
                    <a:pt x="39" y="208"/>
                    <a:pt x="37" y="208"/>
                  </a:cubicBezTo>
                  <a:cubicBezTo>
                    <a:pt x="36" y="209"/>
                    <a:pt x="34" y="208"/>
                    <a:pt x="33" y="209"/>
                  </a:cubicBezTo>
                  <a:cubicBezTo>
                    <a:pt x="31" y="209"/>
                    <a:pt x="28" y="212"/>
                    <a:pt x="27" y="214"/>
                  </a:cubicBezTo>
                  <a:cubicBezTo>
                    <a:pt x="26" y="215"/>
                    <a:pt x="25" y="218"/>
                    <a:pt x="24" y="219"/>
                  </a:cubicBezTo>
                  <a:cubicBezTo>
                    <a:pt x="22" y="220"/>
                    <a:pt x="17" y="220"/>
                    <a:pt x="14" y="220"/>
                  </a:cubicBezTo>
                  <a:cubicBezTo>
                    <a:pt x="13" y="220"/>
                    <a:pt x="10" y="219"/>
                    <a:pt x="9" y="218"/>
                  </a:cubicBezTo>
                  <a:cubicBezTo>
                    <a:pt x="8" y="216"/>
                    <a:pt x="8" y="212"/>
                    <a:pt x="9" y="210"/>
                  </a:cubicBezTo>
                  <a:cubicBezTo>
                    <a:pt x="9" y="209"/>
                    <a:pt x="12" y="207"/>
                    <a:pt x="13" y="206"/>
                  </a:cubicBezTo>
                  <a:cubicBezTo>
                    <a:pt x="14" y="205"/>
                    <a:pt x="18" y="205"/>
                    <a:pt x="19" y="204"/>
                  </a:cubicBezTo>
                  <a:cubicBezTo>
                    <a:pt x="22" y="203"/>
                    <a:pt x="26" y="202"/>
                    <a:pt x="28" y="201"/>
                  </a:cubicBezTo>
                  <a:cubicBezTo>
                    <a:pt x="29" y="200"/>
                    <a:pt x="31" y="198"/>
                    <a:pt x="32" y="196"/>
                  </a:cubicBezTo>
                  <a:cubicBezTo>
                    <a:pt x="32" y="195"/>
                    <a:pt x="31" y="191"/>
                    <a:pt x="32" y="189"/>
                  </a:cubicBezTo>
                  <a:cubicBezTo>
                    <a:pt x="33" y="187"/>
                    <a:pt x="36" y="185"/>
                    <a:pt x="36" y="184"/>
                  </a:cubicBezTo>
                  <a:cubicBezTo>
                    <a:pt x="37" y="182"/>
                    <a:pt x="39" y="179"/>
                    <a:pt x="39" y="177"/>
                  </a:cubicBezTo>
                  <a:cubicBezTo>
                    <a:pt x="39" y="175"/>
                    <a:pt x="39" y="173"/>
                    <a:pt x="38" y="171"/>
                  </a:cubicBezTo>
                  <a:cubicBezTo>
                    <a:pt x="37" y="169"/>
                    <a:pt x="33" y="166"/>
                    <a:pt x="32" y="164"/>
                  </a:cubicBezTo>
                  <a:cubicBezTo>
                    <a:pt x="32" y="161"/>
                    <a:pt x="34" y="156"/>
                    <a:pt x="36" y="154"/>
                  </a:cubicBezTo>
                  <a:cubicBezTo>
                    <a:pt x="38" y="152"/>
                    <a:pt x="45" y="150"/>
                    <a:pt x="47" y="148"/>
                  </a:cubicBezTo>
                  <a:cubicBezTo>
                    <a:pt x="49" y="146"/>
                    <a:pt x="53" y="141"/>
                    <a:pt x="54" y="138"/>
                  </a:cubicBezTo>
                  <a:cubicBezTo>
                    <a:pt x="55" y="135"/>
                    <a:pt x="55" y="129"/>
                    <a:pt x="54" y="126"/>
                  </a:cubicBezTo>
                  <a:cubicBezTo>
                    <a:pt x="53" y="125"/>
                    <a:pt x="51" y="123"/>
                    <a:pt x="49" y="122"/>
                  </a:cubicBezTo>
                  <a:cubicBezTo>
                    <a:pt x="47" y="122"/>
                    <a:pt x="43" y="123"/>
                    <a:pt x="41" y="124"/>
                  </a:cubicBezTo>
                  <a:cubicBezTo>
                    <a:pt x="39" y="124"/>
                    <a:pt x="35" y="126"/>
                    <a:pt x="33" y="126"/>
                  </a:cubicBezTo>
                  <a:cubicBezTo>
                    <a:pt x="29" y="126"/>
                    <a:pt x="22" y="124"/>
                    <a:pt x="19" y="123"/>
                  </a:cubicBezTo>
                  <a:cubicBezTo>
                    <a:pt x="15" y="121"/>
                    <a:pt x="7" y="117"/>
                    <a:pt x="4" y="115"/>
                  </a:cubicBezTo>
                  <a:cubicBezTo>
                    <a:pt x="3" y="114"/>
                    <a:pt x="1" y="113"/>
                    <a:pt x="0" y="112"/>
                  </a:cubicBezTo>
                  <a:cubicBezTo>
                    <a:pt x="4" y="106"/>
                    <a:pt x="8" y="100"/>
                    <a:pt x="10" y="96"/>
                  </a:cubicBezTo>
                  <a:cubicBezTo>
                    <a:pt x="12" y="92"/>
                    <a:pt x="17" y="83"/>
                    <a:pt x="19" y="78"/>
                  </a:cubicBezTo>
                  <a:cubicBezTo>
                    <a:pt x="21" y="73"/>
                    <a:pt x="25" y="61"/>
                    <a:pt x="27" y="56"/>
                  </a:cubicBezTo>
                  <a:cubicBezTo>
                    <a:pt x="28" y="52"/>
                    <a:pt x="29" y="43"/>
                    <a:pt x="31" y="39"/>
                  </a:cubicBezTo>
                  <a:cubicBezTo>
                    <a:pt x="32" y="35"/>
                    <a:pt x="34" y="27"/>
                    <a:pt x="35" y="23"/>
                  </a:cubicBezTo>
                  <a:cubicBezTo>
                    <a:pt x="36" y="21"/>
                    <a:pt x="37" y="17"/>
                    <a:pt x="37" y="15"/>
                  </a:cubicBezTo>
                  <a:cubicBezTo>
                    <a:pt x="38" y="13"/>
                    <a:pt x="40" y="9"/>
                    <a:pt x="41" y="7"/>
                  </a:cubicBezTo>
                  <a:cubicBezTo>
                    <a:pt x="42" y="6"/>
                    <a:pt x="43" y="4"/>
                    <a:pt x="45" y="4"/>
                  </a:cubicBezTo>
                  <a:cubicBezTo>
                    <a:pt x="47" y="3"/>
                    <a:pt x="51" y="1"/>
                    <a:pt x="53" y="1"/>
                  </a:cubicBezTo>
                  <a:cubicBezTo>
                    <a:pt x="56" y="0"/>
                    <a:pt x="61" y="0"/>
                    <a:pt x="63" y="1"/>
                  </a:cubicBezTo>
                  <a:cubicBezTo>
                    <a:pt x="66" y="1"/>
                    <a:pt x="72" y="2"/>
                    <a:pt x="75" y="2"/>
                  </a:cubicBezTo>
                  <a:cubicBezTo>
                    <a:pt x="77" y="2"/>
                    <a:pt x="82" y="3"/>
                    <a:pt x="84" y="3"/>
                  </a:cubicBezTo>
                  <a:cubicBezTo>
                    <a:pt x="86" y="4"/>
                    <a:pt x="91" y="8"/>
                    <a:pt x="93" y="10"/>
                  </a:cubicBezTo>
                  <a:cubicBezTo>
                    <a:pt x="95" y="12"/>
                    <a:pt x="98" y="17"/>
                    <a:pt x="100" y="19"/>
                  </a:cubicBezTo>
                  <a:cubicBezTo>
                    <a:pt x="101" y="21"/>
                    <a:pt x="105" y="25"/>
                    <a:pt x="108" y="26"/>
                  </a:cubicBezTo>
                  <a:cubicBezTo>
                    <a:pt x="110" y="27"/>
                    <a:pt x="115" y="28"/>
                    <a:pt x="117" y="28"/>
                  </a:cubicBezTo>
                  <a:cubicBezTo>
                    <a:pt x="119" y="28"/>
                    <a:pt x="122" y="28"/>
                    <a:pt x="124" y="29"/>
                  </a:cubicBezTo>
                  <a:cubicBezTo>
                    <a:pt x="126" y="29"/>
                    <a:pt x="131" y="31"/>
                    <a:pt x="133" y="32"/>
                  </a:cubicBezTo>
                  <a:cubicBezTo>
                    <a:pt x="136" y="33"/>
                    <a:pt x="141" y="36"/>
                    <a:pt x="144" y="36"/>
                  </a:cubicBezTo>
                  <a:cubicBezTo>
                    <a:pt x="147" y="37"/>
                    <a:pt x="154" y="39"/>
                    <a:pt x="157" y="39"/>
                  </a:cubicBezTo>
                  <a:cubicBezTo>
                    <a:pt x="159" y="40"/>
                    <a:pt x="164" y="40"/>
                    <a:pt x="166" y="41"/>
                  </a:cubicBezTo>
                  <a:cubicBezTo>
                    <a:pt x="168" y="42"/>
                    <a:pt x="171" y="44"/>
                    <a:pt x="173" y="45"/>
                  </a:cubicBezTo>
                  <a:cubicBezTo>
                    <a:pt x="174" y="47"/>
                    <a:pt x="176" y="50"/>
                    <a:pt x="178" y="51"/>
                  </a:cubicBezTo>
                  <a:cubicBezTo>
                    <a:pt x="180" y="52"/>
                    <a:pt x="183" y="52"/>
                    <a:pt x="185" y="53"/>
                  </a:cubicBezTo>
                  <a:cubicBezTo>
                    <a:pt x="187" y="54"/>
                    <a:pt x="192" y="54"/>
                    <a:pt x="194" y="56"/>
                  </a:cubicBezTo>
                  <a:cubicBezTo>
                    <a:pt x="196" y="58"/>
                    <a:pt x="198" y="63"/>
                    <a:pt x="200" y="65"/>
                  </a:cubicBezTo>
                  <a:cubicBezTo>
                    <a:pt x="203" y="68"/>
                    <a:pt x="211" y="70"/>
                    <a:pt x="215" y="70"/>
                  </a:cubicBezTo>
                  <a:cubicBezTo>
                    <a:pt x="218" y="71"/>
                    <a:pt x="224" y="70"/>
                    <a:pt x="227" y="70"/>
                  </a:cubicBezTo>
                  <a:cubicBezTo>
                    <a:pt x="229" y="71"/>
                    <a:pt x="233" y="74"/>
                    <a:pt x="235" y="75"/>
                  </a:cubicBezTo>
                  <a:cubicBezTo>
                    <a:pt x="236" y="76"/>
                    <a:pt x="240" y="77"/>
                    <a:pt x="240" y="78"/>
                  </a:cubicBezTo>
                  <a:cubicBezTo>
                    <a:pt x="242" y="80"/>
                    <a:pt x="242" y="84"/>
                    <a:pt x="242" y="86"/>
                  </a:cubicBezTo>
                  <a:cubicBezTo>
                    <a:pt x="244" y="88"/>
                    <a:pt x="247" y="93"/>
                    <a:pt x="249" y="94"/>
                  </a:cubicBezTo>
                  <a:cubicBezTo>
                    <a:pt x="250" y="96"/>
                    <a:pt x="255" y="97"/>
                    <a:pt x="257" y="97"/>
                  </a:cubicBezTo>
                  <a:cubicBezTo>
                    <a:pt x="258" y="98"/>
                    <a:pt x="262" y="98"/>
                    <a:pt x="263" y="99"/>
                  </a:cubicBezTo>
                  <a:cubicBezTo>
                    <a:pt x="265" y="100"/>
                    <a:pt x="267" y="105"/>
                    <a:pt x="269" y="106"/>
                  </a:cubicBezTo>
                  <a:cubicBezTo>
                    <a:pt x="271" y="107"/>
                    <a:pt x="276" y="107"/>
                    <a:pt x="277" y="107"/>
                  </a:cubicBezTo>
                  <a:cubicBezTo>
                    <a:pt x="278" y="107"/>
                    <a:pt x="282" y="104"/>
                    <a:pt x="283" y="103"/>
                  </a:cubicBezTo>
                  <a:cubicBezTo>
                    <a:pt x="285" y="102"/>
                    <a:pt x="289" y="101"/>
                    <a:pt x="290" y="101"/>
                  </a:cubicBezTo>
                  <a:cubicBezTo>
                    <a:pt x="293" y="100"/>
                    <a:pt x="298" y="102"/>
                    <a:pt x="300" y="103"/>
                  </a:cubicBezTo>
                  <a:cubicBezTo>
                    <a:pt x="303" y="104"/>
                    <a:pt x="306" y="108"/>
                    <a:pt x="307" y="109"/>
                  </a:cubicBezTo>
                  <a:cubicBezTo>
                    <a:pt x="310" y="112"/>
                    <a:pt x="314" y="117"/>
                    <a:pt x="316" y="119"/>
                  </a:cubicBezTo>
                  <a:cubicBezTo>
                    <a:pt x="318" y="121"/>
                    <a:pt x="322" y="125"/>
                    <a:pt x="325" y="126"/>
                  </a:cubicBezTo>
                  <a:cubicBezTo>
                    <a:pt x="327" y="127"/>
                    <a:pt x="331" y="129"/>
                    <a:pt x="333" y="129"/>
                  </a:cubicBezTo>
                  <a:cubicBezTo>
                    <a:pt x="335" y="130"/>
                    <a:pt x="339" y="129"/>
                    <a:pt x="342" y="129"/>
                  </a:cubicBezTo>
                  <a:cubicBezTo>
                    <a:pt x="344" y="129"/>
                    <a:pt x="347" y="127"/>
                    <a:pt x="349" y="127"/>
                  </a:cubicBezTo>
                  <a:cubicBezTo>
                    <a:pt x="352" y="126"/>
                    <a:pt x="357" y="126"/>
                    <a:pt x="359" y="126"/>
                  </a:cubicBezTo>
                  <a:cubicBezTo>
                    <a:pt x="363" y="126"/>
                    <a:pt x="370" y="126"/>
                    <a:pt x="374" y="127"/>
                  </a:cubicBezTo>
                  <a:cubicBezTo>
                    <a:pt x="377" y="127"/>
                    <a:pt x="384" y="128"/>
                    <a:pt x="387" y="129"/>
                  </a:cubicBezTo>
                  <a:cubicBezTo>
                    <a:pt x="389" y="130"/>
                    <a:pt x="394" y="134"/>
                    <a:pt x="395" y="136"/>
                  </a:cubicBezTo>
                  <a:cubicBezTo>
                    <a:pt x="397" y="137"/>
                    <a:pt x="400" y="140"/>
                    <a:pt x="401" y="142"/>
                  </a:cubicBezTo>
                  <a:cubicBezTo>
                    <a:pt x="401" y="145"/>
                    <a:pt x="401" y="149"/>
                    <a:pt x="402" y="152"/>
                  </a:cubicBezTo>
                  <a:cubicBezTo>
                    <a:pt x="402" y="152"/>
                    <a:pt x="402" y="152"/>
                    <a:pt x="402" y="152"/>
                  </a:cubicBezTo>
                  <a:cubicBezTo>
                    <a:pt x="399" y="151"/>
                    <a:pt x="395" y="150"/>
                    <a:pt x="393" y="151"/>
                  </a:cubicBezTo>
                  <a:cubicBezTo>
                    <a:pt x="390" y="152"/>
                    <a:pt x="385" y="156"/>
                    <a:pt x="383" y="158"/>
                  </a:cubicBezTo>
                  <a:cubicBezTo>
                    <a:pt x="381" y="161"/>
                    <a:pt x="377" y="168"/>
                    <a:pt x="376" y="172"/>
                  </a:cubicBezTo>
                  <a:cubicBezTo>
                    <a:pt x="374" y="176"/>
                    <a:pt x="373" y="185"/>
                    <a:pt x="372" y="189"/>
                  </a:cubicBezTo>
                  <a:cubicBezTo>
                    <a:pt x="370" y="193"/>
                    <a:pt x="368" y="203"/>
                    <a:pt x="366" y="207"/>
                  </a:cubicBezTo>
                  <a:cubicBezTo>
                    <a:pt x="365" y="209"/>
                    <a:pt x="364" y="213"/>
                    <a:pt x="363" y="215"/>
                  </a:cubicBezTo>
                  <a:cubicBezTo>
                    <a:pt x="361" y="218"/>
                    <a:pt x="358" y="224"/>
                    <a:pt x="356" y="226"/>
                  </a:cubicBezTo>
                  <a:cubicBezTo>
                    <a:pt x="354" y="228"/>
                    <a:pt x="349" y="231"/>
                    <a:pt x="346" y="233"/>
                  </a:cubicBezTo>
                  <a:cubicBezTo>
                    <a:pt x="343" y="234"/>
                    <a:pt x="337" y="236"/>
                    <a:pt x="334" y="237"/>
                  </a:cubicBezTo>
                  <a:cubicBezTo>
                    <a:pt x="331" y="237"/>
                    <a:pt x="325" y="236"/>
                    <a:pt x="323" y="234"/>
                  </a:cubicBezTo>
                  <a:cubicBezTo>
                    <a:pt x="321" y="233"/>
                    <a:pt x="320" y="229"/>
                    <a:pt x="320" y="228"/>
                  </a:cubicBezTo>
                  <a:cubicBezTo>
                    <a:pt x="321" y="226"/>
                    <a:pt x="323" y="223"/>
                    <a:pt x="325" y="222"/>
                  </a:cubicBezTo>
                  <a:cubicBezTo>
                    <a:pt x="326" y="221"/>
                    <a:pt x="328" y="222"/>
                    <a:pt x="328" y="221"/>
                  </a:cubicBezTo>
                  <a:cubicBezTo>
                    <a:pt x="330" y="220"/>
                    <a:pt x="330" y="217"/>
                    <a:pt x="329" y="215"/>
                  </a:cubicBezTo>
                  <a:cubicBezTo>
                    <a:pt x="329" y="213"/>
                    <a:pt x="326" y="210"/>
                    <a:pt x="324" y="209"/>
                  </a:cubicBezTo>
                  <a:cubicBezTo>
                    <a:pt x="323" y="208"/>
                    <a:pt x="319" y="206"/>
                    <a:pt x="318" y="206"/>
                  </a:cubicBezTo>
                  <a:cubicBezTo>
                    <a:pt x="316" y="205"/>
                    <a:pt x="311" y="204"/>
                    <a:pt x="309" y="204"/>
                  </a:cubicBezTo>
                  <a:cubicBezTo>
                    <a:pt x="307" y="204"/>
                    <a:pt x="301" y="206"/>
                    <a:pt x="299" y="206"/>
                  </a:cubicBezTo>
                  <a:cubicBezTo>
                    <a:pt x="297" y="206"/>
                    <a:pt x="293" y="204"/>
                    <a:pt x="291" y="204"/>
                  </a:cubicBezTo>
                  <a:cubicBezTo>
                    <a:pt x="290" y="204"/>
                    <a:pt x="287" y="204"/>
                    <a:pt x="286" y="204"/>
                  </a:cubicBezTo>
                  <a:cubicBezTo>
                    <a:pt x="285" y="203"/>
                    <a:pt x="284" y="202"/>
                    <a:pt x="284" y="201"/>
                  </a:cubicBezTo>
                  <a:cubicBezTo>
                    <a:pt x="283" y="199"/>
                    <a:pt x="281" y="196"/>
                    <a:pt x="280" y="194"/>
                  </a:cubicBezTo>
                  <a:cubicBezTo>
                    <a:pt x="280" y="193"/>
                    <a:pt x="279" y="190"/>
                    <a:pt x="280" y="189"/>
                  </a:cubicBezTo>
                  <a:cubicBezTo>
                    <a:pt x="280" y="188"/>
                    <a:pt x="282" y="186"/>
                    <a:pt x="282" y="185"/>
                  </a:cubicBezTo>
                  <a:cubicBezTo>
                    <a:pt x="283" y="183"/>
                    <a:pt x="283" y="179"/>
                    <a:pt x="283" y="177"/>
                  </a:cubicBezTo>
                  <a:cubicBezTo>
                    <a:pt x="282" y="175"/>
                    <a:pt x="276" y="173"/>
                    <a:pt x="275" y="172"/>
                  </a:cubicBezTo>
                  <a:cubicBezTo>
                    <a:pt x="273" y="170"/>
                    <a:pt x="271" y="167"/>
                    <a:pt x="271" y="165"/>
                  </a:cubicBezTo>
                  <a:cubicBezTo>
                    <a:pt x="271" y="164"/>
                    <a:pt x="272" y="161"/>
                    <a:pt x="272" y="161"/>
                  </a:cubicBezTo>
                  <a:cubicBezTo>
                    <a:pt x="273" y="159"/>
                    <a:pt x="277" y="160"/>
                    <a:pt x="279" y="159"/>
                  </a:cubicBezTo>
                  <a:cubicBezTo>
                    <a:pt x="280" y="157"/>
                    <a:pt x="282" y="154"/>
                    <a:pt x="282" y="152"/>
                  </a:cubicBezTo>
                  <a:cubicBezTo>
                    <a:pt x="282" y="151"/>
                    <a:pt x="280" y="149"/>
                    <a:pt x="279" y="148"/>
                  </a:cubicBezTo>
                  <a:cubicBezTo>
                    <a:pt x="277" y="147"/>
                    <a:pt x="274" y="148"/>
                    <a:pt x="272" y="148"/>
                  </a:cubicBezTo>
                  <a:cubicBezTo>
                    <a:pt x="270" y="149"/>
                    <a:pt x="266" y="149"/>
                    <a:pt x="264" y="150"/>
                  </a:cubicBezTo>
                  <a:cubicBezTo>
                    <a:pt x="263" y="151"/>
                    <a:pt x="260" y="153"/>
                    <a:pt x="259" y="154"/>
                  </a:cubicBezTo>
                  <a:cubicBezTo>
                    <a:pt x="257" y="154"/>
                    <a:pt x="254" y="155"/>
                    <a:pt x="253" y="154"/>
                  </a:cubicBezTo>
                  <a:cubicBezTo>
                    <a:pt x="252" y="153"/>
                    <a:pt x="253" y="149"/>
                    <a:pt x="252" y="148"/>
                  </a:cubicBezTo>
                  <a:cubicBezTo>
                    <a:pt x="250" y="147"/>
                    <a:pt x="246" y="148"/>
                    <a:pt x="244" y="148"/>
                  </a:cubicBezTo>
                  <a:cubicBezTo>
                    <a:pt x="241" y="148"/>
                    <a:pt x="235" y="149"/>
                    <a:pt x="232" y="149"/>
                  </a:cubicBezTo>
                  <a:cubicBezTo>
                    <a:pt x="230" y="150"/>
                    <a:pt x="226" y="151"/>
                    <a:pt x="225" y="152"/>
                  </a:cubicBezTo>
                  <a:cubicBezTo>
                    <a:pt x="223" y="153"/>
                    <a:pt x="220" y="154"/>
                    <a:pt x="219" y="155"/>
                  </a:cubicBezTo>
                  <a:cubicBezTo>
                    <a:pt x="218" y="157"/>
                    <a:pt x="219" y="161"/>
                    <a:pt x="218" y="162"/>
                  </a:cubicBezTo>
                  <a:cubicBezTo>
                    <a:pt x="217" y="165"/>
                    <a:pt x="212" y="169"/>
                    <a:pt x="210" y="170"/>
                  </a:cubicBezTo>
                  <a:cubicBezTo>
                    <a:pt x="207" y="172"/>
                    <a:pt x="201" y="173"/>
                    <a:pt x="198" y="174"/>
                  </a:cubicBezTo>
                  <a:cubicBezTo>
                    <a:pt x="196" y="174"/>
                    <a:pt x="190" y="174"/>
                    <a:pt x="187" y="174"/>
                  </a:cubicBezTo>
                  <a:cubicBezTo>
                    <a:pt x="185" y="175"/>
                    <a:pt x="182" y="177"/>
                    <a:pt x="180" y="178"/>
                  </a:cubicBezTo>
                  <a:cubicBezTo>
                    <a:pt x="179" y="180"/>
                    <a:pt x="177" y="183"/>
                    <a:pt x="175" y="184"/>
                  </a:cubicBezTo>
                  <a:cubicBezTo>
                    <a:pt x="173" y="186"/>
                    <a:pt x="169" y="190"/>
                    <a:pt x="166" y="191"/>
                  </a:cubicBezTo>
                  <a:cubicBezTo>
                    <a:pt x="164" y="192"/>
                    <a:pt x="158" y="194"/>
                    <a:pt x="156" y="195"/>
                  </a:cubicBezTo>
                  <a:cubicBezTo>
                    <a:pt x="154" y="196"/>
                    <a:pt x="149" y="197"/>
                    <a:pt x="147" y="198"/>
                  </a:cubicBezTo>
                  <a:cubicBezTo>
                    <a:pt x="145" y="198"/>
                    <a:pt x="142" y="201"/>
                    <a:pt x="140" y="201"/>
                  </a:cubicBezTo>
                  <a:cubicBezTo>
                    <a:pt x="140" y="201"/>
                    <a:pt x="139" y="201"/>
                    <a:pt x="139" y="20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9">
              <a:extLst>
                <a:ext uri="{FF2B5EF4-FFF2-40B4-BE49-F238E27FC236}">
                  <a16:creationId xmlns:a16="http://schemas.microsoft.com/office/drawing/2014/main" id="{642E12A6-856E-4DC4-9163-DBE1739C528F}"/>
                </a:ext>
              </a:extLst>
            </p:cNvPr>
            <p:cNvSpPr>
              <a:spLocks/>
            </p:cNvSpPr>
            <p:nvPr/>
          </p:nvSpPr>
          <p:spPr bwMode="auto">
            <a:xfrm>
              <a:off x="4119563" y="2776538"/>
              <a:ext cx="615950" cy="404813"/>
            </a:xfrm>
            <a:custGeom>
              <a:avLst/>
              <a:gdLst/>
              <a:ahLst/>
              <a:cxnLst>
                <a:cxn ang="0">
                  <a:pos x="411" y="274"/>
                </a:cxn>
                <a:cxn ang="0">
                  <a:pos x="386" y="262"/>
                </a:cxn>
                <a:cxn ang="0">
                  <a:pos x="350" y="244"/>
                </a:cxn>
                <a:cxn ang="0">
                  <a:pos x="320" y="255"/>
                </a:cxn>
                <a:cxn ang="0">
                  <a:pos x="295" y="252"/>
                </a:cxn>
                <a:cxn ang="0">
                  <a:pos x="265" y="265"/>
                </a:cxn>
                <a:cxn ang="0">
                  <a:pos x="238" y="250"/>
                </a:cxn>
                <a:cxn ang="0">
                  <a:pos x="213" y="261"/>
                </a:cxn>
                <a:cxn ang="0">
                  <a:pos x="201" y="260"/>
                </a:cxn>
                <a:cxn ang="0">
                  <a:pos x="182" y="239"/>
                </a:cxn>
                <a:cxn ang="0">
                  <a:pos x="146" y="234"/>
                </a:cxn>
                <a:cxn ang="0">
                  <a:pos x="128" y="253"/>
                </a:cxn>
                <a:cxn ang="0">
                  <a:pos x="103" y="253"/>
                </a:cxn>
                <a:cxn ang="0">
                  <a:pos x="82" y="265"/>
                </a:cxn>
                <a:cxn ang="0">
                  <a:pos x="54" y="277"/>
                </a:cxn>
                <a:cxn ang="0">
                  <a:pos x="33" y="252"/>
                </a:cxn>
                <a:cxn ang="0">
                  <a:pos x="33" y="231"/>
                </a:cxn>
                <a:cxn ang="0">
                  <a:pos x="41" y="212"/>
                </a:cxn>
                <a:cxn ang="0">
                  <a:pos x="54" y="195"/>
                </a:cxn>
                <a:cxn ang="0">
                  <a:pos x="62" y="171"/>
                </a:cxn>
                <a:cxn ang="0">
                  <a:pos x="78" y="159"/>
                </a:cxn>
                <a:cxn ang="0">
                  <a:pos x="68" y="147"/>
                </a:cxn>
                <a:cxn ang="0">
                  <a:pos x="39" y="154"/>
                </a:cxn>
                <a:cxn ang="0">
                  <a:pos x="8" y="133"/>
                </a:cxn>
                <a:cxn ang="0">
                  <a:pos x="19" y="120"/>
                </a:cxn>
                <a:cxn ang="0">
                  <a:pos x="36" y="126"/>
                </a:cxn>
                <a:cxn ang="0">
                  <a:pos x="43" y="108"/>
                </a:cxn>
                <a:cxn ang="0">
                  <a:pos x="22" y="78"/>
                </a:cxn>
                <a:cxn ang="0">
                  <a:pos x="0" y="54"/>
                </a:cxn>
                <a:cxn ang="0">
                  <a:pos x="17" y="48"/>
                </a:cxn>
                <a:cxn ang="0">
                  <a:pos x="41" y="31"/>
                </a:cxn>
                <a:cxn ang="0">
                  <a:pos x="71" y="23"/>
                </a:cxn>
                <a:cxn ang="0">
                  <a:pos x="86" y="5"/>
                </a:cxn>
                <a:cxn ang="0">
                  <a:pos x="113" y="1"/>
                </a:cxn>
                <a:cxn ang="0">
                  <a:pos x="125" y="3"/>
                </a:cxn>
                <a:cxn ang="0">
                  <a:pos x="143" y="5"/>
                </a:cxn>
                <a:cxn ang="0">
                  <a:pos x="132" y="18"/>
                </a:cxn>
                <a:cxn ang="0">
                  <a:pos x="143" y="38"/>
                </a:cxn>
                <a:cxn ang="0">
                  <a:pos x="145" y="54"/>
                </a:cxn>
                <a:cxn ang="0">
                  <a:pos x="160" y="59"/>
                </a:cxn>
                <a:cxn ang="0">
                  <a:pos x="185" y="62"/>
                </a:cxn>
                <a:cxn ang="0">
                  <a:pos x="186" y="75"/>
                </a:cxn>
                <a:cxn ang="0">
                  <a:pos x="195" y="90"/>
                </a:cxn>
                <a:cxn ang="0">
                  <a:pos x="224" y="68"/>
                </a:cxn>
                <a:cxn ang="0">
                  <a:pos x="237" y="25"/>
                </a:cxn>
                <a:cxn ang="0">
                  <a:pos x="263" y="5"/>
                </a:cxn>
                <a:cxn ang="0">
                  <a:pos x="289" y="10"/>
                </a:cxn>
                <a:cxn ang="0">
                  <a:pos x="314" y="32"/>
                </a:cxn>
                <a:cxn ang="0">
                  <a:pos x="310" y="44"/>
                </a:cxn>
                <a:cxn ang="0">
                  <a:pos x="325" y="66"/>
                </a:cxn>
                <a:cxn ang="0">
                  <a:pos x="323" y="85"/>
                </a:cxn>
                <a:cxn ang="0">
                  <a:pos x="334" y="110"/>
                </a:cxn>
                <a:cxn ang="0">
                  <a:pos x="362" y="128"/>
                </a:cxn>
                <a:cxn ang="0">
                  <a:pos x="359" y="149"/>
                </a:cxn>
                <a:cxn ang="0">
                  <a:pos x="350" y="172"/>
                </a:cxn>
                <a:cxn ang="0">
                  <a:pos x="376" y="163"/>
                </a:cxn>
                <a:cxn ang="0">
                  <a:pos x="384" y="145"/>
                </a:cxn>
                <a:cxn ang="0">
                  <a:pos x="394" y="162"/>
                </a:cxn>
                <a:cxn ang="0">
                  <a:pos x="397" y="211"/>
                </a:cxn>
                <a:cxn ang="0">
                  <a:pos x="412" y="236"/>
                </a:cxn>
              </a:cxnLst>
              <a:rect l="0" t="0" r="r" b="b"/>
              <a:pathLst>
                <a:path w="422" h="278">
                  <a:moveTo>
                    <a:pt x="422" y="258"/>
                  </a:moveTo>
                  <a:cubicBezTo>
                    <a:pt x="422" y="261"/>
                    <a:pt x="422" y="267"/>
                    <a:pt x="420" y="270"/>
                  </a:cubicBezTo>
                  <a:cubicBezTo>
                    <a:pt x="419" y="272"/>
                    <a:pt x="414" y="274"/>
                    <a:pt x="411" y="274"/>
                  </a:cubicBezTo>
                  <a:cubicBezTo>
                    <a:pt x="409" y="274"/>
                    <a:pt x="406" y="273"/>
                    <a:pt x="404" y="272"/>
                  </a:cubicBezTo>
                  <a:cubicBezTo>
                    <a:pt x="402" y="272"/>
                    <a:pt x="398" y="270"/>
                    <a:pt x="397" y="270"/>
                  </a:cubicBezTo>
                  <a:cubicBezTo>
                    <a:pt x="394" y="268"/>
                    <a:pt x="389" y="264"/>
                    <a:pt x="386" y="262"/>
                  </a:cubicBezTo>
                  <a:cubicBezTo>
                    <a:pt x="384" y="260"/>
                    <a:pt x="381" y="256"/>
                    <a:pt x="379" y="255"/>
                  </a:cubicBezTo>
                  <a:cubicBezTo>
                    <a:pt x="375" y="252"/>
                    <a:pt x="368" y="249"/>
                    <a:pt x="365" y="248"/>
                  </a:cubicBezTo>
                  <a:cubicBezTo>
                    <a:pt x="361" y="247"/>
                    <a:pt x="354" y="245"/>
                    <a:pt x="350" y="244"/>
                  </a:cubicBezTo>
                  <a:cubicBezTo>
                    <a:pt x="347" y="244"/>
                    <a:pt x="340" y="243"/>
                    <a:pt x="337" y="243"/>
                  </a:cubicBezTo>
                  <a:cubicBezTo>
                    <a:pt x="335" y="244"/>
                    <a:pt x="331" y="248"/>
                    <a:pt x="329" y="249"/>
                  </a:cubicBezTo>
                  <a:cubicBezTo>
                    <a:pt x="327" y="251"/>
                    <a:pt x="323" y="254"/>
                    <a:pt x="320" y="255"/>
                  </a:cubicBezTo>
                  <a:cubicBezTo>
                    <a:pt x="318" y="255"/>
                    <a:pt x="314" y="257"/>
                    <a:pt x="312" y="256"/>
                  </a:cubicBezTo>
                  <a:cubicBezTo>
                    <a:pt x="310" y="256"/>
                    <a:pt x="306" y="253"/>
                    <a:pt x="303" y="253"/>
                  </a:cubicBezTo>
                  <a:cubicBezTo>
                    <a:pt x="301" y="252"/>
                    <a:pt x="297" y="252"/>
                    <a:pt x="295" y="252"/>
                  </a:cubicBezTo>
                  <a:cubicBezTo>
                    <a:pt x="292" y="252"/>
                    <a:pt x="287" y="253"/>
                    <a:pt x="285" y="255"/>
                  </a:cubicBezTo>
                  <a:cubicBezTo>
                    <a:pt x="283" y="256"/>
                    <a:pt x="280" y="261"/>
                    <a:pt x="278" y="262"/>
                  </a:cubicBezTo>
                  <a:cubicBezTo>
                    <a:pt x="275" y="264"/>
                    <a:pt x="268" y="265"/>
                    <a:pt x="265" y="265"/>
                  </a:cubicBezTo>
                  <a:cubicBezTo>
                    <a:pt x="263" y="265"/>
                    <a:pt x="258" y="263"/>
                    <a:pt x="256" y="262"/>
                  </a:cubicBezTo>
                  <a:cubicBezTo>
                    <a:pt x="253" y="261"/>
                    <a:pt x="248" y="258"/>
                    <a:pt x="246" y="256"/>
                  </a:cubicBezTo>
                  <a:cubicBezTo>
                    <a:pt x="244" y="255"/>
                    <a:pt x="241" y="251"/>
                    <a:pt x="238" y="250"/>
                  </a:cubicBezTo>
                  <a:cubicBezTo>
                    <a:pt x="236" y="250"/>
                    <a:pt x="232" y="253"/>
                    <a:pt x="231" y="254"/>
                  </a:cubicBezTo>
                  <a:cubicBezTo>
                    <a:pt x="229" y="255"/>
                    <a:pt x="226" y="261"/>
                    <a:pt x="224" y="262"/>
                  </a:cubicBezTo>
                  <a:cubicBezTo>
                    <a:pt x="222" y="263"/>
                    <a:pt x="216" y="261"/>
                    <a:pt x="213" y="261"/>
                  </a:cubicBezTo>
                  <a:cubicBezTo>
                    <a:pt x="211" y="261"/>
                    <a:pt x="206" y="260"/>
                    <a:pt x="204" y="261"/>
                  </a:cubicBezTo>
                  <a:cubicBezTo>
                    <a:pt x="204" y="261"/>
                    <a:pt x="204" y="261"/>
                    <a:pt x="204" y="261"/>
                  </a:cubicBezTo>
                  <a:cubicBezTo>
                    <a:pt x="203" y="260"/>
                    <a:pt x="201" y="260"/>
                    <a:pt x="201" y="260"/>
                  </a:cubicBezTo>
                  <a:cubicBezTo>
                    <a:pt x="198" y="259"/>
                    <a:pt x="193" y="257"/>
                    <a:pt x="191" y="256"/>
                  </a:cubicBezTo>
                  <a:cubicBezTo>
                    <a:pt x="189" y="254"/>
                    <a:pt x="186" y="251"/>
                    <a:pt x="184" y="248"/>
                  </a:cubicBezTo>
                  <a:cubicBezTo>
                    <a:pt x="183" y="246"/>
                    <a:pt x="184" y="241"/>
                    <a:pt x="182" y="239"/>
                  </a:cubicBezTo>
                  <a:cubicBezTo>
                    <a:pt x="181" y="236"/>
                    <a:pt x="175" y="233"/>
                    <a:pt x="172" y="232"/>
                  </a:cubicBezTo>
                  <a:cubicBezTo>
                    <a:pt x="169" y="231"/>
                    <a:pt x="162" y="232"/>
                    <a:pt x="159" y="232"/>
                  </a:cubicBezTo>
                  <a:cubicBezTo>
                    <a:pt x="155" y="232"/>
                    <a:pt x="149" y="233"/>
                    <a:pt x="146" y="234"/>
                  </a:cubicBezTo>
                  <a:cubicBezTo>
                    <a:pt x="143" y="236"/>
                    <a:pt x="141" y="242"/>
                    <a:pt x="139" y="245"/>
                  </a:cubicBezTo>
                  <a:cubicBezTo>
                    <a:pt x="137" y="247"/>
                    <a:pt x="135" y="251"/>
                    <a:pt x="133" y="252"/>
                  </a:cubicBezTo>
                  <a:cubicBezTo>
                    <a:pt x="132" y="253"/>
                    <a:pt x="129" y="253"/>
                    <a:pt x="128" y="253"/>
                  </a:cubicBezTo>
                  <a:cubicBezTo>
                    <a:pt x="126" y="253"/>
                    <a:pt x="122" y="251"/>
                    <a:pt x="121" y="251"/>
                  </a:cubicBezTo>
                  <a:cubicBezTo>
                    <a:pt x="119" y="251"/>
                    <a:pt x="115" y="253"/>
                    <a:pt x="113" y="253"/>
                  </a:cubicBezTo>
                  <a:cubicBezTo>
                    <a:pt x="110" y="254"/>
                    <a:pt x="105" y="253"/>
                    <a:pt x="103" y="253"/>
                  </a:cubicBezTo>
                  <a:cubicBezTo>
                    <a:pt x="101" y="253"/>
                    <a:pt x="98" y="254"/>
                    <a:pt x="96" y="254"/>
                  </a:cubicBezTo>
                  <a:cubicBezTo>
                    <a:pt x="94" y="255"/>
                    <a:pt x="90" y="256"/>
                    <a:pt x="88" y="257"/>
                  </a:cubicBezTo>
                  <a:cubicBezTo>
                    <a:pt x="86" y="259"/>
                    <a:pt x="83" y="263"/>
                    <a:pt x="82" y="265"/>
                  </a:cubicBezTo>
                  <a:cubicBezTo>
                    <a:pt x="81" y="267"/>
                    <a:pt x="78" y="270"/>
                    <a:pt x="76" y="271"/>
                  </a:cubicBezTo>
                  <a:cubicBezTo>
                    <a:pt x="74" y="273"/>
                    <a:pt x="69" y="275"/>
                    <a:pt x="66" y="275"/>
                  </a:cubicBezTo>
                  <a:cubicBezTo>
                    <a:pt x="63" y="276"/>
                    <a:pt x="57" y="278"/>
                    <a:pt x="54" y="277"/>
                  </a:cubicBezTo>
                  <a:cubicBezTo>
                    <a:pt x="51" y="276"/>
                    <a:pt x="46" y="270"/>
                    <a:pt x="44" y="268"/>
                  </a:cubicBezTo>
                  <a:cubicBezTo>
                    <a:pt x="42" y="266"/>
                    <a:pt x="37" y="261"/>
                    <a:pt x="35" y="259"/>
                  </a:cubicBezTo>
                  <a:cubicBezTo>
                    <a:pt x="34" y="257"/>
                    <a:pt x="34" y="253"/>
                    <a:pt x="33" y="252"/>
                  </a:cubicBezTo>
                  <a:cubicBezTo>
                    <a:pt x="31" y="249"/>
                    <a:pt x="26" y="246"/>
                    <a:pt x="25" y="244"/>
                  </a:cubicBezTo>
                  <a:cubicBezTo>
                    <a:pt x="24" y="241"/>
                    <a:pt x="25" y="236"/>
                    <a:pt x="26" y="234"/>
                  </a:cubicBezTo>
                  <a:cubicBezTo>
                    <a:pt x="28" y="233"/>
                    <a:pt x="31" y="232"/>
                    <a:pt x="33" y="231"/>
                  </a:cubicBezTo>
                  <a:cubicBezTo>
                    <a:pt x="34" y="230"/>
                    <a:pt x="38" y="228"/>
                    <a:pt x="38" y="226"/>
                  </a:cubicBezTo>
                  <a:cubicBezTo>
                    <a:pt x="39" y="224"/>
                    <a:pt x="37" y="219"/>
                    <a:pt x="37" y="217"/>
                  </a:cubicBezTo>
                  <a:cubicBezTo>
                    <a:pt x="38" y="216"/>
                    <a:pt x="40" y="213"/>
                    <a:pt x="41" y="212"/>
                  </a:cubicBezTo>
                  <a:cubicBezTo>
                    <a:pt x="42" y="211"/>
                    <a:pt x="45" y="209"/>
                    <a:pt x="46" y="208"/>
                  </a:cubicBezTo>
                  <a:cubicBezTo>
                    <a:pt x="47" y="206"/>
                    <a:pt x="49" y="203"/>
                    <a:pt x="50" y="201"/>
                  </a:cubicBezTo>
                  <a:cubicBezTo>
                    <a:pt x="51" y="199"/>
                    <a:pt x="53" y="197"/>
                    <a:pt x="54" y="195"/>
                  </a:cubicBezTo>
                  <a:cubicBezTo>
                    <a:pt x="55" y="193"/>
                    <a:pt x="55" y="188"/>
                    <a:pt x="55" y="185"/>
                  </a:cubicBezTo>
                  <a:cubicBezTo>
                    <a:pt x="55" y="183"/>
                    <a:pt x="54" y="179"/>
                    <a:pt x="55" y="177"/>
                  </a:cubicBezTo>
                  <a:cubicBezTo>
                    <a:pt x="56" y="175"/>
                    <a:pt x="60" y="173"/>
                    <a:pt x="62" y="171"/>
                  </a:cubicBezTo>
                  <a:cubicBezTo>
                    <a:pt x="63" y="170"/>
                    <a:pt x="66" y="166"/>
                    <a:pt x="68" y="165"/>
                  </a:cubicBezTo>
                  <a:cubicBezTo>
                    <a:pt x="70" y="164"/>
                    <a:pt x="72" y="164"/>
                    <a:pt x="73" y="164"/>
                  </a:cubicBezTo>
                  <a:cubicBezTo>
                    <a:pt x="75" y="163"/>
                    <a:pt x="77" y="161"/>
                    <a:pt x="78" y="159"/>
                  </a:cubicBezTo>
                  <a:cubicBezTo>
                    <a:pt x="78" y="158"/>
                    <a:pt x="79" y="155"/>
                    <a:pt x="79" y="153"/>
                  </a:cubicBezTo>
                  <a:cubicBezTo>
                    <a:pt x="79" y="151"/>
                    <a:pt x="79" y="147"/>
                    <a:pt x="77" y="146"/>
                  </a:cubicBezTo>
                  <a:cubicBezTo>
                    <a:pt x="75" y="145"/>
                    <a:pt x="70" y="147"/>
                    <a:pt x="68" y="147"/>
                  </a:cubicBezTo>
                  <a:cubicBezTo>
                    <a:pt x="67" y="148"/>
                    <a:pt x="64" y="151"/>
                    <a:pt x="62" y="152"/>
                  </a:cubicBezTo>
                  <a:cubicBezTo>
                    <a:pt x="60" y="153"/>
                    <a:pt x="56" y="154"/>
                    <a:pt x="54" y="154"/>
                  </a:cubicBezTo>
                  <a:cubicBezTo>
                    <a:pt x="50" y="155"/>
                    <a:pt x="43" y="154"/>
                    <a:pt x="39" y="154"/>
                  </a:cubicBezTo>
                  <a:cubicBezTo>
                    <a:pt x="36" y="153"/>
                    <a:pt x="29" y="149"/>
                    <a:pt x="26" y="147"/>
                  </a:cubicBezTo>
                  <a:cubicBezTo>
                    <a:pt x="23" y="146"/>
                    <a:pt x="17" y="143"/>
                    <a:pt x="14" y="141"/>
                  </a:cubicBezTo>
                  <a:cubicBezTo>
                    <a:pt x="12" y="140"/>
                    <a:pt x="9" y="136"/>
                    <a:pt x="8" y="133"/>
                  </a:cubicBezTo>
                  <a:cubicBezTo>
                    <a:pt x="8" y="132"/>
                    <a:pt x="8" y="129"/>
                    <a:pt x="9" y="128"/>
                  </a:cubicBezTo>
                  <a:cubicBezTo>
                    <a:pt x="10" y="127"/>
                    <a:pt x="14" y="126"/>
                    <a:pt x="15" y="124"/>
                  </a:cubicBezTo>
                  <a:cubicBezTo>
                    <a:pt x="16" y="123"/>
                    <a:pt x="17" y="121"/>
                    <a:pt x="19" y="120"/>
                  </a:cubicBezTo>
                  <a:cubicBezTo>
                    <a:pt x="19" y="120"/>
                    <a:pt x="22" y="119"/>
                    <a:pt x="23" y="119"/>
                  </a:cubicBezTo>
                  <a:cubicBezTo>
                    <a:pt x="24" y="119"/>
                    <a:pt x="28" y="120"/>
                    <a:pt x="30" y="120"/>
                  </a:cubicBezTo>
                  <a:cubicBezTo>
                    <a:pt x="32" y="121"/>
                    <a:pt x="34" y="125"/>
                    <a:pt x="36" y="126"/>
                  </a:cubicBezTo>
                  <a:cubicBezTo>
                    <a:pt x="37" y="126"/>
                    <a:pt x="40" y="126"/>
                    <a:pt x="42" y="126"/>
                  </a:cubicBezTo>
                  <a:cubicBezTo>
                    <a:pt x="43" y="125"/>
                    <a:pt x="44" y="124"/>
                    <a:pt x="44" y="123"/>
                  </a:cubicBezTo>
                  <a:cubicBezTo>
                    <a:pt x="46" y="119"/>
                    <a:pt x="45" y="111"/>
                    <a:pt x="43" y="108"/>
                  </a:cubicBezTo>
                  <a:cubicBezTo>
                    <a:pt x="42" y="104"/>
                    <a:pt x="35" y="99"/>
                    <a:pt x="34" y="95"/>
                  </a:cubicBezTo>
                  <a:cubicBezTo>
                    <a:pt x="32" y="93"/>
                    <a:pt x="34" y="86"/>
                    <a:pt x="32" y="83"/>
                  </a:cubicBezTo>
                  <a:cubicBezTo>
                    <a:pt x="31" y="81"/>
                    <a:pt x="25" y="80"/>
                    <a:pt x="22" y="78"/>
                  </a:cubicBezTo>
                  <a:cubicBezTo>
                    <a:pt x="19" y="76"/>
                    <a:pt x="14" y="72"/>
                    <a:pt x="11" y="70"/>
                  </a:cubicBezTo>
                  <a:cubicBezTo>
                    <a:pt x="8" y="68"/>
                    <a:pt x="3" y="64"/>
                    <a:pt x="1" y="61"/>
                  </a:cubicBezTo>
                  <a:cubicBezTo>
                    <a:pt x="1" y="59"/>
                    <a:pt x="0" y="57"/>
                    <a:pt x="0" y="54"/>
                  </a:cubicBezTo>
                  <a:cubicBezTo>
                    <a:pt x="0" y="54"/>
                    <a:pt x="1" y="54"/>
                    <a:pt x="1" y="54"/>
                  </a:cubicBezTo>
                  <a:cubicBezTo>
                    <a:pt x="3" y="54"/>
                    <a:pt x="6" y="51"/>
                    <a:pt x="8" y="51"/>
                  </a:cubicBezTo>
                  <a:cubicBezTo>
                    <a:pt x="10" y="50"/>
                    <a:pt x="15" y="49"/>
                    <a:pt x="17" y="48"/>
                  </a:cubicBezTo>
                  <a:cubicBezTo>
                    <a:pt x="19" y="47"/>
                    <a:pt x="25" y="45"/>
                    <a:pt x="27" y="44"/>
                  </a:cubicBezTo>
                  <a:cubicBezTo>
                    <a:pt x="30" y="43"/>
                    <a:pt x="34" y="39"/>
                    <a:pt x="36" y="37"/>
                  </a:cubicBezTo>
                  <a:cubicBezTo>
                    <a:pt x="38" y="36"/>
                    <a:pt x="40" y="33"/>
                    <a:pt x="41" y="31"/>
                  </a:cubicBezTo>
                  <a:cubicBezTo>
                    <a:pt x="43" y="30"/>
                    <a:pt x="46" y="28"/>
                    <a:pt x="48" y="27"/>
                  </a:cubicBezTo>
                  <a:cubicBezTo>
                    <a:pt x="51" y="27"/>
                    <a:pt x="57" y="27"/>
                    <a:pt x="59" y="27"/>
                  </a:cubicBezTo>
                  <a:cubicBezTo>
                    <a:pt x="62" y="26"/>
                    <a:pt x="68" y="25"/>
                    <a:pt x="71" y="23"/>
                  </a:cubicBezTo>
                  <a:cubicBezTo>
                    <a:pt x="73" y="22"/>
                    <a:pt x="78" y="18"/>
                    <a:pt x="79" y="15"/>
                  </a:cubicBezTo>
                  <a:cubicBezTo>
                    <a:pt x="80" y="14"/>
                    <a:pt x="79" y="10"/>
                    <a:pt x="80" y="8"/>
                  </a:cubicBezTo>
                  <a:cubicBezTo>
                    <a:pt x="81" y="7"/>
                    <a:pt x="84" y="6"/>
                    <a:pt x="86" y="5"/>
                  </a:cubicBezTo>
                  <a:cubicBezTo>
                    <a:pt x="87" y="4"/>
                    <a:pt x="91" y="3"/>
                    <a:pt x="93" y="2"/>
                  </a:cubicBezTo>
                  <a:cubicBezTo>
                    <a:pt x="96" y="2"/>
                    <a:pt x="102" y="1"/>
                    <a:pt x="105" y="1"/>
                  </a:cubicBezTo>
                  <a:cubicBezTo>
                    <a:pt x="107" y="1"/>
                    <a:pt x="111" y="0"/>
                    <a:pt x="113" y="1"/>
                  </a:cubicBezTo>
                  <a:cubicBezTo>
                    <a:pt x="114" y="2"/>
                    <a:pt x="113" y="6"/>
                    <a:pt x="114" y="7"/>
                  </a:cubicBezTo>
                  <a:cubicBezTo>
                    <a:pt x="115" y="8"/>
                    <a:pt x="118" y="7"/>
                    <a:pt x="120" y="7"/>
                  </a:cubicBezTo>
                  <a:cubicBezTo>
                    <a:pt x="121" y="6"/>
                    <a:pt x="124" y="4"/>
                    <a:pt x="125" y="3"/>
                  </a:cubicBezTo>
                  <a:cubicBezTo>
                    <a:pt x="127" y="2"/>
                    <a:pt x="131" y="2"/>
                    <a:pt x="133" y="1"/>
                  </a:cubicBezTo>
                  <a:cubicBezTo>
                    <a:pt x="135" y="1"/>
                    <a:pt x="138" y="0"/>
                    <a:pt x="140" y="1"/>
                  </a:cubicBezTo>
                  <a:cubicBezTo>
                    <a:pt x="141" y="2"/>
                    <a:pt x="143" y="4"/>
                    <a:pt x="143" y="5"/>
                  </a:cubicBezTo>
                  <a:cubicBezTo>
                    <a:pt x="143" y="7"/>
                    <a:pt x="141" y="10"/>
                    <a:pt x="140" y="12"/>
                  </a:cubicBezTo>
                  <a:cubicBezTo>
                    <a:pt x="138" y="13"/>
                    <a:pt x="134" y="12"/>
                    <a:pt x="133" y="14"/>
                  </a:cubicBezTo>
                  <a:cubicBezTo>
                    <a:pt x="133" y="14"/>
                    <a:pt x="132" y="17"/>
                    <a:pt x="132" y="18"/>
                  </a:cubicBezTo>
                  <a:cubicBezTo>
                    <a:pt x="132" y="20"/>
                    <a:pt x="134" y="23"/>
                    <a:pt x="136" y="25"/>
                  </a:cubicBezTo>
                  <a:cubicBezTo>
                    <a:pt x="137" y="26"/>
                    <a:pt x="143" y="28"/>
                    <a:pt x="144" y="30"/>
                  </a:cubicBezTo>
                  <a:cubicBezTo>
                    <a:pt x="144" y="32"/>
                    <a:pt x="144" y="36"/>
                    <a:pt x="143" y="38"/>
                  </a:cubicBezTo>
                  <a:cubicBezTo>
                    <a:pt x="143" y="39"/>
                    <a:pt x="141" y="41"/>
                    <a:pt x="141" y="42"/>
                  </a:cubicBezTo>
                  <a:cubicBezTo>
                    <a:pt x="140" y="43"/>
                    <a:pt x="141" y="46"/>
                    <a:pt x="141" y="47"/>
                  </a:cubicBezTo>
                  <a:cubicBezTo>
                    <a:pt x="142" y="49"/>
                    <a:pt x="144" y="52"/>
                    <a:pt x="145" y="54"/>
                  </a:cubicBezTo>
                  <a:cubicBezTo>
                    <a:pt x="145" y="55"/>
                    <a:pt x="146" y="56"/>
                    <a:pt x="147" y="57"/>
                  </a:cubicBezTo>
                  <a:cubicBezTo>
                    <a:pt x="148" y="57"/>
                    <a:pt x="151" y="57"/>
                    <a:pt x="152" y="57"/>
                  </a:cubicBezTo>
                  <a:cubicBezTo>
                    <a:pt x="154" y="57"/>
                    <a:pt x="158" y="59"/>
                    <a:pt x="160" y="59"/>
                  </a:cubicBezTo>
                  <a:cubicBezTo>
                    <a:pt x="162" y="59"/>
                    <a:pt x="168" y="57"/>
                    <a:pt x="170" y="57"/>
                  </a:cubicBezTo>
                  <a:cubicBezTo>
                    <a:pt x="172" y="57"/>
                    <a:pt x="177" y="58"/>
                    <a:pt x="179" y="59"/>
                  </a:cubicBezTo>
                  <a:cubicBezTo>
                    <a:pt x="180" y="59"/>
                    <a:pt x="184" y="61"/>
                    <a:pt x="185" y="62"/>
                  </a:cubicBezTo>
                  <a:cubicBezTo>
                    <a:pt x="187" y="63"/>
                    <a:pt x="190" y="66"/>
                    <a:pt x="190" y="68"/>
                  </a:cubicBezTo>
                  <a:cubicBezTo>
                    <a:pt x="191" y="70"/>
                    <a:pt x="191" y="73"/>
                    <a:pt x="189" y="74"/>
                  </a:cubicBezTo>
                  <a:cubicBezTo>
                    <a:pt x="189" y="75"/>
                    <a:pt x="187" y="74"/>
                    <a:pt x="186" y="75"/>
                  </a:cubicBezTo>
                  <a:cubicBezTo>
                    <a:pt x="184" y="76"/>
                    <a:pt x="182" y="79"/>
                    <a:pt x="181" y="81"/>
                  </a:cubicBezTo>
                  <a:cubicBezTo>
                    <a:pt x="181" y="82"/>
                    <a:pt x="182" y="86"/>
                    <a:pt x="184" y="87"/>
                  </a:cubicBezTo>
                  <a:cubicBezTo>
                    <a:pt x="186" y="89"/>
                    <a:pt x="192" y="90"/>
                    <a:pt x="195" y="90"/>
                  </a:cubicBezTo>
                  <a:cubicBezTo>
                    <a:pt x="198" y="89"/>
                    <a:pt x="204" y="87"/>
                    <a:pt x="207" y="86"/>
                  </a:cubicBezTo>
                  <a:cubicBezTo>
                    <a:pt x="210" y="84"/>
                    <a:pt x="215" y="81"/>
                    <a:pt x="217" y="79"/>
                  </a:cubicBezTo>
                  <a:cubicBezTo>
                    <a:pt x="219" y="77"/>
                    <a:pt x="222" y="71"/>
                    <a:pt x="224" y="68"/>
                  </a:cubicBezTo>
                  <a:cubicBezTo>
                    <a:pt x="225" y="66"/>
                    <a:pt x="226" y="62"/>
                    <a:pt x="227" y="60"/>
                  </a:cubicBezTo>
                  <a:cubicBezTo>
                    <a:pt x="229" y="56"/>
                    <a:pt x="231" y="46"/>
                    <a:pt x="233" y="42"/>
                  </a:cubicBezTo>
                  <a:cubicBezTo>
                    <a:pt x="234" y="38"/>
                    <a:pt x="235" y="29"/>
                    <a:pt x="237" y="25"/>
                  </a:cubicBezTo>
                  <a:cubicBezTo>
                    <a:pt x="238" y="21"/>
                    <a:pt x="242" y="14"/>
                    <a:pt x="244" y="11"/>
                  </a:cubicBezTo>
                  <a:cubicBezTo>
                    <a:pt x="246" y="9"/>
                    <a:pt x="251" y="5"/>
                    <a:pt x="254" y="4"/>
                  </a:cubicBezTo>
                  <a:cubicBezTo>
                    <a:pt x="256" y="3"/>
                    <a:pt x="260" y="4"/>
                    <a:pt x="263" y="5"/>
                  </a:cubicBezTo>
                  <a:cubicBezTo>
                    <a:pt x="264" y="6"/>
                    <a:pt x="267" y="10"/>
                    <a:pt x="269" y="10"/>
                  </a:cubicBezTo>
                  <a:cubicBezTo>
                    <a:pt x="272" y="11"/>
                    <a:pt x="278" y="9"/>
                    <a:pt x="280" y="9"/>
                  </a:cubicBezTo>
                  <a:cubicBezTo>
                    <a:pt x="283" y="9"/>
                    <a:pt x="287" y="9"/>
                    <a:pt x="289" y="10"/>
                  </a:cubicBezTo>
                  <a:cubicBezTo>
                    <a:pt x="291" y="11"/>
                    <a:pt x="295" y="15"/>
                    <a:pt x="296" y="17"/>
                  </a:cubicBezTo>
                  <a:cubicBezTo>
                    <a:pt x="298" y="19"/>
                    <a:pt x="302" y="25"/>
                    <a:pt x="304" y="27"/>
                  </a:cubicBezTo>
                  <a:cubicBezTo>
                    <a:pt x="307" y="29"/>
                    <a:pt x="312" y="32"/>
                    <a:pt x="314" y="32"/>
                  </a:cubicBezTo>
                  <a:cubicBezTo>
                    <a:pt x="315" y="32"/>
                    <a:pt x="315" y="32"/>
                    <a:pt x="315" y="32"/>
                  </a:cubicBezTo>
                  <a:cubicBezTo>
                    <a:pt x="314" y="34"/>
                    <a:pt x="313" y="36"/>
                    <a:pt x="312" y="37"/>
                  </a:cubicBezTo>
                  <a:cubicBezTo>
                    <a:pt x="312" y="39"/>
                    <a:pt x="310" y="42"/>
                    <a:pt x="310" y="44"/>
                  </a:cubicBezTo>
                  <a:cubicBezTo>
                    <a:pt x="310" y="47"/>
                    <a:pt x="310" y="53"/>
                    <a:pt x="311" y="56"/>
                  </a:cubicBezTo>
                  <a:cubicBezTo>
                    <a:pt x="312" y="58"/>
                    <a:pt x="315" y="61"/>
                    <a:pt x="316" y="62"/>
                  </a:cubicBezTo>
                  <a:cubicBezTo>
                    <a:pt x="318" y="63"/>
                    <a:pt x="323" y="65"/>
                    <a:pt x="325" y="66"/>
                  </a:cubicBezTo>
                  <a:cubicBezTo>
                    <a:pt x="326" y="67"/>
                    <a:pt x="329" y="69"/>
                    <a:pt x="329" y="70"/>
                  </a:cubicBezTo>
                  <a:cubicBezTo>
                    <a:pt x="330" y="73"/>
                    <a:pt x="330" y="78"/>
                    <a:pt x="329" y="81"/>
                  </a:cubicBezTo>
                  <a:cubicBezTo>
                    <a:pt x="328" y="82"/>
                    <a:pt x="324" y="83"/>
                    <a:pt x="323" y="85"/>
                  </a:cubicBezTo>
                  <a:cubicBezTo>
                    <a:pt x="322" y="87"/>
                    <a:pt x="321" y="91"/>
                    <a:pt x="321" y="94"/>
                  </a:cubicBezTo>
                  <a:cubicBezTo>
                    <a:pt x="322" y="96"/>
                    <a:pt x="323" y="100"/>
                    <a:pt x="324" y="102"/>
                  </a:cubicBezTo>
                  <a:cubicBezTo>
                    <a:pt x="326" y="104"/>
                    <a:pt x="331" y="108"/>
                    <a:pt x="334" y="110"/>
                  </a:cubicBezTo>
                  <a:cubicBezTo>
                    <a:pt x="337" y="111"/>
                    <a:pt x="342" y="115"/>
                    <a:pt x="345" y="117"/>
                  </a:cubicBezTo>
                  <a:cubicBezTo>
                    <a:pt x="347" y="118"/>
                    <a:pt x="352" y="120"/>
                    <a:pt x="354" y="121"/>
                  </a:cubicBezTo>
                  <a:cubicBezTo>
                    <a:pt x="356" y="122"/>
                    <a:pt x="361" y="125"/>
                    <a:pt x="362" y="128"/>
                  </a:cubicBezTo>
                  <a:cubicBezTo>
                    <a:pt x="364" y="130"/>
                    <a:pt x="365" y="135"/>
                    <a:pt x="365" y="138"/>
                  </a:cubicBezTo>
                  <a:cubicBezTo>
                    <a:pt x="365" y="139"/>
                    <a:pt x="364" y="142"/>
                    <a:pt x="364" y="143"/>
                  </a:cubicBezTo>
                  <a:cubicBezTo>
                    <a:pt x="363" y="145"/>
                    <a:pt x="360" y="148"/>
                    <a:pt x="359" y="149"/>
                  </a:cubicBezTo>
                  <a:cubicBezTo>
                    <a:pt x="357" y="152"/>
                    <a:pt x="353" y="156"/>
                    <a:pt x="352" y="159"/>
                  </a:cubicBezTo>
                  <a:cubicBezTo>
                    <a:pt x="350" y="161"/>
                    <a:pt x="347" y="165"/>
                    <a:pt x="348" y="168"/>
                  </a:cubicBezTo>
                  <a:cubicBezTo>
                    <a:pt x="348" y="169"/>
                    <a:pt x="350" y="171"/>
                    <a:pt x="350" y="172"/>
                  </a:cubicBezTo>
                  <a:cubicBezTo>
                    <a:pt x="353" y="173"/>
                    <a:pt x="358" y="174"/>
                    <a:pt x="361" y="174"/>
                  </a:cubicBezTo>
                  <a:cubicBezTo>
                    <a:pt x="363" y="174"/>
                    <a:pt x="368" y="172"/>
                    <a:pt x="371" y="171"/>
                  </a:cubicBezTo>
                  <a:cubicBezTo>
                    <a:pt x="373" y="169"/>
                    <a:pt x="375" y="165"/>
                    <a:pt x="376" y="163"/>
                  </a:cubicBezTo>
                  <a:cubicBezTo>
                    <a:pt x="377" y="161"/>
                    <a:pt x="377" y="157"/>
                    <a:pt x="378" y="155"/>
                  </a:cubicBezTo>
                  <a:cubicBezTo>
                    <a:pt x="378" y="153"/>
                    <a:pt x="380" y="150"/>
                    <a:pt x="381" y="148"/>
                  </a:cubicBezTo>
                  <a:cubicBezTo>
                    <a:pt x="382" y="148"/>
                    <a:pt x="383" y="146"/>
                    <a:pt x="384" y="145"/>
                  </a:cubicBezTo>
                  <a:cubicBezTo>
                    <a:pt x="385" y="145"/>
                    <a:pt x="388" y="145"/>
                    <a:pt x="389" y="146"/>
                  </a:cubicBezTo>
                  <a:cubicBezTo>
                    <a:pt x="391" y="147"/>
                    <a:pt x="392" y="150"/>
                    <a:pt x="393" y="151"/>
                  </a:cubicBezTo>
                  <a:cubicBezTo>
                    <a:pt x="394" y="154"/>
                    <a:pt x="394" y="159"/>
                    <a:pt x="394" y="162"/>
                  </a:cubicBezTo>
                  <a:cubicBezTo>
                    <a:pt x="395" y="166"/>
                    <a:pt x="393" y="174"/>
                    <a:pt x="393" y="178"/>
                  </a:cubicBezTo>
                  <a:cubicBezTo>
                    <a:pt x="393" y="184"/>
                    <a:pt x="393" y="195"/>
                    <a:pt x="394" y="200"/>
                  </a:cubicBezTo>
                  <a:cubicBezTo>
                    <a:pt x="394" y="203"/>
                    <a:pt x="396" y="208"/>
                    <a:pt x="397" y="211"/>
                  </a:cubicBezTo>
                  <a:cubicBezTo>
                    <a:pt x="397" y="213"/>
                    <a:pt x="396" y="219"/>
                    <a:pt x="397" y="221"/>
                  </a:cubicBezTo>
                  <a:cubicBezTo>
                    <a:pt x="398" y="223"/>
                    <a:pt x="401" y="227"/>
                    <a:pt x="403" y="229"/>
                  </a:cubicBezTo>
                  <a:cubicBezTo>
                    <a:pt x="405" y="231"/>
                    <a:pt x="410" y="234"/>
                    <a:pt x="412" y="236"/>
                  </a:cubicBezTo>
                  <a:cubicBezTo>
                    <a:pt x="414" y="238"/>
                    <a:pt x="418" y="243"/>
                    <a:pt x="419" y="246"/>
                  </a:cubicBezTo>
                  <a:cubicBezTo>
                    <a:pt x="421" y="249"/>
                    <a:pt x="422" y="255"/>
                    <a:pt x="422" y="25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10">
              <a:extLst>
                <a:ext uri="{FF2B5EF4-FFF2-40B4-BE49-F238E27FC236}">
                  <a16:creationId xmlns:a16="http://schemas.microsoft.com/office/drawing/2014/main" id="{363A4E50-7E23-47E3-BC89-9F35842622FB}"/>
                </a:ext>
              </a:extLst>
            </p:cNvPr>
            <p:cNvSpPr>
              <a:spLocks/>
            </p:cNvSpPr>
            <p:nvPr/>
          </p:nvSpPr>
          <p:spPr bwMode="auto">
            <a:xfrm>
              <a:off x="5302250" y="1266826"/>
              <a:ext cx="42862" cy="22225"/>
            </a:xfrm>
            <a:custGeom>
              <a:avLst/>
              <a:gdLst/>
              <a:ahLst/>
              <a:cxnLst>
                <a:cxn ang="0">
                  <a:pos x="27" y="7"/>
                </a:cxn>
                <a:cxn ang="0">
                  <a:pos x="30" y="12"/>
                </a:cxn>
                <a:cxn ang="0">
                  <a:pos x="28" y="15"/>
                </a:cxn>
                <a:cxn ang="0">
                  <a:pos x="24" y="15"/>
                </a:cxn>
                <a:cxn ang="0">
                  <a:pos x="19" y="15"/>
                </a:cxn>
                <a:cxn ang="0">
                  <a:pos x="15" y="12"/>
                </a:cxn>
                <a:cxn ang="0">
                  <a:pos x="8" y="13"/>
                </a:cxn>
                <a:cxn ang="0">
                  <a:pos x="1" y="13"/>
                </a:cxn>
                <a:cxn ang="0">
                  <a:pos x="1" y="7"/>
                </a:cxn>
                <a:cxn ang="0">
                  <a:pos x="6" y="1"/>
                </a:cxn>
                <a:cxn ang="0">
                  <a:pos x="15" y="1"/>
                </a:cxn>
                <a:cxn ang="0">
                  <a:pos x="20" y="5"/>
                </a:cxn>
                <a:cxn ang="0">
                  <a:pos x="27" y="7"/>
                </a:cxn>
              </a:cxnLst>
              <a:rect l="0" t="0" r="r" b="b"/>
              <a:pathLst>
                <a:path w="30" h="15">
                  <a:moveTo>
                    <a:pt x="27" y="7"/>
                  </a:moveTo>
                  <a:cubicBezTo>
                    <a:pt x="28" y="8"/>
                    <a:pt x="30" y="11"/>
                    <a:pt x="30" y="12"/>
                  </a:cubicBezTo>
                  <a:cubicBezTo>
                    <a:pt x="30" y="13"/>
                    <a:pt x="29" y="14"/>
                    <a:pt x="28" y="15"/>
                  </a:cubicBezTo>
                  <a:cubicBezTo>
                    <a:pt x="27" y="15"/>
                    <a:pt x="25" y="15"/>
                    <a:pt x="24" y="15"/>
                  </a:cubicBezTo>
                  <a:cubicBezTo>
                    <a:pt x="23" y="15"/>
                    <a:pt x="20" y="15"/>
                    <a:pt x="19" y="15"/>
                  </a:cubicBezTo>
                  <a:cubicBezTo>
                    <a:pt x="18" y="14"/>
                    <a:pt x="16" y="12"/>
                    <a:pt x="15" y="12"/>
                  </a:cubicBezTo>
                  <a:cubicBezTo>
                    <a:pt x="13" y="11"/>
                    <a:pt x="10" y="13"/>
                    <a:pt x="8" y="13"/>
                  </a:cubicBezTo>
                  <a:cubicBezTo>
                    <a:pt x="7" y="14"/>
                    <a:pt x="3" y="14"/>
                    <a:pt x="1" y="13"/>
                  </a:cubicBezTo>
                  <a:cubicBezTo>
                    <a:pt x="0" y="12"/>
                    <a:pt x="1" y="8"/>
                    <a:pt x="1" y="7"/>
                  </a:cubicBezTo>
                  <a:cubicBezTo>
                    <a:pt x="2" y="5"/>
                    <a:pt x="4" y="2"/>
                    <a:pt x="6" y="1"/>
                  </a:cubicBezTo>
                  <a:cubicBezTo>
                    <a:pt x="8" y="0"/>
                    <a:pt x="13" y="0"/>
                    <a:pt x="15" y="1"/>
                  </a:cubicBezTo>
                  <a:cubicBezTo>
                    <a:pt x="17" y="2"/>
                    <a:pt x="19" y="5"/>
                    <a:pt x="20" y="5"/>
                  </a:cubicBezTo>
                  <a:cubicBezTo>
                    <a:pt x="22" y="6"/>
                    <a:pt x="26" y="6"/>
                    <a:pt x="27" y="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11">
              <a:extLst>
                <a:ext uri="{FF2B5EF4-FFF2-40B4-BE49-F238E27FC236}">
                  <a16:creationId xmlns:a16="http://schemas.microsoft.com/office/drawing/2014/main" id="{AA9D9CF3-A3C3-4A4C-AB1A-2D8C55BD2D7B}"/>
                </a:ext>
              </a:extLst>
            </p:cNvPr>
            <p:cNvSpPr>
              <a:spLocks/>
            </p:cNvSpPr>
            <p:nvPr/>
          </p:nvSpPr>
          <p:spPr bwMode="auto">
            <a:xfrm>
              <a:off x="5395913" y="1266826"/>
              <a:ext cx="33337" cy="22225"/>
            </a:xfrm>
            <a:custGeom>
              <a:avLst/>
              <a:gdLst/>
              <a:ahLst/>
              <a:cxnLst>
                <a:cxn ang="0">
                  <a:pos x="22" y="2"/>
                </a:cxn>
                <a:cxn ang="0">
                  <a:pos x="20" y="8"/>
                </a:cxn>
                <a:cxn ang="0">
                  <a:pos x="13" y="10"/>
                </a:cxn>
                <a:cxn ang="0">
                  <a:pos x="7" y="15"/>
                </a:cxn>
                <a:cxn ang="0">
                  <a:pos x="4" y="15"/>
                </a:cxn>
                <a:cxn ang="0">
                  <a:pos x="0" y="12"/>
                </a:cxn>
                <a:cxn ang="0">
                  <a:pos x="5" y="5"/>
                </a:cxn>
                <a:cxn ang="0">
                  <a:pos x="11" y="2"/>
                </a:cxn>
                <a:cxn ang="0">
                  <a:pos x="22" y="2"/>
                </a:cxn>
              </a:cxnLst>
              <a:rect l="0" t="0" r="r" b="b"/>
              <a:pathLst>
                <a:path w="23" h="15">
                  <a:moveTo>
                    <a:pt x="22" y="2"/>
                  </a:moveTo>
                  <a:cubicBezTo>
                    <a:pt x="23" y="4"/>
                    <a:pt x="21" y="7"/>
                    <a:pt x="20" y="8"/>
                  </a:cubicBezTo>
                  <a:cubicBezTo>
                    <a:pt x="19" y="10"/>
                    <a:pt x="15" y="9"/>
                    <a:pt x="13" y="10"/>
                  </a:cubicBezTo>
                  <a:cubicBezTo>
                    <a:pt x="11" y="11"/>
                    <a:pt x="9" y="14"/>
                    <a:pt x="7" y="15"/>
                  </a:cubicBezTo>
                  <a:cubicBezTo>
                    <a:pt x="6" y="15"/>
                    <a:pt x="4" y="15"/>
                    <a:pt x="4" y="15"/>
                  </a:cubicBezTo>
                  <a:cubicBezTo>
                    <a:pt x="3" y="15"/>
                    <a:pt x="1" y="13"/>
                    <a:pt x="0" y="12"/>
                  </a:cubicBezTo>
                  <a:cubicBezTo>
                    <a:pt x="0" y="10"/>
                    <a:pt x="3" y="6"/>
                    <a:pt x="5" y="5"/>
                  </a:cubicBezTo>
                  <a:cubicBezTo>
                    <a:pt x="6" y="4"/>
                    <a:pt x="9" y="2"/>
                    <a:pt x="11" y="2"/>
                  </a:cubicBezTo>
                  <a:cubicBezTo>
                    <a:pt x="13" y="1"/>
                    <a:pt x="20" y="0"/>
                    <a:pt x="22" y="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12">
              <a:extLst>
                <a:ext uri="{FF2B5EF4-FFF2-40B4-BE49-F238E27FC236}">
                  <a16:creationId xmlns:a16="http://schemas.microsoft.com/office/drawing/2014/main" id="{42A422F3-4486-419A-8624-B8B47796F7A0}"/>
                </a:ext>
              </a:extLst>
            </p:cNvPr>
            <p:cNvSpPr>
              <a:spLocks/>
            </p:cNvSpPr>
            <p:nvPr/>
          </p:nvSpPr>
          <p:spPr bwMode="auto">
            <a:xfrm>
              <a:off x="5116513" y="1365251"/>
              <a:ext cx="755650" cy="752475"/>
            </a:xfrm>
            <a:custGeom>
              <a:avLst/>
              <a:gdLst/>
              <a:ahLst/>
              <a:cxnLst>
                <a:cxn ang="0">
                  <a:pos x="513" y="375"/>
                </a:cxn>
                <a:cxn ang="0">
                  <a:pos x="505" y="415"/>
                </a:cxn>
                <a:cxn ang="0">
                  <a:pos x="479" y="459"/>
                </a:cxn>
                <a:cxn ang="0">
                  <a:pos x="465" y="476"/>
                </a:cxn>
                <a:cxn ang="0">
                  <a:pos x="463" y="510"/>
                </a:cxn>
                <a:cxn ang="0">
                  <a:pos x="446" y="495"/>
                </a:cxn>
                <a:cxn ang="0">
                  <a:pos x="424" y="483"/>
                </a:cxn>
                <a:cxn ang="0">
                  <a:pos x="432" y="458"/>
                </a:cxn>
                <a:cxn ang="0">
                  <a:pos x="432" y="448"/>
                </a:cxn>
                <a:cxn ang="0">
                  <a:pos x="410" y="425"/>
                </a:cxn>
                <a:cxn ang="0">
                  <a:pos x="388" y="392"/>
                </a:cxn>
                <a:cxn ang="0">
                  <a:pos x="349" y="354"/>
                </a:cxn>
                <a:cxn ang="0">
                  <a:pos x="317" y="323"/>
                </a:cxn>
                <a:cxn ang="0">
                  <a:pos x="284" y="293"/>
                </a:cxn>
                <a:cxn ang="0">
                  <a:pos x="264" y="287"/>
                </a:cxn>
                <a:cxn ang="0">
                  <a:pos x="247" y="288"/>
                </a:cxn>
                <a:cxn ang="0">
                  <a:pos x="220" y="277"/>
                </a:cxn>
                <a:cxn ang="0">
                  <a:pos x="184" y="235"/>
                </a:cxn>
                <a:cxn ang="0">
                  <a:pos x="162" y="224"/>
                </a:cxn>
                <a:cxn ang="0">
                  <a:pos x="139" y="220"/>
                </a:cxn>
                <a:cxn ang="0">
                  <a:pos x="107" y="250"/>
                </a:cxn>
                <a:cxn ang="0">
                  <a:pos x="88" y="302"/>
                </a:cxn>
                <a:cxn ang="0">
                  <a:pos x="71" y="309"/>
                </a:cxn>
                <a:cxn ang="0">
                  <a:pos x="57" y="300"/>
                </a:cxn>
                <a:cxn ang="0">
                  <a:pos x="32" y="289"/>
                </a:cxn>
                <a:cxn ang="0">
                  <a:pos x="5" y="282"/>
                </a:cxn>
                <a:cxn ang="0">
                  <a:pos x="7" y="245"/>
                </a:cxn>
                <a:cxn ang="0">
                  <a:pos x="25" y="219"/>
                </a:cxn>
                <a:cxn ang="0">
                  <a:pos x="23" y="193"/>
                </a:cxn>
                <a:cxn ang="0">
                  <a:pos x="38" y="171"/>
                </a:cxn>
                <a:cxn ang="0">
                  <a:pos x="52" y="147"/>
                </a:cxn>
                <a:cxn ang="0">
                  <a:pos x="56" y="121"/>
                </a:cxn>
                <a:cxn ang="0">
                  <a:pos x="60" y="111"/>
                </a:cxn>
                <a:cxn ang="0">
                  <a:pos x="76" y="129"/>
                </a:cxn>
                <a:cxn ang="0">
                  <a:pos x="87" y="122"/>
                </a:cxn>
                <a:cxn ang="0">
                  <a:pos x="73" y="114"/>
                </a:cxn>
                <a:cxn ang="0">
                  <a:pos x="45" y="98"/>
                </a:cxn>
                <a:cxn ang="0">
                  <a:pos x="36" y="95"/>
                </a:cxn>
                <a:cxn ang="0">
                  <a:pos x="29" y="80"/>
                </a:cxn>
                <a:cxn ang="0">
                  <a:pos x="15" y="73"/>
                </a:cxn>
                <a:cxn ang="0">
                  <a:pos x="8" y="63"/>
                </a:cxn>
                <a:cxn ang="0">
                  <a:pos x="19" y="62"/>
                </a:cxn>
                <a:cxn ang="0">
                  <a:pos x="36" y="66"/>
                </a:cxn>
                <a:cxn ang="0">
                  <a:pos x="21" y="56"/>
                </a:cxn>
                <a:cxn ang="0">
                  <a:pos x="41" y="48"/>
                </a:cxn>
                <a:cxn ang="0">
                  <a:pos x="93" y="50"/>
                </a:cxn>
                <a:cxn ang="0">
                  <a:pos x="150" y="37"/>
                </a:cxn>
                <a:cxn ang="0">
                  <a:pos x="214" y="23"/>
                </a:cxn>
                <a:cxn ang="0">
                  <a:pos x="264" y="0"/>
                </a:cxn>
                <a:cxn ang="0">
                  <a:pos x="308" y="4"/>
                </a:cxn>
                <a:cxn ang="0">
                  <a:pos x="333" y="18"/>
                </a:cxn>
                <a:cxn ang="0">
                  <a:pos x="343" y="54"/>
                </a:cxn>
                <a:cxn ang="0">
                  <a:pos x="369" y="105"/>
                </a:cxn>
                <a:cxn ang="0">
                  <a:pos x="408" y="126"/>
                </a:cxn>
                <a:cxn ang="0">
                  <a:pos x="445" y="133"/>
                </a:cxn>
                <a:cxn ang="0">
                  <a:pos x="453" y="166"/>
                </a:cxn>
                <a:cxn ang="0">
                  <a:pos x="494" y="184"/>
                </a:cxn>
                <a:cxn ang="0">
                  <a:pos x="509" y="200"/>
                </a:cxn>
                <a:cxn ang="0">
                  <a:pos x="505" y="241"/>
                </a:cxn>
                <a:cxn ang="0">
                  <a:pos x="502" y="275"/>
                </a:cxn>
                <a:cxn ang="0">
                  <a:pos x="518" y="348"/>
                </a:cxn>
              </a:cxnLst>
              <a:rect l="0" t="0" r="r" b="b"/>
              <a:pathLst>
                <a:path w="518" h="516">
                  <a:moveTo>
                    <a:pt x="518" y="348"/>
                  </a:moveTo>
                  <a:cubicBezTo>
                    <a:pt x="518" y="353"/>
                    <a:pt x="517" y="363"/>
                    <a:pt x="516" y="368"/>
                  </a:cubicBezTo>
                  <a:cubicBezTo>
                    <a:pt x="515" y="370"/>
                    <a:pt x="514" y="374"/>
                    <a:pt x="513" y="375"/>
                  </a:cubicBezTo>
                  <a:cubicBezTo>
                    <a:pt x="512" y="377"/>
                    <a:pt x="508" y="379"/>
                    <a:pt x="507" y="381"/>
                  </a:cubicBezTo>
                  <a:cubicBezTo>
                    <a:pt x="505" y="384"/>
                    <a:pt x="503" y="392"/>
                    <a:pt x="503" y="396"/>
                  </a:cubicBezTo>
                  <a:cubicBezTo>
                    <a:pt x="503" y="401"/>
                    <a:pt x="506" y="410"/>
                    <a:pt x="505" y="415"/>
                  </a:cubicBezTo>
                  <a:cubicBezTo>
                    <a:pt x="505" y="419"/>
                    <a:pt x="501" y="427"/>
                    <a:pt x="499" y="431"/>
                  </a:cubicBezTo>
                  <a:cubicBezTo>
                    <a:pt x="498" y="434"/>
                    <a:pt x="495" y="441"/>
                    <a:pt x="493" y="444"/>
                  </a:cubicBezTo>
                  <a:cubicBezTo>
                    <a:pt x="490" y="448"/>
                    <a:pt x="483" y="456"/>
                    <a:pt x="479" y="459"/>
                  </a:cubicBezTo>
                  <a:cubicBezTo>
                    <a:pt x="478" y="461"/>
                    <a:pt x="474" y="465"/>
                    <a:pt x="472" y="467"/>
                  </a:cubicBezTo>
                  <a:cubicBezTo>
                    <a:pt x="471" y="467"/>
                    <a:pt x="468" y="467"/>
                    <a:pt x="467" y="468"/>
                  </a:cubicBezTo>
                  <a:cubicBezTo>
                    <a:pt x="466" y="470"/>
                    <a:pt x="465" y="474"/>
                    <a:pt x="465" y="476"/>
                  </a:cubicBezTo>
                  <a:cubicBezTo>
                    <a:pt x="464" y="478"/>
                    <a:pt x="465" y="482"/>
                    <a:pt x="465" y="484"/>
                  </a:cubicBezTo>
                  <a:cubicBezTo>
                    <a:pt x="465" y="487"/>
                    <a:pt x="462" y="493"/>
                    <a:pt x="462" y="496"/>
                  </a:cubicBezTo>
                  <a:cubicBezTo>
                    <a:pt x="461" y="499"/>
                    <a:pt x="464" y="506"/>
                    <a:pt x="463" y="510"/>
                  </a:cubicBezTo>
                  <a:cubicBezTo>
                    <a:pt x="463" y="511"/>
                    <a:pt x="461" y="514"/>
                    <a:pt x="460" y="516"/>
                  </a:cubicBezTo>
                  <a:cubicBezTo>
                    <a:pt x="458" y="512"/>
                    <a:pt x="454" y="508"/>
                    <a:pt x="452" y="506"/>
                  </a:cubicBezTo>
                  <a:cubicBezTo>
                    <a:pt x="450" y="503"/>
                    <a:pt x="448" y="497"/>
                    <a:pt x="446" y="495"/>
                  </a:cubicBezTo>
                  <a:cubicBezTo>
                    <a:pt x="444" y="493"/>
                    <a:pt x="440" y="489"/>
                    <a:pt x="438" y="488"/>
                  </a:cubicBezTo>
                  <a:cubicBezTo>
                    <a:pt x="436" y="487"/>
                    <a:pt x="433" y="487"/>
                    <a:pt x="432" y="487"/>
                  </a:cubicBezTo>
                  <a:cubicBezTo>
                    <a:pt x="430" y="486"/>
                    <a:pt x="425" y="485"/>
                    <a:pt x="424" y="483"/>
                  </a:cubicBezTo>
                  <a:cubicBezTo>
                    <a:pt x="423" y="481"/>
                    <a:pt x="424" y="478"/>
                    <a:pt x="424" y="476"/>
                  </a:cubicBezTo>
                  <a:cubicBezTo>
                    <a:pt x="425" y="473"/>
                    <a:pt x="426" y="466"/>
                    <a:pt x="427" y="464"/>
                  </a:cubicBezTo>
                  <a:cubicBezTo>
                    <a:pt x="428" y="462"/>
                    <a:pt x="431" y="459"/>
                    <a:pt x="432" y="458"/>
                  </a:cubicBezTo>
                  <a:cubicBezTo>
                    <a:pt x="434" y="456"/>
                    <a:pt x="437" y="454"/>
                    <a:pt x="437" y="452"/>
                  </a:cubicBezTo>
                  <a:cubicBezTo>
                    <a:pt x="438" y="451"/>
                    <a:pt x="438" y="448"/>
                    <a:pt x="437" y="448"/>
                  </a:cubicBezTo>
                  <a:cubicBezTo>
                    <a:pt x="436" y="447"/>
                    <a:pt x="433" y="448"/>
                    <a:pt x="432" y="448"/>
                  </a:cubicBezTo>
                  <a:cubicBezTo>
                    <a:pt x="430" y="447"/>
                    <a:pt x="427" y="444"/>
                    <a:pt x="425" y="443"/>
                  </a:cubicBezTo>
                  <a:cubicBezTo>
                    <a:pt x="424" y="442"/>
                    <a:pt x="421" y="440"/>
                    <a:pt x="419" y="438"/>
                  </a:cubicBezTo>
                  <a:cubicBezTo>
                    <a:pt x="417" y="435"/>
                    <a:pt x="412" y="429"/>
                    <a:pt x="410" y="425"/>
                  </a:cubicBezTo>
                  <a:cubicBezTo>
                    <a:pt x="408" y="423"/>
                    <a:pt x="407" y="418"/>
                    <a:pt x="406" y="416"/>
                  </a:cubicBezTo>
                  <a:cubicBezTo>
                    <a:pt x="404" y="413"/>
                    <a:pt x="400" y="410"/>
                    <a:pt x="398" y="408"/>
                  </a:cubicBezTo>
                  <a:cubicBezTo>
                    <a:pt x="395" y="404"/>
                    <a:pt x="391" y="396"/>
                    <a:pt x="388" y="392"/>
                  </a:cubicBezTo>
                  <a:cubicBezTo>
                    <a:pt x="385" y="389"/>
                    <a:pt x="380" y="384"/>
                    <a:pt x="377" y="382"/>
                  </a:cubicBezTo>
                  <a:cubicBezTo>
                    <a:pt x="373" y="378"/>
                    <a:pt x="365" y="374"/>
                    <a:pt x="362" y="370"/>
                  </a:cubicBezTo>
                  <a:cubicBezTo>
                    <a:pt x="358" y="367"/>
                    <a:pt x="353" y="357"/>
                    <a:pt x="349" y="354"/>
                  </a:cubicBezTo>
                  <a:cubicBezTo>
                    <a:pt x="347" y="352"/>
                    <a:pt x="342" y="350"/>
                    <a:pt x="340" y="348"/>
                  </a:cubicBezTo>
                  <a:cubicBezTo>
                    <a:pt x="336" y="345"/>
                    <a:pt x="331" y="339"/>
                    <a:pt x="328" y="336"/>
                  </a:cubicBezTo>
                  <a:cubicBezTo>
                    <a:pt x="325" y="332"/>
                    <a:pt x="319" y="326"/>
                    <a:pt x="317" y="323"/>
                  </a:cubicBezTo>
                  <a:cubicBezTo>
                    <a:pt x="314" y="320"/>
                    <a:pt x="311" y="313"/>
                    <a:pt x="308" y="310"/>
                  </a:cubicBezTo>
                  <a:cubicBezTo>
                    <a:pt x="305" y="307"/>
                    <a:pt x="298" y="302"/>
                    <a:pt x="295" y="299"/>
                  </a:cubicBezTo>
                  <a:cubicBezTo>
                    <a:pt x="292" y="297"/>
                    <a:pt x="287" y="294"/>
                    <a:pt x="284" y="293"/>
                  </a:cubicBezTo>
                  <a:cubicBezTo>
                    <a:pt x="281" y="291"/>
                    <a:pt x="275" y="288"/>
                    <a:pt x="272" y="287"/>
                  </a:cubicBezTo>
                  <a:cubicBezTo>
                    <a:pt x="271" y="286"/>
                    <a:pt x="268" y="284"/>
                    <a:pt x="266" y="284"/>
                  </a:cubicBezTo>
                  <a:cubicBezTo>
                    <a:pt x="266" y="284"/>
                    <a:pt x="265" y="286"/>
                    <a:pt x="264" y="287"/>
                  </a:cubicBezTo>
                  <a:cubicBezTo>
                    <a:pt x="262" y="288"/>
                    <a:pt x="258" y="292"/>
                    <a:pt x="255" y="291"/>
                  </a:cubicBezTo>
                  <a:cubicBezTo>
                    <a:pt x="254" y="291"/>
                    <a:pt x="252" y="287"/>
                    <a:pt x="250" y="287"/>
                  </a:cubicBezTo>
                  <a:cubicBezTo>
                    <a:pt x="249" y="287"/>
                    <a:pt x="247" y="287"/>
                    <a:pt x="247" y="288"/>
                  </a:cubicBezTo>
                  <a:cubicBezTo>
                    <a:pt x="245" y="288"/>
                    <a:pt x="242" y="288"/>
                    <a:pt x="240" y="288"/>
                  </a:cubicBezTo>
                  <a:cubicBezTo>
                    <a:pt x="237" y="288"/>
                    <a:pt x="229" y="287"/>
                    <a:pt x="227" y="285"/>
                  </a:cubicBezTo>
                  <a:cubicBezTo>
                    <a:pt x="224" y="284"/>
                    <a:pt x="222" y="279"/>
                    <a:pt x="220" y="277"/>
                  </a:cubicBezTo>
                  <a:cubicBezTo>
                    <a:pt x="217" y="272"/>
                    <a:pt x="211" y="262"/>
                    <a:pt x="207" y="258"/>
                  </a:cubicBezTo>
                  <a:cubicBezTo>
                    <a:pt x="203" y="254"/>
                    <a:pt x="193" y="248"/>
                    <a:pt x="189" y="244"/>
                  </a:cubicBezTo>
                  <a:cubicBezTo>
                    <a:pt x="188" y="242"/>
                    <a:pt x="185" y="237"/>
                    <a:pt x="184" y="235"/>
                  </a:cubicBezTo>
                  <a:cubicBezTo>
                    <a:pt x="183" y="234"/>
                    <a:pt x="181" y="230"/>
                    <a:pt x="179" y="229"/>
                  </a:cubicBezTo>
                  <a:cubicBezTo>
                    <a:pt x="177" y="227"/>
                    <a:pt x="172" y="224"/>
                    <a:pt x="169" y="224"/>
                  </a:cubicBezTo>
                  <a:cubicBezTo>
                    <a:pt x="167" y="223"/>
                    <a:pt x="164" y="224"/>
                    <a:pt x="162" y="224"/>
                  </a:cubicBezTo>
                  <a:cubicBezTo>
                    <a:pt x="159" y="223"/>
                    <a:pt x="155" y="221"/>
                    <a:pt x="152" y="220"/>
                  </a:cubicBezTo>
                  <a:cubicBezTo>
                    <a:pt x="151" y="219"/>
                    <a:pt x="149" y="216"/>
                    <a:pt x="147" y="216"/>
                  </a:cubicBezTo>
                  <a:cubicBezTo>
                    <a:pt x="145" y="216"/>
                    <a:pt x="141" y="219"/>
                    <a:pt x="139" y="220"/>
                  </a:cubicBezTo>
                  <a:cubicBezTo>
                    <a:pt x="136" y="222"/>
                    <a:pt x="131" y="227"/>
                    <a:pt x="128" y="230"/>
                  </a:cubicBezTo>
                  <a:cubicBezTo>
                    <a:pt x="125" y="232"/>
                    <a:pt x="117" y="236"/>
                    <a:pt x="114" y="240"/>
                  </a:cubicBezTo>
                  <a:cubicBezTo>
                    <a:pt x="112" y="242"/>
                    <a:pt x="109" y="247"/>
                    <a:pt x="107" y="250"/>
                  </a:cubicBezTo>
                  <a:cubicBezTo>
                    <a:pt x="104" y="255"/>
                    <a:pt x="99" y="267"/>
                    <a:pt x="97" y="272"/>
                  </a:cubicBezTo>
                  <a:cubicBezTo>
                    <a:pt x="96" y="277"/>
                    <a:pt x="94" y="285"/>
                    <a:pt x="93" y="289"/>
                  </a:cubicBezTo>
                  <a:cubicBezTo>
                    <a:pt x="92" y="293"/>
                    <a:pt x="90" y="299"/>
                    <a:pt x="88" y="302"/>
                  </a:cubicBezTo>
                  <a:cubicBezTo>
                    <a:pt x="87" y="304"/>
                    <a:pt x="85" y="311"/>
                    <a:pt x="82" y="311"/>
                  </a:cubicBezTo>
                  <a:cubicBezTo>
                    <a:pt x="81" y="312"/>
                    <a:pt x="78" y="310"/>
                    <a:pt x="76" y="309"/>
                  </a:cubicBezTo>
                  <a:cubicBezTo>
                    <a:pt x="75" y="309"/>
                    <a:pt x="73" y="309"/>
                    <a:pt x="71" y="309"/>
                  </a:cubicBezTo>
                  <a:cubicBezTo>
                    <a:pt x="71" y="308"/>
                    <a:pt x="71" y="308"/>
                    <a:pt x="70" y="308"/>
                  </a:cubicBezTo>
                  <a:cubicBezTo>
                    <a:pt x="70" y="307"/>
                    <a:pt x="68" y="307"/>
                    <a:pt x="67" y="306"/>
                  </a:cubicBezTo>
                  <a:cubicBezTo>
                    <a:pt x="64" y="305"/>
                    <a:pt x="60" y="302"/>
                    <a:pt x="57" y="300"/>
                  </a:cubicBezTo>
                  <a:cubicBezTo>
                    <a:pt x="55" y="298"/>
                    <a:pt x="52" y="294"/>
                    <a:pt x="50" y="292"/>
                  </a:cubicBezTo>
                  <a:cubicBezTo>
                    <a:pt x="48" y="291"/>
                    <a:pt x="45" y="290"/>
                    <a:pt x="43" y="289"/>
                  </a:cubicBezTo>
                  <a:cubicBezTo>
                    <a:pt x="40" y="289"/>
                    <a:pt x="35" y="289"/>
                    <a:pt x="32" y="289"/>
                  </a:cubicBezTo>
                  <a:cubicBezTo>
                    <a:pt x="30" y="289"/>
                    <a:pt x="27" y="290"/>
                    <a:pt x="25" y="290"/>
                  </a:cubicBezTo>
                  <a:cubicBezTo>
                    <a:pt x="22" y="291"/>
                    <a:pt x="16" y="292"/>
                    <a:pt x="13" y="290"/>
                  </a:cubicBezTo>
                  <a:cubicBezTo>
                    <a:pt x="10" y="289"/>
                    <a:pt x="7" y="284"/>
                    <a:pt x="5" y="282"/>
                  </a:cubicBezTo>
                  <a:cubicBezTo>
                    <a:pt x="4" y="279"/>
                    <a:pt x="1" y="274"/>
                    <a:pt x="1" y="271"/>
                  </a:cubicBezTo>
                  <a:cubicBezTo>
                    <a:pt x="0" y="268"/>
                    <a:pt x="0" y="261"/>
                    <a:pt x="1" y="257"/>
                  </a:cubicBezTo>
                  <a:cubicBezTo>
                    <a:pt x="2" y="254"/>
                    <a:pt x="5" y="248"/>
                    <a:pt x="7" y="245"/>
                  </a:cubicBezTo>
                  <a:cubicBezTo>
                    <a:pt x="9" y="242"/>
                    <a:pt x="14" y="237"/>
                    <a:pt x="16" y="235"/>
                  </a:cubicBezTo>
                  <a:cubicBezTo>
                    <a:pt x="17" y="233"/>
                    <a:pt x="19" y="228"/>
                    <a:pt x="20" y="226"/>
                  </a:cubicBezTo>
                  <a:cubicBezTo>
                    <a:pt x="22" y="224"/>
                    <a:pt x="24" y="221"/>
                    <a:pt x="25" y="219"/>
                  </a:cubicBezTo>
                  <a:cubicBezTo>
                    <a:pt x="26" y="217"/>
                    <a:pt x="28" y="213"/>
                    <a:pt x="28" y="211"/>
                  </a:cubicBezTo>
                  <a:cubicBezTo>
                    <a:pt x="29" y="208"/>
                    <a:pt x="30" y="203"/>
                    <a:pt x="29" y="201"/>
                  </a:cubicBezTo>
                  <a:cubicBezTo>
                    <a:pt x="29" y="198"/>
                    <a:pt x="23" y="195"/>
                    <a:pt x="23" y="193"/>
                  </a:cubicBezTo>
                  <a:cubicBezTo>
                    <a:pt x="23" y="191"/>
                    <a:pt x="25" y="187"/>
                    <a:pt x="26" y="186"/>
                  </a:cubicBezTo>
                  <a:cubicBezTo>
                    <a:pt x="27" y="185"/>
                    <a:pt x="31" y="183"/>
                    <a:pt x="33" y="182"/>
                  </a:cubicBezTo>
                  <a:cubicBezTo>
                    <a:pt x="35" y="179"/>
                    <a:pt x="37" y="174"/>
                    <a:pt x="38" y="171"/>
                  </a:cubicBezTo>
                  <a:cubicBezTo>
                    <a:pt x="39" y="168"/>
                    <a:pt x="41" y="162"/>
                    <a:pt x="42" y="160"/>
                  </a:cubicBezTo>
                  <a:cubicBezTo>
                    <a:pt x="43" y="157"/>
                    <a:pt x="45" y="152"/>
                    <a:pt x="46" y="150"/>
                  </a:cubicBezTo>
                  <a:cubicBezTo>
                    <a:pt x="48" y="149"/>
                    <a:pt x="51" y="148"/>
                    <a:pt x="52" y="147"/>
                  </a:cubicBezTo>
                  <a:cubicBezTo>
                    <a:pt x="53" y="146"/>
                    <a:pt x="56" y="143"/>
                    <a:pt x="56" y="142"/>
                  </a:cubicBezTo>
                  <a:cubicBezTo>
                    <a:pt x="57" y="140"/>
                    <a:pt x="58" y="136"/>
                    <a:pt x="59" y="134"/>
                  </a:cubicBezTo>
                  <a:cubicBezTo>
                    <a:pt x="59" y="131"/>
                    <a:pt x="56" y="124"/>
                    <a:pt x="56" y="121"/>
                  </a:cubicBezTo>
                  <a:cubicBezTo>
                    <a:pt x="56" y="119"/>
                    <a:pt x="58" y="115"/>
                    <a:pt x="58" y="113"/>
                  </a:cubicBezTo>
                  <a:cubicBezTo>
                    <a:pt x="58" y="112"/>
                    <a:pt x="58" y="111"/>
                    <a:pt x="58" y="110"/>
                  </a:cubicBezTo>
                  <a:cubicBezTo>
                    <a:pt x="59" y="110"/>
                    <a:pt x="60" y="111"/>
                    <a:pt x="60" y="111"/>
                  </a:cubicBezTo>
                  <a:cubicBezTo>
                    <a:pt x="62" y="112"/>
                    <a:pt x="66" y="112"/>
                    <a:pt x="67" y="114"/>
                  </a:cubicBezTo>
                  <a:cubicBezTo>
                    <a:pt x="69" y="116"/>
                    <a:pt x="70" y="122"/>
                    <a:pt x="71" y="124"/>
                  </a:cubicBezTo>
                  <a:cubicBezTo>
                    <a:pt x="72" y="126"/>
                    <a:pt x="74" y="129"/>
                    <a:pt x="76" y="129"/>
                  </a:cubicBezTo>
                  <a:cubicBezTo>
                    <a:pt x="78" y="130"/>
                    <a:pt x="84" y="130"/>
                    <a:pt x="87" y="129"/>
                  </a:cubicBezTo>
                  <a:cubicBezTo>
                    <a:pt x="88" y="128"/>
                    <a:pt x="89" y="126"/>
                    <a:pt x="89" y="124"/>
                  </a:cubicBezTo>
                  <a:cubicBezTo>
                    <a:pt x="89" y="123"/>
                    <a:pt x="88" y="122"/>
                    <a:pt x="87" y="122"/>
                  </a:cubicBezTo>
                  <a:cubicBezTo>
                    <a:pt x="86" y="121"/>
                    <a:pt x="83" y="122"/>
                    <a:pt x="81" y="122"/>
                  </a:cubicBezTo>
                  <a:cubicBezTo>
                    <a:pt x="80" y="123"/>
                    <a:pt x="78" y="123"/>
                    <a:pt x="77" y="122"/>
                  </a:cubicBezTo>
                  <a:cubicBezTo>
                    <a:pt x="75" y="121"/>
                    <a:pt x="74" y="116"/>
                    <a:pt x="73" y="114"/>
                  </a:cubicBezTo>
                  <a:cubicBezTo>
                    <a:pt x="71" y="110"/>
                    <a:pt x="66" y="104"/>
                    <a:pt x="63" y="102"/>
                  </a:cubicBezTo>
                  <a:cubicBezTo>
                    <a:pt x="61" y="101"/>
                    <a:pt x="57" y="99"/>
                    <a:pt x="54" y="99"/>
                  </a:cubicBezTo>
                  <a:cubicBezTo>
                    <a:pt x="52" y="98"/>
                    <a:pt x="47" y="98"/>
                    <a:pt x="45" y="98"/>
                  </a:cubicBezTo>
                  <a:cubicBezTo>
                    <a:pt x="42" y="98"/>
                    <a:pt x="38" y="100"/>
                    <a:pt x="36" y="99"/>
                  </a:cubicBezTo>
                  <a:cubicBezTo>
                    <a:pt x="35" y="99"/>
                    <a:pt x="33" y="97"/>
                    <a:pt x="34" y="96"/>
                  </a:cubicBezTo>
                  <a:cubicBezTo>
                    <a:pt x="34" y="95"/>
                    <a:pt x="36" y="95"/>
                    <a:pt x="36" y="95"/>
                  </a:cubicBezTo>
                  <a:cubicBezTo>
                    <a:pt x="38" y="93"/>
                    <a:pt x="38" y="88"/>
                    <a:pt x="38" y="86"/>
                  </a:cubicBezTo>
                  <a:cubicBezTo>
                    <a:pt x="38" y="84"/>
                    <a:pt x="38" y="82"/>
                    <a:pt x="38" y="81"/>
                  </a:cubicBezTo>
                  <a:cubicBezTo>
                    <a:pt x="36" y="79"/>
                    <a:pt x="31" y="80"/>
                    <a:pt x="29" y="80"/>
                  </a:cubicBezTo>
                  <a:cubicBezTo>
                    <a:pt x="27" y="80"/>
                    <a:pt x="24" y="81"/>
                    <a:pt x="23" y="81"/>
                  </a:cubicBezTo>
                  <a:cubicBezTo>
                    <a:pt x="21" y="81"/>
                    <a:pt x="18" y="79"/>
                    <a:pt x="17" y="78"/>
                  </a:cubicBezTo>
                  <a:cubicBezTo>
                    <a:pt x="16" y="76"/>
                    <a:pt x="16" y="74"/>
                    <a:pt x="15" y="73"/>
                  </a:cubicBezTo>
                  <a:cubicBezTo>
                    <a:pt x="14" y="72"/>
                    <a:pt x="11" y="71"/>
                    <a:pt x="10" y="70"/>
                  </a:cubicBezTo>
                  <a:cubicBezTo>
                    <a:pt x="9" y="69"/>
                    <a:pt x="10" y="67"/>
                    <a:pt x="10" y="66"/>
                  </a:cubicBezTo>
                  <a:cubicBezTo>
                    <a:pt x="10" y="65"/>
                    <a:pt x="8" y="64"/>
                    <a:pt x="8" y="63"/>
                  </a:cubicBezTo>
                  <a:cubicBezTo>
                    <a:pt x="8" y="62"/>
                    <a:pt x="8" y="60"/>
                    <a:pt x="8" y="59"/>
                  </a:cubicBezTo>
                  <a:cubicBezTo>
                    <a:pt x="9" y="58"/>
                    <a:pt x="13" y="58"/>
                    <a:pt x="14" y="59"/>
                  </a:cubicBezTo>
                  <a:cubicBezTo>
                    <a:pt x="15" y="59"/>
                    <a:pt x="18" y="62"/>
                    <a:pt x="19" y="62"/>
                  </a:cubicBezTo>
                  <a:cubicBezTo>
                    <a:pt x="20" y="64"/>
                    <a:pt x="24" y="66"/>
                    <a:pt x="25" y="67"/>
                  </a:cubicBezTo>
                  <a:cubicBezTo>
                    <a:pt x="27" y="67"/>
                    <a:pt x="31" y="67"/>
                    <a:pt x="33" y="67"/>
                  </a:cubicBezTo>
                  <a:cubicBezTo>
                    <a:pt x="34" y="67"/>
                    <a:pt x="36" y="67"/>
                    <a:pt x="36" y="66"/>
                  </a:cubicBezTo>
                  <a:cubicBezTo>
                    <a:pt x="37" y="65"/>
                    <a:pt x="36" y="63"/>
                    <a:pt x="35" y="62"/>
                  </a:cubicBezTo>
                  <a:cubicBezTo>
                    <a:pt x="34" y="60"/>
                    <a:pt x="29" y="61"/>
                    <a:pt x="27" y="60"/>
                  </a:cubicBezTo>
                  <a:cubicBezTo>
                    <a:pt x="25" y="59"/>
                    <a:pt x="22" y="57"/>
                    <a:pt x="21" y="56"/>
                  </a:cubicBezTo>
                  <a:cubicBezTo>
                    <a:pt x="20" y="55"/>
                    <a:pt x="19" y="52"/>
                    <a:pt x="20" y="51"/>
                  </a:cubicBezTo>
                  <a:cubicBezTo>
                    <a:pt x="21" y="49"/>
                    <a:pt x="26" y="48"/>
                    <a:pt x="28" y="48"/>
                  </a:cubicBezTo>
                  <a:cubicBezTo>
                    <a:pt x="31" y="47"/>
                    <a:pt x="38" y="48"/>
                    <a:pt x="41" y="48"/>
                  </a:cubicBezTo>
                  <a:cubicBezTo>
                    <a:pt x="47" y="50"/>
                    <a:pt x="58" y="57"/>
                    <a:pt x="64" y="58"/>
                  </a:cubicBezTo>
                  <a:cubicBezTo>
                    <a:pt x="69" y="59"/>
                    <a:pt x="78" y="59"/>
                    <a:pt x="82" y="58"/>
                  </a:cubicBezTo>
                  <a:cubicBezTo>
                    <a:pt x="86" y="57"/>
                    <a:pt x="90" y="51"/>
                    <a:pt x="93" y="50"/>
                  </a:cubicBezTo>
                  <a:cubicBezTo>
                    <a:pt x="96" y="48"/>
                    <a:pt x="103" y="46"/>
                    <a:pt x="106" y="45"/>
                  </a:cubicBezTo>
                  <a:cubicBezTo>
                    <a:pt x="112" y="43"/>
                    <a:pt x="123" y="38"/>
                    <a:pt x="130" y="37"/>
                  </a:cubicBezTo>
                  <a:cubicBezTo>
                    <a:pt x="135" y="36"/>
                    <a:pt x="145" y="38"/>
                    <a:pt x="150" y="37"/>
                  </a:cubicBezTo>
                  <a:cubicBezTo>
                    <a:pt x="156" y="37"/>
                    <a:pt x="168" y="35"/>
                    <a:pt x="174" y="34"/>
                  </a:cubicBezTo>
                  <a:cubicBezTo>
                    <a:pt x="179" y="34"/>
                    <a:pt x="189" y="32"/>
                    <a:pt x="194" y="31"/>
                  </a:cubicBezTo>
                  <a:cubicBezTo>
                    <a:pt x="199" y="29"/>
                    <a:pt x="209" y="25"/>
                    <a:pt x="214" y="23"/>
                  </a:cubicBezTo>
                  <a:cubicBezTo>
                    <a:pt x="221" y="20"/>
                    <a:pt x="232" y="11"/>
                    <a:pt x="238" y="8"/>
                  </a:cubicBezTo>
                  <a:cubicBezTo>
                    <a:pt x="242" y="6"/>
                    <a:pt x="249" y="3"/>
                    <a:pt x="253" y="2"/>
                  </a:cubicBezTo>
                  <a:cubicBezTo>
                    <a:pt x="255" y="1"/>
                    <a:pt x="261" y="0"/>
                    <a:pt x="264" y="0"/>
                  </a:cubicBezTo>
                  <a:cubicBezTo>
                    <a:pt x="268" y="0"/>
                    <a:pt x="277" y="3"/>
                    <a:pt x="281" y="4"/>
                  </a:cubicBezTo>
                  <a:cubicBezTo>
                    <a:pt x="285" y="4"/>
                    <a:pt x="292" y="7"/>
                    <a:pt x="296" y="7"/>
                  </a:cubicBezTo>
                  <a:cubicBezTo>
                    <a:pt x="299" y="7"/>
                    <a:pt x="305" y="5"/>
                    <a:pt x="308" y="4"/>
                  </a:cubicBezTo>
                  <a:cubicBezTo>
                    <a:pt x="309" y="4"/>
                    <a:pt x="313" y="2"/>
                    <a:pt x="315" y="2"/>
                  </a:cubicBezTo>
                  <a:cubicBezTo>
                    <a:pt x="317" y="3"/>
                    <a:pt x="321" y="7"/>
                    <a:pt x="322" y="9"/>
                  </a:cubicBezTo>
                  <a:cubicBezTo>
                    <a:pt x="325" y="11"/>
                    <a:pt x="331" y="15"/>
                    <a:pt x="333" y="18"/>
                  </a:cubicBezTo>
                  <a:cubicBezTo>
                    <a:pt x="335" y="20"/>
                    <a:pt x="338" y="24"/>
                    <a:pt x="339" y="27"/>
                  </a:cubicBezTo>
                  <a:cubicBezTo>
                    <a:pt x="339" y="29"/>
                    <a:pt x="340" y="34"/>
                    <a:pt x="340" y="36"/>
                  </a:cubicBezTo>
                  <a:cubicBezTo>
                    <a:pt x="341" y="41"/>
                    <a:pt x="343" y="50"/>
                    <a:pt x="343" y="54"/>
                  </a:cubicBezTo>
                  <a:cubicBezTo>
                    <a:pt x="344" y="58"/>
                    <a:pt x="346" y="65"/>
                    <a:pt x="347" y="69"/>
                  </a:cubicBezTo>
                  <a:cubicBezTo>
                    <a:pt x="349" y="73"/>
                    <a:pt x="352" y="82"/>
                    <a:pt x="355" y="86"/>
                  </a:cubicBezTo>
                  <a:cubicBezTo>
                    <a:pt x="358" y="91"/>
                    <a:pt x="365" y="101"/>
                    <a:pt x="369" y="105"/>
                  </a:cubicBezTo>
                  <a:cubicBezTo>
                    <a:pt x="371" y="108"/>
                    <a:pt x="376" y="112"/>
                    <a:pt x="379" y="113"/>
                  </a:cubicBezTo>
                  <a:cubicBezTo>
                    <a:pt x="383" y="116"/>
                    <a:pt x="393" y="120"/>
                    <a:pt x="397" y="122"/>
                  </a:cubicBezTo>
                  <a:cubicBezTo>
                    <a:pt x="400" y="123"/>
                    <a:pt x="406" y="125"/>
                    <a:pt x="408" y="126"/>
                  </a:cubicBezTo>
                  <a:cubicBezTo>
                    <a:pt x="412" y="127"/>
                    <a:pt x="420" y="130"/>
                    <a:pt x="423" y="130"/>
                  </a:cubicBezTo>
                  <a:cubicBezTo>
                    <a:pt x="427" y="130"/>
                    <a:pt x="433" y="129"/>
                    <a:pt x="436" y="130"/>
                  </a:cubicBezTo>
                  <a:cubicBezTo>
                    <a:pt x="438" y="130"/>
                    <a:pt x="443" y="131"/>
                    <a:pt x="445" y="133"/>
                  </a:cubicBezTo>
                  <a:cubicBezTo>
                    <a:pt x="446" y="135"/>
                    <a:pt x="446" y="141"/>
                    <a:pt x="446" y="144"/>
                  </a:cubicBezTo>
                  <a:cubicBezTo>
                    <a:pt x="446" y="147"/>
                    <a:pt x="444" y="152"/>
                    <a:pt x="445" y="155"/>
                  </a:cubicBezTo>
                  <a:cubicBezTo>
                    <a:pt x="446" y="159"/>
                    <a:pt x="451" y="163"/>
                    <a:pt x="453" y="166"/>
                  </a:cubicBezTo>
                  <a:cubicBezTo>
                    <a:pt x="455" y="168"/>
                    <a:pt x="460" y="172"/>
                    <a:pt x="462" y="174"/>
                  </a:cubicBezTo>
                  <a:cubicBezTo>
                    <a:pt x="465" y="176"/>
                    <a:pt x="470" y="179"/>
                    <a:pt x="473" y="180"/>
                  </a:cubicBezTo>
                  <a:cubicBezTo>
                    <a:pt x="478" y="182"/>
                    <a:pt x="489" y="183"/>
                    <a:pt x="494" y="184"/>
                  </a:cubicBezTo>
                  <a:cubicBezTo>
                    <a:pt x="497" y="184"/>
                    <a:pt x="503" y="183"/>
                    <a:pt x="506" y="184"/>
                  </a:cubicBezTo>
                  <a:cubicBezTo>
                    <a:pt x="507" y="185"/>
                    <a:pt x="508" y="188"/>
                    <a:pt x="509" y="190"/>
                  </a:cubicBezTo>
                  <a:cubicBezTo>
                    <a:pt x="510" y="192"/>
                    <a:pt x="509" y="197"/>
                    <a:pt x="509" y="200"/>
                  </a:cubicBezTo>
                  <a:cubicBezTo>
                    <a:pt x="509" y="203"/>
                    <a:pt x="508" y="209"/>
                    <a:pt x="508" y="212"/>
                  </a:cubicBezTo>
                  <a:cubicBezTo>
                    <a:pt x="509" y="215"/>
                    <a:pt x="511" y="223"/>
                    <a:pt x="511" y="226"/>
                  </a:cubicBezTo>
                  <a:cubicBezTo>
                    <a:pt x="510" y="230"/>
                    <a:pt x="506" y="237"/>
                    <a:pt x="505" y="241"/>
                  </a:cubicBezTo>
                  <a:cubicBezTo>
                    <a:pt x="504" y="245"/>
                    <a:pt x="503" y="252"/>
                    <a:pt x="501" y="256"/>
                  </a:cubicBezTo>
                  <a:cubicBezTo>
                    <a:pt x="500" y="258"/>
                    <a:pt x="497" y="263"/>
                    <a:pt x="497" y="265"/>
                  </a:cubicBezTo>
                  <a:cubicBezTo>
                    <a:pt x="497" y="268"/>
                    <a:pt x="501" y="273"/>
                    <a:pt x="502" y="275"/>
                  </a:cubicBezTo>
                  <a:cubicBezTo>
                    <a:pt x="504" y="279"/>
                    <a:pt x="506" y="288"/>
                    <a:pt x="507" y="292"/>
                  </a:cubicBezTo>
                  <a:cubicBezTo>
                    <a:pt x="509" y="299"/>
                    <a:pt x="512" y="313"/>
                    <a:pt x="514" y="320"/>
                  </a:cubicBezTo>
                  <a:cubicBezTo>
                    <a:pt x="515" y="327"/>
                    <a:pt x="518" y="341"/>
                    <a:pt x="518" y="34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13">
              <a:extLst>
                <a:ext uri="{FF2B5EF4-FFF2-40B4-BE49-F238E27FC236}">
                  <a16:creationId xmlns:a16="http://schemas.microsoft.com/office/drawing/2014/main" id="{E437ABDA-F578-4045-B2DA-DB2362C2CA3C}"/>
                </a:ext>
              </a:extLst>
            </p:cNvPr>
            <p:cNvSpPr>
              <a:spLocks/>
            </p:cNvSpPr>
            <p:nvPr/>
          </p:nvSpPr>
          <p:spPr bwMode="auto">
            <a:xfrm>
              <a:off x="5097463" y="1679576"/>
              <a:ext cx="690562" cy="698500"/>
            </a:xfrm>
            <a:custGeom>
              <a:avLst/>
              <a:gdLst/>
              <a:ahLst/>
              <a:cxnLst>
                <a:cxn ang="0">
                  <a:pos x="466" y="310"/>
                </a:cxn>
                <a:cxn ang="0">
                  <a:pos x="461" y="350"/>
                </a:cxn>
                <a:cxn ang="0">
                  <a:pos x="458" y="415"/>
                </a:cxn>
                <a:cxn ang="0">
                  <a:pos x="447" y="455"/>
                </a:cxn>
                <a:cxn ang="0">
                  <a:pos x="415" y="451"/>
                </a:cxn>
                <a:cxn ang="0">
                  <a:pos x="379" y="446"/>
                </a:cxn>
                <a:cxn ang="0">
                  <a:pos x="349" y="448"/>
                </a:cxn>
                <a:cxn ang="0">
                  <a:pos x="314" y="442"/>
                </a:cxn>
                <a:cxn ang="0">
                  <a:pos x="295" y="461"/>
                </a:cxn>
                <a:cxn ang="0">
                  <a:pos x="279" y="447"/>
                </a:cxn>
                <a:cxn ang="0">
                  <a:pos x="248" y="431"/>
                </a:cxn>
                <a:cxn ang="0">
                  <a:pos x="213" y="431"/>
                </a:cxn>
                <a:cxn ang="0">
                  <a:pos x="194" y="449"/>
                </a:cxn>
                <a:cxn ang="0">
                  <a:pos x="193" y="474"/>
                </a:cxn>
                <a:cxn ang="0">
                  <a:pos x="177" y="472"/>
                </a:cxn>
                <a:cxn ang="0">
                  <a:pos x="167" y="475"/>
                </a:cxn>
                <a:cxn ang="0">
                  <a:pos x="154" y="471"/>
                </a:cxn>
                <a:cxn ang="0">
                  <a:pos x="138" y="476"/>
                </a:cxn>
                <a:cxn ang="0">
                  <a:pos x="115" y="459"/>
                </a:cxn>
                <a:cxn ang="0">
                  <a:pos x="93" y="439"/>
                </a:cxn>
                <a:cxn ang="0">
                  <a:pos x="64" y="438"/>
                </a:cxn>
                <a:cxn ang="0">
                  <a:pos x="43" y="423"/>
                </a:cxn>
                <a:cxn ang="0">
                  <a:pos x="27" y="430"/>
                </a:cxn>
                <a:cxn ang="0">
                  <a:pos x="10" y="405"/>
                </a:cxn>
                <a:cxn ang="0">
                  <a:pos x="8" y="362"/>
                </a:cxn>
                <a:cxn ang="0">
                  <a:pos x="35" y="346"/>
                </a:cxn>
                <a:cxn ang="0">
                  <a:pos x="24" y="313"/>
                </a:cxn>
                <a:cxn ang="0">
                  <a:pos x="0" y="289"/>
                </a:cxn>
                <a:cxn ang="0">
                  <a:pos x="42" y="248"/>
                </a:cxn>
                <a:cxn ang="0">
                  <a:pos x="80" y="228"/>
                </a:cxn>
                <a:cxn ang="0">
                  <a:pos x="105" y="240"/>
                </a:cxn>
                <a:cxn ang="0">
                  <a:pos x="144" y="212"/>
                </a:cxn>
                <a:cxn ang="0">
                  <a:pos x="147" y="179"/>
                </a:cxn>
                <a:cxn ang="0">
                  <a:pos x="111" y="147"/>
                </a:cxn>
                <a:cxn ang="0">
                  <a:pos x="111" y="118"/>
                </a:cxn>
                <a:cxn ang="0">
                  <a:pos x="90" y="105"/>
                </a:cxn>
                <a:cxn ang="0">
                  <a:pos x="89" y="93"/>
                </a:cxn>
                <a:cxn ang="0">
                  <a:pos x="106" y="73"/>
                </a:cxn>
                <a:cxn ang="0">
                  <a:pos x="127" y="24"/>
                </a:cxn>
                <a:cxn ang="0">
                  <a:pos x="160" y="0"/>
                </a:cxn>
                <a:cxn ang="0">
                  <a:pos x="182" y="8"/>
                </a:cxn>
                <a:cxn ang="0">
                  <a:pos x="202" y="28"/>
                </a:cxn>
                <a:cxn ang="0">
                  <a:pos x="240" y="69"/>
                </a:cxn>
                <a:cxn ang="0">
                  <a:pos x="263" y="71"/>
                </a:cxn>
                <a:cxn ang="0">
                  <a:pos x="279" y="68"/>
                </a:cxn>
                <a:cxn ang="0">
                  <a:pos x="308" y="83"/>
                </a:cxn>
                <a:cxn ang="0">
                  <a:pos x="341" y="120"/>
                </a:cxn>
                <a:cxn ang="0">
                  <a:pos x="375" y="154"/>
                </a:cxn>
                <a:cxn ang="0">
                  <a:pos x="411" y="192"/>
                </a:cxn>
                <a:cxn ang="0">
                  <a:pos x="432" y="222"/>
                </a:cxn>
                <a:cxn ang="0">
                  <a:pos x="450" y="232"/>
                </a:cxn>
                <a:cxn ang="0">
                  <a:pos x="440" y="248"/>
                </a:cxn>
                <a:cxn ang="0">
                  <a:pos x="445" y="271"/>
                </a:cxn>
                <a:cxn ang="0">
                  <a:pos x="465" y="290"/>
                </a:cxn>
              </a:cxnLst>
              <a:rect l="0" t="0" r="r" b="b"/>
              <a:pathLst>
                <a:path w="473" h="478">
                  <a:moveTo>
                    <a:pt x="473" y="300"/>
                  </a:moveTo>
                  <a:cubicBezTo>
                    <a:pt x="473" y="301"/>
                    <a:pt x="472" y="301"/>
                    <a:pt x="472" y="301"/>
                  </a:cubicBezTo>
                  <a:cubicBezTo>
                    <a:pt x="471" y="304"/>
                    <a:pt x="467" y="307"/>
                    <a:pt x="466" y="310"/>
                  </a:cubicBezTo>
                  <a:cubicBezTo>
                    <a:pt x="464" y="312"/>
                    <a:pt x="462" y="316"/>
                    <a:pt x="462" y="319"/>
                  </a:cubicBezTo>
                  <a:cubicBezTo>
                    <a:pt x="462" y="322"/>
                    <a:pt x="463" y="330"/>
                    <a:pt x="463" y="334"/>
                  </a:cubicBezTo>
                  <a:cubicBezTo>
                    <a:pt x="463" y="338"/>
                    <a:pt x="461" y="346"/>
                    <a:pt x="461" y="350"/>
                  </a:cubicBezTo>
                  <a:cubicBezTo>
                    <a:pt x="461" y="357"/>
                    <a:pt x="464" y="372"/>
                    <a:pt x="464" y="379"/>
                  </a:cubicBezTo>
                  <a:cubicBezTo>
                    <a:pt x="464" y="385"/>
                    <a:pt x="464" y="395"/>
                    <a:pt x="463" y="400"/>
                  </a:cubicBezTo>
                  <a:cubicBezTo>
                    <a:pt x="462" y="404"/>
                    <a:pt x="458" y="411"/>
                    <a:pt x="458" y="415"/>
                  </a:cubicBezTo>
                  <a:cubicBezTo>
                    <a:pt x="457" y="419"/>
                    <a:pt x="460" y="426"/>
                    <a:pt x="459" y="429"/>
                  </a:cubicBezTo>
                  <a:cubicBezTo>
                    <a:pt x="459" y="434"/>
                    <a:pt x="458" y="442"/>
                    <a:pt x="456" y="446"/>
                  </a:cubicBezTo>
                  <a:cubicBezTo>
                    <a:pt x="454" y="449"/>
                    <a:pt x="450" y="454"/>
                    <a:pt x="447" y="455"/>
                  </a:cubicBezTo>
                  <a:cubicBezTo>
                    <a:pt x="445" y="456"/>
                    <a:pt x="440" y="453"/>
                    <a:pt x="438" y="452"/>
                  </a:cubicBezTo>
                  <a:cubicBezTo>
                    <a:pt x="435" y="450"/>
                    <a:pt x="431" y="446"/>
                    <a:pt x="429" y="446"/>
                  </a:cubicBezTo>
                  <a:cubicBezTo>
                    <a:pt x="425" y="446"/>
                    <a:pt x="418" y="450"/>
                    <a:pt x="415" y="451"/>
                  </a:cubicBezTo>
                  <a:cubicBezTo>
                    <a:pt x="411" y="453"/>
                    <a:pt x="405" y="456"/>
                    <a:pt x="402" y="457"/>
                  </a:cubicBezTo>
                  <a:cubicBezTo>
                    <a:pt x="399" y="457"/>
                    <a:pt x="394" y="456"/>
                    <a:pt x="391" y="455"/>
                  </a:cubicBezTo>
                  <a:cubicBezTo>
                    <a:pt x="388" y="454"/>
                    <a:pt x="382" y="448"/>
                    <a:pt x="379" y="446"/>
                  </a:cubicBezTo>
                  <a:cubicBezTo>
                    <a:pt x="377" y="445"/>
                    <a:pt x="373" y="442"/>
                    <a:pt x="371" y="442"/>
                  </a:cubicBezTo>
                  <a:cubicBezTo>
                    <a:pt x="368" y="441"/>
                    <a:pt x="363" y="442"/>
                    <a:pt x="360" y="442"/>
                  </a:cubicBezTo>
                  <a:cubicBezTo>
                    <a:pt x="357" y="443"/>
                    <a:pt x="352" y="448"/>
                    <a:pt x="349" y="448"/>
                  </a:cubicBezTo>
                  <a:cubicBezTo>
                    <a:pt x="346" y="449"/>
                    <a:pt x="339" y="448"/>
                    <a:pt x="336" y="447"/>
                  </a:cubicBezTo>
                  <a:cubicBezTo>
                    <a:pt x="333" y="447"/>
                    <a:pt x="328" y="444"/>
                    <a:pt x="325" y="444"/>
                  </a:cubicBezTo>
                  <a:cubicBezTo>
                    <a:pt x="322" y="443"/>
                    <a:pt x="317" y="442"/>
                    <a:pt x="314" y="442"/>
                  </a:cubicBezTo>
                  <a:cubicBezTo>
                    <a:pt x="312" y="443"/>
                    <a:pt x="309" y="444"/>
                    <a:pt x="307" y="446"/>
                  </a:cubicBezTo>
                  <a:cubicBezTo>
                    <a:pt x="305" y="448"/>
                    <a:pt x="302" y="454"/>
                    <a:pt x="300" y="457"/>
                  </a:cubicBezTo>
                  <a:cubicBezTo>
                    <a:pt x="299" y="458"/>
                    <a:pt x="296" y="460"/>
                    <a:pt x="295" y="461"/>
                  </a:cubicBezTo>
                  <a:cubicBezTo>
                    <a:pt x="294" y="462"/>
                    <a:pt x="293" y="464"/>
                    <a:pt x="292" y="466"/>
                  </a:cubicBezTo>
                  <a:cubicBezTo>
                    <a:pt x="291" y="464"/>
                    <a:pt x="288" y="463"/>
                    <a:pt x="287" y="462"/>
                  </a:cubicBezTo>
                  <a:cubicBezTo>
                    <a:pt x="284" y="458"/>
                    <a:pt x="282" y="450"/>
                    <a:pt x="279" y="447"/>
                  </a:cubicBezTo>
                  <a:cubicBezTo>
                    <a:pt x="278" y="445"/>
                    <a:pt x="274" y="442"/>
                    <a:pt x="271" y="441"/>
                  </a:cubicBezTo>
                  <a:cubicBezTo>
                    <a:pt x="269" y="440"/>
                    <a:pt x="263" y="438"/>
                    <a:pt x="260" y="436"/>
                  </a:cubicBezTo>
                  <a:cubicBezTo>
                    <a:pt x="257" y="435"/>
                    <a:pt x="251" y="432"/>
                    <a:pt x="248" y="431"/>
                  </a:cubicBezTo>
                  <a:cubicBezTo>
                    <a:pt x="245" y="430"/>
                    <a:pt x="239" y="431"/>
                    <a:pt x="236" y="431"/>
                  </a:cubicBezTo>
                  <a:cubicBezTo>
                    <a:pt x="233" y="430"/>
                    <a:pt x="227" y="430"/>
                    <a:pt x="224" y="430"/>
                  </a:cubicBezTo>
                  <a:cubicBezTo>
                    <a:pt x="222" y="430"/>
                    <a:pt x="216" y="430"/>
                    <a:pt x="213" y="431"/>
                  </a:cubicBezTo>
                  <a:cubicBezTo>
                    <a:pt x="212" y="432"/>
                    <a:pt x="210" y="435"/>
                    <a:pt x="209" y="437"/>
                  </a:cubicBezTo>
                  <a:cubicBezTo>
                    <a:pt x="207" y="438"/>
                    <a:pt x="202" y="440"/>
                    <a:pt x="200" y="442"/>
                  </a:cubicBezTo>
                  <a:cubicBezTo>
                    <a:pt x="198" y="444"/>
                    <a:pt x="195" y="449"/>
                    <a:pt x="194" y="449"/>
                  </a:cubicBezTo>
                  <a:cubicBezTo>
                    <a:pt x="194" y="449"/>
                    <a:pt x="192" y="456"/>
                    <a:pt x="191" y="458"/>
                  </a:cubicBezTo>
                  <a:cubicBezTo>
                    <a:pt x="191" y="460"/>
                    <a:pt x="193" y="465"/>
                    <a:pt x="193" y="467"/>
                  </a:cubicBezTo>
                  <a:cubicBezTo>
                    <a:pt x="194" y="469"/>
                    <a:pt x="194" y="473"/>
                    <a:pt x="193" y="474"/>
                  </a:cubicBezTo>
                  <a:cubicBezTo>
                    <a:pt x="193" y="476"/>
                    <a:pt x="190" y="478"/>
                    <a:pt x="189" y="478"/>
                  </a:cubicBezTo>
                  <a:cubicBezTo>
                    <a:pt x="187" y="478"/>
                    <a:pt x="184" y="477"/>
                    <a:pt x="183" y="477"/>
                  </a:cubicBezTo>
                  <a:cubicBezTo>
                    <a:pt x="181" y="476"/>
                    <a:pt x="179" y="473"/>
                    <a:pt x="177" y="472"/>
                  </a:cubicBezTo>
                  <a:cubicBezTo>
                    <a:pt x="176" y="471"/>
                    <a:pt x="173" y="470"/>
                    <a:pt x="172" y="470"/>
                  </a:cubicBezTo>
                  <a:cubicBezTo>
                    <a:pt x="171" y="470"/>
                    <a:pt x="169" y="470"/>
                    <a:pt x="168" y="471"/>
                  </a:cubicBezTo>
                  <a:cubicBezTo>
                    <a:pt x="167" y="471"/>
                    <a:pt x="168" y="474"/>
                    <a:pt x="167" y="475"/>
                  </a:cubicBezTo>
                  <a:cubicBezTo>
                    <a:pt x="166" y="476"/>
                    <a:pt x="165" y="477"/>
                    <a:pt x="164" y="477"/>
                  </a:cubicBezTo>
                  <a:cubicBezTo>
                    <a:pt x="162" y="478"/>
                    <a:pt x="159" y="477"/>
                    <a:pt x="157" y="476"/>
                  </a:cubicBezTo>
                  <a:cubicBezTo>
                    <a:pt x="156" y="475"/>
                    <a:pt x="155" y="472"/>
                    <a:pt x="154" y="471"/>
                  </a:cubicBezTo>
                  <a:cubicBezTo>
                    <a:pt x="153" y="470"/>
                    <a:pt x="150" y="467"/>
                    <a:pt x="148" y="467"/>
                  </a:cubicBezTo>
                  <a:cubicBezTo>
                    <a:pt x="146" y="467"/>
                    <a:pt x="143" y="469"/>
                    <a:pt x="142" y="470"/>
                  </a:cubicBezTo>
                  <a:cubicBezTo>
                    <a:pt x="141" y="471"/>
                    <a:pt x="139" y="475"/>
                    <a:pt x="138" y="476"/>
                  </a:cubicBezTo>
                  <a:cubicBezTo>
                    <a:pt x="136" y="476"/>
                    <a:pt x="132" y="477"/>
                    <a:pt x="130" y="477"/>
                  </a:cubicBezTo>
                  <a:cubicBezTo>
                    <a:pt x="128" y="477"/>
                    <a:pt x="125" y="473"/>
                    <a:pt x="123" y="472"/>
                  </a:cubicBezTo>
                  <a:cubicBezTo>
                    <a:pt x="121" y="469"/>
                    <a:pt x="117" y="462"/>
                    <a:pt x="115" y="459"/>
                  </a:cubicBezTo>
                  <a:cubicBezTo>
                    <a:pt x="113" y="457"/>
                    <a:pt x="111" y="453"/>
                    <a:pt x="109" y="451"/>
                  </a:cubicBezTo>
                  <a:cubicBezTo>
                    <a:pt x="107" y="449"/>
                    <a:pt x="103" y="445"/>
                    <a:pt x="100" y="444"/>
                  </a:cubicBezTo>
                  <a:cubicBezTo>
                    <a:pt x="99" y="443"/>
                    <a:pt x="95" y="440"/>
                    <a:pt x="93" y="439"/>
                  </a:cubicBezTo>
                  <a:cubicBezTo>
                    <a:pt x="91" y="438"/>
                    <a:pt x="85" y="437"/>
                    <a:pt x="82" y="437"/>
                  </a:cubicBezTo>
                  <a:cubicBezTo>
                    <a:pt x="81" y="437"/>
                    <a:pt x="77" y="439"/>
                    <a:pt x="75" y="439"/>
                  </a:cubicBezTo>
                  <a:cubicBezTo>
                    <a:pt x="72" y="440"/>
                    <a:pt x="67" y="439"/>
                    <a:pt x="64" y="438"/>
                  </a:cubicBezTo>
                  <a:cubicBezTo>
                    <a:pt x="62" y="437"/>
                    <a:pt x="59" y="434"/>
                    <a:pt x="57" y="432"/>
                  </a:cubicBezTo>
                  <a:cubicBezTo>
                    <a:pt x="55" y="431"/>
                    <a:pt x="51" y="427"/>
                    <a:pt x="49" y="425"/>
                  </a:cubicBezTo>
                  <a:cubicBezTo>
                    <a:pt x="48" y="424"/>
                    <a:pt x="45" y="423"/>
                    <a:pt x="43" y="423"/>
                  </a:cubicBezTo>
                  <a:cubicBezTo>
                    <a:pt x="41" y="422"/>
                    <a:pt x="37" y="423"/>
                    <a:pt x="36" y="424"/>
                  </a:cubicBezTo>
                  <a:cubicBezTo>
                    <a:pt x="35" y="425"/>
                    <a:pt x="34" y="428"/>
                    <a:pt x="33" y="429"/>
                  </a:cubicBezTo>
                  <a:cubicBezTo>
                    <a:pt x="32" y="430"/>
                    <a:pt x="29" y="431"/>
                    <a:pt x="27" y="430"/>
                  </a:cubicBezTo>
                  <a:cubicBezTo>
                    <a:pt x="25" y="430"/>
                    <a:pt x="22" y="426"/>
                    <a:pt x="20" y="424"/>
                  </a:cubicBezTo>
                  <a:cubicBezTo>
                    <a:pt x="18" y="422"/>
                    <a:pt x="15" y="417"/>
                    <a:pt x="14" y="415"/>
                  </a:cubicBezTo>
                  <a:cubicBezTo>
                    <a:pt x="13" y="412"/>
                    <a:pt x="11" y="407"/>
                    <a:pt x="10" y="405"/>
                  </a:cubicBezTo>
                  <a:cubicBezTo>
                    <a:pt x="9" y="400"/>
                    <a:pt x="5" y="390"/>
                    <a:pt x="4" y="385"/>
                  </a:cubicBezTo>
                  <a:cubicBezTo>
                    <a:pt x="3" y="381"/>
                    <a:pt x="2" y="374"/>
                    <a:pt x="3" y="370"/>
                  </a:cubicBezTo>
                  <a:cubicBezTo>
                    <a:pt x="4" y="368"/>
                    <a:pt x="6" y="364"/>
                    <a:pt x="8" y="362"/>
                  </a:cubicBezTo>
                  <a:cubicBezTo>
                    <a:pt x="10" y="360"/>
                    <a:pt x="14" y="358"/>
                    <a:pt x="16" y="356"/>
                  </a:cubicBezTo>
                  <a:cubicBezTo>
                    <a:pt x="19" y="355"/>
                    <a:pt x="25" y="353"/>
                    <a:pt x="27" y="352"/>
                  </a:cubicBezTo>
                  <a:cubicBezTo>
                    <a:pt x="29" y="351"/>
                    <a:pt x="33" y="348"/>
                    <a:pt x="35" y="346"/>
                  </a:cubicBezTo>
                  <a:cubicBezTo>
                    <a:pt x="36" y="344"/>
                    <a:pt x="39" y="339"/>
                    <a:pt x="39" y="336"/>
                  </a:cubicBezTo>
                  <a:cubicBezTo>
                    <a:pt x="39" y="333"/>
                    <a:pt x="37" y="327"/>
                    <a:pt x="35" y="324"/>
                  </a:cubicBezTo>
                  <a:cubicBezTo>
                    <a:pt x="33" y="320"/>
                    <a:pt x="27" y="315"/>
                    <a:pt x="24" y="313"/>
                  </a:cubicBezTo>
                  <a:cubicBezTo>
                    <a:pt x="20" y="308"/>
                    <a:pt x="10" y="301"/>
                    <a:pt x="6" y="296"/>
                  </a:cubicBezTo>
                  <a:cubicBezTo>
                    <a:pt x="5" y="295"/>
                    <a:pt x="2" y="292"/>
                    <a:pt x="0" y="289"/>
                  </a:cubicBezTo>
                  <a:cubicBezTo>
                    <a:pt x="0" y="289"/>
                    <a:pt x="0" y="289"/>
                    <a:pt x="0" y="289"/>
                  </a:cubicBezTo>
                  <a:cubicBezTo>
                    <a:pt x="5" y="287"/>
                    <a:pt x="14" y="281"/>
                    <a:pt x="18" y="278"/>
                  </a:cubicBezTo>
                  <a:cubicBezTo>
                    <a:pt x="22" y="274"/>
                    <a:pt x="31" y="266"/>
                    <a:pt x="35" y="262"/>
                  </a:cubicBezTo>
                  <a:cubicBezTo>
                    <a:pt x="37" y="259"/>
                    <a:pt x="40" y="251"/>
                    <a:pt x="42" y="248"/>
                  </a:cubicBezTo>
                  <a:cubicBezTo>
                    <a:pt x="45" y="243"/>
                    <a:pt x="52" y="235"/>
                    <a:pt x="57" y="232"/>
                  </a:cubicBezTo>
                  <a:cubicBezTo>
                    <a:pt x="59" y="230"/>
                    <a:pt x="66" y="227"/>
                    <a:pt x="69" y="227"/>
                  </a:cubicBezTo>
                  <a:cubicBezTo>
                    <a:pt x="71" y="227"/>
                    <a:pt x="77" y="227"/>
                    <a:pt x="80" y="228"/>
                  </a:cubicBezTo>
                  <a:cubicBezTo>
                    <a:pt x="82" y="229"/>
                    <a:pt x="87" y="233"/>
                    <a:pt x="89" y="235"/>
                  </a:cubicBezTo>
                  <a:cubicBezTo>
                    <a:pt x="91" y="236"/>
                    <a:pt x="95" y="239"/>
                    <a:pt x="97" y="240"/>
                  </a:cubicBezTo>
                  <a:cubicBezTo>
                    <a:pt x="99" y="241"/>
                    <a:pt x="103" y="241"/>
                    <a:pt x="105" y="240"/>
                  </a:cubicBezTo>
                  <a:cubicBezTo>
                    <a:pt x="107" y="240"/>
                    <a:pt x="112" y="238"/>
                    <a:pt x="115" y="237"/>
                  </a:cubicBezTo>
                  <a:cubicBezTo>
                    <a:pt x="119" y="235"/>
                    <a:pt x="127" y="230"/>
                    <a:pt x="131" y="227"/>
                  </a:cubicBezTo>
                  <a:cubicBezTo>
                    <a:pt x="135" y="224"/>
                    <a:pt x="142" y="216"/>
                    <a:pt x="144" y="212"/>
                  </a:cubicBezTo>
                  <a:cubicBezTo>
                    <a:pt x="146" y="209"/>
                    <a:pt x="149" y="204"/>
                    <a:pt x="150" y="201"/>
                  </a:cubicBezTo>
                  <a:cubicBezTo>
                    <a:pt x="151" y="198"/>
                    <a:pt x="150" y="191"/>
                    <a:pt x="149" y="188"/>
                  </a:cubicBezTo>
                  <a:cubicBezTo>
                    <a:pt x="149" y="185"/>
                    <a:pt x="148" y="181"/>
                    <a:pt x="147" y="179"/>
                  </a:cubicBezTo>
                  <a:cubicBezTo>
                    <a:pt x="145" y="176"/>
                    <a:pt x="139" y="173"/>
                    <a:pt x="136" y="170"/>
                  </a:cubicBezTo>
                  <a:cubicBezTo>
                    <a:pt x="133" y="168"/>
                    <a:pt x="128" y="164"/>
                    <a:pt x="126" y="161"/>
                  </a:cubicBezTo>
                  <a:cubicBezTo>
                    <a:pt x="122" y="158"/>
                    <a:pt x="114" y="151"/>
                    <a:pt x="111" y="147"/>
                  </a:cubicBezTo>
                  <a:cubicBezTo>
                    <a:pt x="110" y="145"/>
                    <a:pt x="109" y="141"/>
                    <a:pt x="109" y="139"/>
                  </a:cubicBezTo>
                  <a:cubicBezTo>
                    <a:pt x="108" y="135"/>
                    <a:pt x="109" y="128"/>
                    <a:pt x="109" y="124"/>
                  </a:cubicBezTo>
                  <a:cubicBezTo>
                    <a:pt x="110" y="123"/>
                    <a:pt x="111" y="119"/>
                    <a:pt x="111" y="118"/>
                  </a:cubicBezTo>
                  <a:cubicBezTo>
                    <a:pt x="110" y="116"/>
                    <a:pt x="109" y="114"/>
                    <a:pt x="107" y="113"/>
                  </a:cubicBezTo>
                  <a:cubicBezTo>
                    <a:pt x="106" y="112"/>
                    <a:pt x="102" y="110"/>
                    <a:pt x="100" y="110"/>
                  </a:cubicBezTo>
                  <a:cubicBezTo>
                    <a:pt x="97" y="108"/>
                    <a:pt x="92" y="106"/>
                    <a:pt x="90" y="105"/>
                  </a:cubicBezTo>
                  <a:cubicBezTo>
                    <a:pt x="88" y="104"/>
                    <a:pt x="85" y="101"/>
                    <a:pt x="84" y="99"/>
                  </a:cubicBezTo>
                  <a:cubicBezTo>
                    <a:pt x="83" y="97"/>
                    <a:pt x="84" y="94"/>
                    <a:pt x="84" y="93"/>
                  </a:cubicBezTo>
                  <a:cubicBezTo>
                    <a:pt x="86" y="93"/>
                    <a:pt x="88" y="93"/>
                    <a:pt x="89" y="93"/>
                  </a:cubicBezTo>
                  <a:cubicBezTo>
                    <a:pt x="91" y="94"/>
                    <a:pt x="94" y="96"/>
                    <a:pt x="95" y="95"/>
                  </a:cubicBezTo>
                  <a:cubicBezTo>
                    <a:pt x="98" y="95"/>
                    <a:pt x="100" y="88"/>
                    <a:pt x="101" y="86"/>
                  </a:cubicBezTo>
                  <a:cubicBezTo>
                    <a:pt x="103" y="83"/>
                    <a:pt x="105" y="77"/>
                    <a:pt x="106" y="73"/>
                  </a:cubicBezTo>
                  <a:cubicBezTo>
                    <a:pt x="107" y="69"/>
                    <a:pt x="109" y="61"/>
                    <a:pt x="110" y="56"/>
                  </a:cubicBezTo>
                  <a:cubicBezTo>
                    <a:pt x="112" y="51"/>
                    <a:pt x="117" y="39"/>
                    <a:pt x="120" y="34"/>
                  </a:cubicBezTo>
                  <a:cubicBezTo>
                    <a:pt x="122" y="31"/>
                    <a:pt x="125" y="26"/>
                    <a:pt x="127" y="24"/>
                  </a:cubicBezTo>
                  <a:cubicBezTo>
                    <a:pt x="130" y="20"/>
                    <a:pt x="138" y="16"/>
                    <a:pt x="141" y="14"/>
                  </a:cubicBezTo>
                  <a:cubicBezTo>
                    <a:pt x="144" y="11"/>
                    <a:pt x="149" y="6"/>
                    <a:pt x="152" y="4"/>
                  </a:cubicBezTo>
                  <a:cubicBezTo>
                    <a:pt x="154" y="3"/>
                    <a:pt x="158" y="0"/>
                    <a:pt x="160" y="0"/>
                  </a:cubicBezTo>
                  <a:cubicBezTo>
                    <a:pt x="162" y="0"/>
                    <a:pt x="164" y="3"/>
                    <a:pt x="165" y="4"/>
                  </a:cubicBezTo>
                  <a:cubicBezTo>
                    <a:pt x="168" y="5"/>
                    <a:pt x="172" y="7"/>
                    <a:pt x="175" y="8"/>
                  </a:cubicBezTo>
                  <a:cubicBezTo>
                    <a:pt x="177" y="8"/>
                    <a:pt x="180" y="7"/>
                    <a:pt x="182" y="8"/>
                  </a:cubicBezTo>
                  <a:cubicBezTo>
                    <a:pt x="185" y="8"/>
                    <a:pt x="190" y="11"/>
                    <a:pt x="192" y="13"/>
                  </a:cubicBezTo>
                  <a:cubicBezTo>
                    <a:pt x="194" y="14"/>
                    <a:pt x="196" y="18"/>
                    <a:pt x="197" y="19"/>
                  </a:cubicBezTo>
                  <a:cubicBezTo>
                    <a:pt x="198" y="21"/>
                    <a:pt x="201" y="26"/>
                    <a:pt x="202" y="28"/>
                  </a:cubicBezTo>
                  <a:cubicBezTo>
                    <a:pt x="206" y="32"/>
                    <a:pt x="216" y="38"/>
                    <a:pt x="220" y="42"/>
                  </a:cubicBezTo>
                  <a:cubicBezTo>
                    <a:pt x="224" y="46"/>
                    <a:pt x="230" y="56"/>
                    <a:pt x="233" y="61"/>
                  </a:cubicBezTo>
                  <a:cubicBezTo>
                    <a:pt x="235" y="63"/>
                    <a:pt x="237" y="68"/>
                    <a:pt x="240" y="69"/>
                  </a:cubicBezTo>
                  <a:cubicBezTo>
                    <a:pt x="242" y="71"/>
                    <a:pt x="250" y="72"/>
                    <a:pt x="253" y="72"/>
                  </a:cubicBezTo>
                  <a:cubicBezTo>
                    <a:pt x="255" y="72"/>
                    <a:pt x="258" y="72"/>
                    <a:pt x="260" y="72"/>
                  </a:cubicBezTo>
                  <a:cubicBezTo>
                    <a:pt x="260" y="71"/>
                    <a:pt x="262" y="71"/>
                    <a:pt x="263" y="71"/>
                  </a:cubicBezTo>
                  <a:cubicBezTo>
                    <a:pt x="265" y="71"/>
                    <a:pt x="267" y="75"/>
                    <a:pt x="268" y="75"/>
                  </a:cubicBezTo>
                  <a:cubicBezTo>
                    <a:pt x="271" y="76"/>
                    <a:pt x="275" y="72"/>
                    <a:pt x="277" y="71"/>
                  </a:cubicBezTo>
                  <a:cubicBezTo>
                    <a:pt x="278" y="70"/>
                    <a:pt x="279" y="68"/>
                    <a:pt x="279" y="68"/>
                  </a:cubicBezTo>
                  <a:cubicBezTo>
                    <a:pt x="281" y="68"/>
                    <a:pt x="284" y="70"/>
                    <a:pt x="285" y="71"/>
                  </a:cubicBezTo>
                  <a:cubicBezTo>
                    <a:pt x="288" y="72"/>
                    <a:pt x="294" y="75"/>
                    <a:pt x="297" y="77"/>
                  </a:cubicBezTo>
                  <a:cubicBezTo>
                    <a:pt x="300" y="78"/>
                    <a:pt x="305" y="81"/>
                    <a:pt x="308" y="83"/>
                  </a:cubicBezTo>
                  <a:cubicBezTo>
                    <a:pt x="311" y="86"/>
                    <a:pt x="318" y="91"/>
                    <a:pt x="321" y="94"/>
                  </a:cubicBezTo>
                  <a:cubicBezTo>
                    <a:pt x="324" y="97"/>
                    <a:pt x="327" y="104"/>
                    <a:pt x="330" y="107"/>
                  </a:cubicBezTo>
                  <a:cubicBezTo>
                    <a:pt x="332" y="110"/>
                    <a:pt x="338" y="116"/>
                    <a:pt x="341" y="120"/>
                  </a:cubicBezTo>
                  <a:cubicBezTo>
                    <a:pt x="344" y="123"/>
                    <a:pt x="349" y="129"/>
                    <a:pt x="353" y="132"/>
                  </a:cubicBezTo>
                  <a:cubicBezTo>
                    <a:pt x="355" y="134"/>
                    <a:pt x="360" y="136"/>
                    <a:pt x="362" y="138"/>
                  </a:cubicBezTo>
                  <a:cubicBezTo>
                    <a:pt x="366" y="141"/>
                    <a:pt x="371" y="151"/>
                    <a:pt x="375" y="154"/>
                  </a:cubicBezTo>
                  <a:cubicBezTo>
                    <a:pt x="378" y="158"/>
                    <a:pt x="386" y="162"/>
                    <a:pt x="390" y="166"/>
                  </a:cubicBezTo>
                  <a:cubicBezTo>
                    <a:pt x="393" y="168"/>
                    <a:pt x="398" y="173"/>
                    <a:pt x="401" y="176"/>
                  </a:cubicBezTo>
                  <a:cubicBezTo>
                    <a:pt x="404" y="180"/>
                    <a:pt x="408" y="188"/>
                    <a:pt x="411" y="192"/>
                  </a:cubicBezTo>
                  <a:cubicBezTo>
                    <a:pt x="413" y="194"/>
                    <a:pt x="417" y="197"/>
                    <a:pt x="419" y="200"/>
                  </a:cubicBezTo>
                  <a:cubicBezTo>
                    <a:pt x="420" y="202"/>
                    <a:pt x="421" y="207"/>
                    <a:pt x="423" y="209"/>
                  </a:cubicBezTo>
                  <a:cubicBezTo>
                    <a:pt x="425" y="213"/>
                    <a:pt x="430" y="219"/>
                    <a:pt x="432" y="222"/>
                  </a:cubicBezTo>
                  <a:cubicBezTo>
                    <a:pt x="434" y="224"/>
                    <a:pt x="437" y="226"/>
                    <a:pt x="438" y="227"/>
                  </a:cubicBezTo>
                  <a:cubicBezTo>
                    <a:pt x="440" y="228"/>
                    <a:pt x="443" y="231"/>
                    <a:pt x="445" y="232"/>
                  </a:cubicBezTo>
                  <a:cubicBezTo>
                    <a:pt x="446" y="232"/>
                    <a:pt x="449" y="231"/>
                    <a:pt x="450" y="232"/>
                  </a:cubicBezTo>
                  <a:cubicBezTo>
                    <a:pt x="451" y="232"/>
                    <a:pt x="451" y="235"/>
                    <a:pt x="450" y="236"/>
                  </a:cubicBezTo>
                  <a:cubicBezTo>
                    <a:pt x="450" y="238"/>
                    <a:pt x="447" y="240"/>
                    <a:pt x="445" y="242"/>
                  </a:cubicBezTo>
                  <a:cubicBezTo>
                    <a:pt x="444" y="243"/>
                    <a:pt x="441" y="246"/>
                    <a:pt x="440" y="248"/>
                  </a:cubicBezTo>
                  <a:cubicBezTo>
                    <a:pt x="439" y="250"/>
                    <a:pt x="438" y="257"/>
                    <a:pt x="437" y="260"/>
                  </a:cubicBezTo>
                  <a:cubicBezTo>
                    <a:pt x="437" y="262"/>
                    <a:pt x="436" y="265"/>
                    <a:pt x="437" y="267"/>
                  </a:cubicBezTo>
                  <a:cubicBezTo>
                    <a:pt x="438" y="269"/>
                    <a:pt x="443" y="270"/>
                    <a:pt x="445" y="271"/>
                  </a:cubicBezTo>
                  <a:cubicBezTo>
                    <a:pt x="446" y="271"/>
                    <a:pt x="449" y="271"/>
                    <a:pt x="451" y="272"/>
                  </a:cubicBezTo>
                  <a:cubicBezTo>
                    <a:pt x="453" y="273"/>
                    <a:pt x="457" y="277"/>
                    <a:pt x="459" y="279"/>
                  </a:cubicBezTo>
                  <a:cubicBezTo>
                    <a:pt x="461" y="281"/>
                    <a:pt x="463" y="287"/>
                    <a:pt x="465" y="290"/>
                  </a:cubicBezTo>
                  <a:cubicBezTo>
                    <a:pt x="467" y="292"/>
                    <a:pt x="471" y="296"/>
                    <a:pt x="473" y="30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14">
              <a:extLst>
                <a:ext uri="{FF2B5EF4-FFF2-40B4-BE49-F238E27FC236}">
                  <a16:creationId xmlns:a16="http://schemas.microsoft.com/office/drawing/2014/main" id="{477C1726-353C-460C-8494-D2624B340289}"/>
                </a:ext>
              </a:extLst>
            </p:cNvPr>
            <p:cNvSpPr>
              <a:spLocks/>
            </p:cNvSpPr>
            <p:nvPr/>
          </p:nvSpPr>
          <p:spPr bwMode="auto">
            <a:xfrm>
              <a:off x="4851400" y="2101851"/>
              <a:ext cx="938212" cy="865188"/>
            </a:xfrm>
            <a:custGeom>
              <a:avLst/>
              <a:gdLst/>
              <a:ahLst/>
              <a:cxnLst>
                <a:cxn ang="0">
                  <a:pos x="623" y="428"/>
                </a:cxn>
                <a:cxn ang="0">
                  <a:pos x="636" y="480"/>
                </a:cxn>
                <a:cxn ang="0">
                  <a:pos x="608" y="492"/>
                </a:cxn>
                <a:cxn ang="0">
                  <a:pos x="578" y="533"/>
                </a:cxn>
                <a:cxn ang="0">
                  <a:pos x="545" y="560"/>
                </a:cxn>
                <a:cxn ang="0">
                  <a:pos x="514" y="582"/>
                </a:cxn>
                <a:cxn ang="0">
                  <a:pos x="477" y="592"/>
                </a:cxn>
                <a:cxn ang="0">
                  <a:pos x="446" y="562"/>
                </a:cxn>
                <a:cxn ang="0">
                  <a:pos x="420" y="550"/>
                </a:cxn>
                <a:cxn ang="0">
                  <a:pos x="405" y="541"/>
                </a:cxn>
                <a:cxn ang="0">
                  <a:pos x="357" y="542"/>
                </a:cxn>
                <a:cxn ang="0">
                  <a:pos x="314" y="494"/>
                </a:cxn>
                <a:cxn ang="0">
                  <a:pos x="268" y="502"/>
                </a:cxn>
                <a:cxn ang="0">
                  <a:pos x="205" y="499"/>
                </a:cxn>
                <a:cxn ang="0">
                  <a:pos x="175" y="485"/>
                </a:cxn>
                <a:cxn ang="0">
                  <a:pos x="148" y="440"/>
                </a:cxn>
                <a:cxn ang="0">
                  <a:pos x="153" y="402"/>
                </a:cxn>
                <a:cxn ang="0">
                  <a:pos x="169" y="382"/>
                </a:cxn>
                <a:cxn ang="0">
                  <a:pos x="158" y="318"/>
                </a:cxn>
                <a:cxn ang="0">
                  <a:pos x="126" y="283"/>
                </a:cxn>
                <a:cxn ang="0">
                  <a:pos x="95" y="297"/>
                </a:cxn>
                <a:cxn ang="0">
                  <a:pos x="54" y="277"/>
                </a:cxn>
                <a:cxn ang="0">
                  <a:pos x="36" y="261"/>
                </a:cxn>
                <a:cxn ang="0">
                  <a:pos x="14" y="217"/>
                </a:cxn>
                <a:cxn ang="0">
                  <a:pos x="23" y="202"/>
                </a:cxn>
                <a:cxn ang="0">
                  <a:pos x="44" y="199"/>
                </a:cxn>
                <a:cxn ang="0">
                  <a:pos x="68" y="191"/>
                </a:cxn>
                <a:cxn ang="0">
                  <a:pos x="116" y="172"/>
                </a:cxn>
                <a:cxn ang="0">
                  <a:pos x="97" y="159"/>
                </a:cxn>
                <a:cxn ang="0">
                  <a:pos x="73" y="146"/>
                </a:cxn>
                <a:cxn ang="0">
                  <a:pos x="82" y="121"/>
                </a:cxn>
                <a:cxn ang="0">
                  <a:pos x="44" y="67"/>
                </a:cxn>
                <a:cxn ang="0">
                  <a:pos x="3" y="43"/>
                </a:cxn>
                <a:cxn ang="0">
                  <a:pos x="13" y="33"/>
                </a:cxn>
                <a:cxn ang="0">
                  <a:pos x="39" y="38"/>
                </a:cxn>
                <a:cxn ang="0">
                  <a:pos x="60" y="19"/>
                </a:cxn>
                <a:cxn ang="0">
                  <a:pos x="84" y="9"/>
                </a:cxn>
                <a:cxn ang="0">
                  <a:pos x="123" y="24"/>
                </a:cxn>
                <a:cxn ang="0">
                  <a:pos x="149" y="7"/>
                </a:cxn>
                <a:cxn ang="0">
                  <a:pos x="192" y="24"/>
                </a:cxn>
                <a:cxn ang="0">
                  <a:pos x="195" y="63"/>
                </a:cxn>
                <a:cxn ang="0">
                  <a:pos x="172" y="96"/>
                </a:cxn>
                <a:cxn ang="0">
                  <a:pos x="195" y="141"/>
                </a:cxn>
                <a:cxn ang="0">
                  <a:pos x="217" y="136"/>
                </a:cxn>
                <a:cxn ang="0">
                  <a:pos x="250" y="148"/>
                </a:cxn>
                <a:cxn ang="0">
                  <a:pos x="283" y="170"/>
                </a:cxn>
                <a:cxn ang="0">
                  <a:pos x="310" y="181"/>
                </a:cxn>
                <a:cxn ang="0">
                  <a:pos x="332" y="188"/>
                </a:cxn>
                <a:cxn ang="0">
                  <a:pos x="345" y="183"/>
                </a:cxn>
                <a:cxn ang="0">
                  <a:pos x="361" y="178"/>
                </a:cxn>
                <a:cxn ang="0">
                  <a:pos x="377" y="148"/>
                </a:cxn>
                <a:cxn ang="0">
                  <a:pos x="416" y="142"/>
                </a:cxn>
                <a:cxn ang="0">
                  <a:pos x="455" y="173"/>
                </a:cxn>
                <a:cxn ang="0">
                  <a:pos x="457" y="200"/>
                </a:cxn>
                <a:cxn ang="0">
                  <a:pos x="485" y="227"/>
                </a:cxn>
                <a:cxn ang="0">
                  <a:pos x="459" y="231"/>
                </a:cxn>
                <a:cxn ang="0">
                  <a:pos x="448" y="238"/>
                </a:cxn>
                <a:cxn ang="0">
                  <a:pos x="453" y="260"/>
                </a:cxn>
                <a:cxn ang="0">
                  <a:pos x="463" y="294"/>
                </a:cxn>
                <a:cxn ang="0">
                  <a:pos x="512" y="314"/>
                </a:cxn>
                <a:cxn ang="0">
                  <a:pos x="573" y="332"/>
                </a:cxn>
                <a:cxn ang="0">
                  <a:pos x="605" y="318"/>
                </a:cxn>
                <a:cxn ang="0">
                  <a:pos x="633" y="357"/>
                </a:cxn>
              </a:cxnLst>
              <a:rect l="0" t="0" r="r" b="b"/>
              <a:pathLst>
                <a:path w="642" h="593">
                  <a:moveTo>
                    <a:pt x="640" y="368"/>
                  </a:moveTo>
                  <a:cubicBezTo>
                    <a:pt x="642" y="374"/>
                    <a:pt x="642" y="387"/>
                    <a:pt x="641" y="393"/>
                  </a:cubicBezTo>
                  <a:cubicBezTo>
                    <a:pt x="640" y="398"/>
                    <a:pt x="638" y="408"/>
                    <a:pt x="636" y="413"/>
                  </a:cubicBezTo>
                  <a:cubicBezTo>
                    <a:pt x="634" y="417"/>
                    <a:pt x="626" y="424"/>
                    <a:pt x="623" y="428"/>
                  </a:cubicBezTo>
                  <a:cubicBezTo>
                    <a:pt x="620" y="432"/>
                    <a:pt x="616" y="441"/>
                    <a:pt x="615" y="446"/>
                  </a:cubicBezTo>
                  <a:cubicBezTo>
                    <a:pt x="615" y="450"/>
                    <a:pt x="616" y="458"/>
                    <a:pt x="618" y="461"/>
                  </a:cubicBezTo>
                  <a:cubicBezTo>
                    <a:pt x="619" y="463"/>
                    <a:pt x="622" y="467"/>
                    <a:pt x="624" y="469"/>
                  </a:cubicBezTo>
                  <a:cubicBezTo>
                    <a:pt x="627" y="472"/>
                    <a:pt x="635" y="476"/>
                    <a:pt x="636" y="480"/>
                  </a:cubicBezTo>
                  <a:cubicBezTo>
                    <a:pt x="638" y="485"/>
                    <a:pt x="636" y="495"/>
                    <a:pt x="632" y="498"/>
                  </a:cubicBezTo>
                  <a:cubicBezTo>
                    <a:pt x="631" y="499"/>
                    <a:pt x="626" y="498"/>
                    <a:pt x="625" y="498"/>
                  </a:cubicBezTo>
                  <a:cubicBezTo>
                    <a:pt x="623" y="497"/>
                    <a:pt x="619" y="496"/>
                    <a:pt x="617" y="495"/>
                  </a:cubicBezTo>
                  <a:cubicBezTo>
                    <a:pt x="615" y="494"/>
                    <a:pt x="611" y="492"/>
                    <a:pt x="608" y="492"/>
                  </a:cubicBezTo>
                  <a:cubicBezTo>
                    <a:pt x="606" y="492"/>
                    <a:pt x="603" y="495"/>
                    <a:pt x="602" y="496"/>
                  </a:cubicBezTo>
                  <a:cubicBezTo>
                    <a:pt x="599" y="499"/>
                    <a:pt x="597" y="506"/>
                    <a:pt x="596" y="510"/>
                  </a:cubicBezTo>
                  <a:cubicBezTo>
                    <a:pt x="594" y="514"/>
                    <a:pt x="591" y="522"/>
                    <a:pt x="589" y="525"/>
                  </a:cubicBezTo>
                  <a:cubicBezTo>
                    <a:pt x="587" y="528"/>
                    <a:pt x="581" y="532"/>
                    <a:pt x="578" y="533"/>
                  </a:cubicBezTo>
                  <a:cubicBezTo>
                    <a:pt x="575" y="534"/>
                    <a:pt x="568" y="532"/>
                    <a:pt x="565" y="534"/>
                  </a:cubicBezTo>
                  <a:cubicBezTo>
                    <a:pt x="562" y="536"/>
                    <a:pt x="559" y="544"/>
                    <a:pt x="557" y="547"/>
                  </a:cubicBezTo>
                  <a:cubicBezTo>
                    <a:pt x="555" y="548"/>
                    <a:pt x="550" y="549"/>
                    <a:pt x="549" y="551"/>
                  </a:cubicBezTo>
                  <a:cubicBezTo>
                    <a:pt x="547" y="553"/>
                    <a:pt x="545" y="558"/>
                    <a:pt x="545" y="560"/>
                  </a:cubicBezTo>
                  <a:cubicBezTo>
                    <a:pt x="545" y="563"/>
                    <a:pt x="547" y="568"/>
                    <a:pt x="546" y="570"/>
                  </a:cubicBezTo>
                  <a:cubicBezTo>
                    <a:pt x="546" y="573"/>
                    <a:pt x="542" y="579"/>
                    <a:pt x="539" y="581"/>
                  </a:cubicBezTo>
                  <a:cubicBezTo>
                    <a:pt x="538" y="582"/>
                    <a:pt x="533" y="583"/>
                    <a:pt x="531" y="583"/>
                  </a:cubicBezTo>
                  <a:cubicBezTo>
                    <a:pt x="527" y="584"/>
                    <a:pt x="518" y="583"/>
                    <a:pt x="514" y="582"/>
                  </a:cubicBezTo>
                  <a:cubicBezTo>
                    <a:pt x="511" y="582"/>
                    <a:pt x="506" y="580"/>
                    <a:pt x="503" y="581"/>
                  </a:cubicBezTo>
                  <a:cubicBezTo>
                    <a:pt x="499" y="581"/>
                    <a:pt x="491" y="582"/>
                    <a:pt x="488" y="584"/>
                  </a:cubicBezTo>
                  <a:cubicBezTo>
                    <a:pt x="486" y="586"/>
                    <a:pt x="484" y="590"/>
                    <a:pt x="483" y="593"/>
                  </a:cubicBezTo>
                  <a:cubicBezTo>
                    <a:pt x="481" y="593"/>
                    <a:pt x="479" y="592"/>
                    <a:pt x="477" y="592"/>
                  </a:cubicBezTo>
                  <a:cubicBezTo>
                    <a:pt x="474" y="591"/>
                    <a:pt x="466" y="591"/>
                    <a:pt x="463" y="590"/>
                  </a:cubicBezTo>
                  <a:cubicBezTo>
                    <a:pt x="459" y="589"/>
                    <a:pt x="451" y="586"/>
                    <a:pt x="449" y="584"/>
                  </a:cubicBezTo>
                  <a:cubicBezTo>
                    <a:pt x="447" y="582"/>
                    <a:pt x="444" y="578"/>
                    <a:pt x="444" y="576"/>
                  </a:cubicBezTo>
                  <a:cubicBezTo>
                    <a:pt x="443" y="573"/>
                    <a:pt x="446" y="566"/>
                    <a:pt x="446" y="562"/>
                  </a:cubicBezTo>
                  <a:cubicBezTo>
                    <a:pt x="445" y="560"/>
                    <a:pt x="444" y="555"/>
                    <a:pt x="443" y="553"/>
                  </a:cubicBezTo>
                  <a:cubicBezTo>
                    <a:pt x="442" y="551"/>
                    <a:pt x="438" y="548"/>
                    <a:pt x="436" y="548"/>
                  </a:cubicBezTo>
                  <a:cubicBezTo>
                    <a:pt x="434" y="547"/>
                    <a:pt x="431" y="547"/>
                    <a:pt x="429" y="547"/>
                  </a:cubicBezTo>
                  <a:cubicBezTo>
                    <a:pt x="427" y="547"/>
                    <a:pt x="422" y="549"/>
                    <a:pt x="420" y="550"/>
                  </a:cubicBezTo>
                  <a:cubicBezTo>
                    <a:pt x="420" y="550"/>
                    <a:pt x="419" y="552"/>
                    <a:pt x="418" y="553"/>
                  </a:cubicBezTo>
                  <a:cubicBezTo>
                    <a:pt x="416" y="553"/>
                    <a:pt x="414" y="552"/>
                    <a:pt x="412" y="551"/>
                  </a:cubicBezTo>
                  <a:cubicBezTo>
                    <a:pt x="411" y="550"/>
                    <a:pt x="409" y="548"/>
                    <a:pt x="408" y="547"/>
                  </a:cubicBezTo>
                  <a:cubicBezTo>
                    <a:pt x="407" y="546"/>
                    <a:pt x="407" y="542"/>
                    <a:pt x="405" y="541"/>
                  </a:cubicBezTo>
                  <a:cubicBezTo>
                    <a:pt x="404" y="540"/>
                    <a:pt x="402" y="541"/>
                    <a:pt x="401" y="541"/>
                  </a:cubicBezTo>
                  <a:cubicBezTo>
                    <a:pt x="400" y="541"/>
                    <a:pt x="398" y="543"/>
                    <a:pt x="396" y="544"/>
                  </a:cubicBezTo>
                  <a:cubicBezTo>
                    <a:pt x="393" y="545"/>
                    <a:pt x="386" y="546"/>
                    <a:pt x="383" y="546"/>
                  </a:cubicBezTo>
                  <a:cubicBezTo>
                    <a:pt x="376" y="546"/>
                    <a:pt x="363" y="544"/>
                    <a:pt x="357" y="542"/>
                  </a:cubicBezTo>
                  <a:cubicBezTo>
                    <a:pt x="354" y="541"/>
                    <a:pt x="349" y="537"/>
                    <a:pt x="346" y="535"/>
                  </a:cubicBezTo>
                  <a:cubicBezTo>
                    <a:pt x="343" y="532"/>
                    <a:pt x="337" y="526"/>
                    <a:pt x="334" y="522"/>
                  </a:cubicBezTo>
                  <a:cubicBezTo>
                    <a:pt x="331" y="518"/>
                    <a:pt x="327" y="508"/>
                    <a:pt x="323" y="504"/>
                  </a:cubicBezTo>
                  <a:cubicBezTo>
                    <a:pt x="321" y="501"/>
                    <a:pt x="317" y="496"/>
                    <a:pt x="314" y="494"/>
                  </a:cubicBezTo>
                  <a:cubicBezTo>
                    <a:pt x="312" y="492"/>
                    <a:pt x="307" y="489"/>
                    <a:pt x="305" y="488"/>
                  </a:cubicBezTo>
                  <a:cubicBezTo>
                    <a:pt x="301" y="487"/>
                    <a:pt x="294" y="487"/>
                    <a:pt x="291" y="488"/>
                  </a:cubicBezTo>
                  <a:cubicBezTo>
                    <a:pt x="289" y="489"/>
                    <a:pt x="284" y="491"/>
                    <a:pt x="282" y="493"/>
                  </a:cubicBezTo>
                  <a:cubicBezTo>
                    <a:pt x="278" y="495"/>
                    <a:pt x="272" y="500"/>
                    <a:pt x="268" y="502"/>
                  </a:cubicBezTo>
                  <a:cubicBezTo>
                    <a:pt x="265" y="504"/>
                    <a:pt x="259" y="507"/>
                    <a:pt x="255" y="507"/>
                  </a:cubicBezTo>
                  <a:cubicBezTo>
                    <a:pt x="252" y="508"/>
                    <a:pt x="245" y="508"/>
                    <a:pt x="242" y="507"/>
                  </a:cubicBezTo>
                  <a:cubicBezTo>
                    <a:pt x="237" y="507"/>
                    <a:pt x="226" y="504"/>
                    <a:pt x="221" y="503"/>
                  </a:cubicBezTo>
                  <a:cubicBezTo>
                    <a:pt x="217" y="502"/>
                    <a:pt x="209" y="500"/>
                    <a:pt x="205" y="499"/>
                  </a:cubicBezTo>
                  <a:cubicBezTo>
                    <a:pt x="203" y="499"/>
                    <a:pt x="199" y="500"/>
                    <a:pt x="197" y="500"/>
                  </a:cubicBezTo>
                  <a:cubicBezTo>
                    <a:pt x="195" y="500"/>
                    <a:pt x="191" y="502"/>
                    <a:pt x="189" y="501"/>
                  </a:cubicBezTo>
                  <a:cubicBezTo>
                    <a:pt x="187" y="500"/>
                    <a:pt x="184" y="497"/>
                    <a:pt x="182" y="496"/>
                  </a:cubicBezTo>
                  <a:cubicBezTo>
                    <a:pt x="180" y="493"/>
                    <a:pt x="176" y="488"/>
                    <a:pt x="175" y="485"/>
                  </a:cubicBezTo>
                  <a:cubicBezTo>
                    <a:pt x="173" y="481"/>
                    <a:pt x="172" y="473"/>
                    <a:pt x="171" y="469"/>
                  </a:cubicBezTo>
                  <a:cubicBezTo>
                    <a:pt x="170" y="466"/>
                    <a:pt x="169" y="459"/>
                    <a:pt x="167" y="456"/>
                  </a:cubicBezTo>
                  <a:cubicBezTo>
                    <a:pt x="165" y="454"/>
                    <a:pt x="160" y="450"/>
                    <a:pt x="158" y="448"/>
                  </a:cubicBezTo>
                  <a:cubicBezTo>
                    <a:pt x="156" y="446"/>
                    <a:pt x="150" y="443"/>
                    <a:pt x="148" y="440"/>
                  </a:cubicBezTo>
                  <a:cubicBezTo>
                    <a:pt x="147" y="438"/>
                    <a:pt x="145" y="432"/>
                    <a:pt x="145" y="429"/>
                  </a:cubicBezTo>
                  <a:cubicBezTo>
                    <a:pt x="144" y="426"/>
                    <a:pt x="143" y="420"/>
                    <a:pt x="144" y="418"/>
                  </a:cubicBezTo>
                  <a:cubicBezTo>
                    <a:pt x="145" y="415"/>
                    <a:pt x="151" y="409"/>
                    <a:pt x="151" y="408"/>
                  </a:cubicBezTo>
                  <a:cubicBezTo>
                    <a:pt x="152" y="408"/>
                    <a:pt x="153" y="403"/>
                    <a:pt x="153" y="402"/>
                  </a:cubicBezTo>
                  <a:cubicBezTo>
                    <a:pt x="152" y="400"/>
                    <a:pt x="149" y="398"/>
                    <a:pt x="149" y="396"/>
                  </a:cubicBezTo>
                  <a:cubicBezTo>
                    <a:pt x="149" y="394"/>
                    <a:pt x="151" y="390"/>
                    <a:pt x="152" y="389"/>
                  </a:cubicBezTo>
                  <a:cubicBezTo>
                    <a:pt x="154" y="388"/>
                    <a:pt x="159" y="388"/>
                    <a:pt x="162" y="387"/>
                  </a:cubicBezTo>
                  <a:cubicBezTo>
                    <a:pt x="164" y="386"/>
                    <a:pt x="167" y="383"/>
                    <a:pt x="169" y="382"/>
                  </a:cubicBezTo>
                  <a:cubicBezTo>
                    <a:pt x="171" y="378"/>
                    <a:pt x="175" y="370"/>
                    <a:pt x="175" y="366"/>
                  </a:cubicBezTo>
                  <a:cubicBezTo>
                    <a:pt x="176" y="361"/>
                    <a:pt x="175" y="349"/>
                    <a:pt x="173" y="343"/>
                  </a:cubicBezTo>
                  <a:cubicBezTo>
                    <a:pt x="172" y="339"/>
                    <a:pt x="167" y="332"/>
                    <a:pt x="164" y="328"/>
                  </a:cubicBezTo>
                  <a:cubicBezTo>
                    <a:pt x="163" y="325"/>
                    <a:pt x="159" y="321"/>
                    <a:pt x="158" y="318"/>
                  </a:cubicBezTo>
                  <a:cubicBezTo>
                    <a:pt x="157" y="317"/>
                    <a:pt x="157" y="313"/>
                    <a:pt x="156" y="312"/>
                  </a:cubicBezTo>
                  <a:cubicBezTo>
                    <a:pt x="154" y="309"/>
                    <a:pt x="148" y="304"/>
                    <a:pt x="146" y="302"/>
                  </a:cubicBezTo>
                  <a:cubicBezTo>
                    <a:pt x="142" y="299"/>
                    <a:pt x="134" y="296"/>
                    <a:pt x="132" y="293"/>
                  </a:cubicBezTo>
                  <a:cubicBezTo>
                    <a:pt x="130" y="291"/>
                    <a:pt x="128" y="285"/>
                    <a:pt x="126" y="283"/>
                  </a:cubicBezTo>
                  <a:cubicBezTo>
                    <a:pt x="124" y="281"/>
                    <a:pt x="121" y="278"/>
                    <a:pt x="119" y="278"/>
                  </a:cubicBezTo>
                  <a:cubicBezTo>
                    <a:pt x="117" y="277"/>
                    <a:pt x="113" y="280"/>
                    <a:pt x="111" y="281"/>
                  </a:cubicBezTo>
                  <a:cubicBezTo>
                    <a:pt x="109" y="283"/>
                    <a:pt x="104" y="287"/>
                    <a:pt x="102" y="290"/>
                  </a:cubicBezTo>
                  <a:cubicBezTo>
                    <a:pt x="100" y="291"/>
                    <a:pt x="97" y="296"/>
                    <a:pt x="95" y="297"/>
                  </a:cubicBezTo>
                  <a:cubicBezTo>
                    <a:pt x="93" y="299"/>
                    <a:pt x="89" y="303"/>
                    <a:pt x="86" y="304"/>
                  </a:cubicBezTo>
                  <a:cubicBezTo>
                    <a:pt x="83" y="305"/>
                    <a:pt x="78" y="304"/>
                    <a:pt x="75" y="303"/>
                  </a:cubicBezTo>
                  <a:cubicBezTo>
                    <a:pt x="72" y="301"/>
                    <a:pt x="67" y="296"/>
                    <a:pt x="64" y="293"/>
                  </a:cubicBezTo>
                  <a:cubicBezTo>
                    <a:pt x="61" y="289"/>
                    <a:pt x="57" y="280"/>
                    <a:pt x="54" y="277"/>
                  </a:cubicBezTo>
                  <a:cubicBezTo>
                    <a:pt x="53" y="275"/>
                    <a:pt x="50" y="270"/>
                    <a:pt x="47" y="269"/>
                  </a:cubicBezTo>
                  <a:cubicBezTo>
                    <a:pt x="45" y="268"/>
                    <a:pt x="40" y="269"/>
                    <a:pt x="38" y="270"/>
                  </a:cubicBezTo>
                  <a:cubicBezTo>
                    <a:pt x="37" y="270"/>
                    <a:pt x="37" y="270"/>
                    <a:pt x="36" y="270"/>
                  </a:cubicBezTo>
                  <a:cubicBezTo>
                    <a:pt x="36" y="267"/>
                    <a:pt x="36" y="263"/>
                    <a:pt x="36" y="261"/>
                  </a:cubicBezTo>
                  <a:cubicBezTo>
                    <a:pt x="37" y="258"/>
                    <a:pt x="36" y="251"/>
                    <a:pt x="36" y="248"/>
                  </a:cubicBezTo>
                  <a:cubicBezTo>
                    <a:pt x="34" y="244"/>
                    <a:pt x="30" y="236"/>
                    <a:pt x="28" y="232"/>
                  </a:cubicBezTo>
                  <a:cubicBezTo>
                    <a:pt x="26" y="230"/>
                    <a:pt x="21" y="225"/>
                    <a:pt x="19" y="222"/>
                  </a:cubicBezTo>
                  <a:cubicBezTo>
                    <a:pt x="18" y="221"/>
                    <a:pt x="13" y="219"/>
                    <a:pt x="14" y="217"/>
                  </a:cubicBezTo>
                  <a:cubicBezTo>
                    <a:pt x="14" y="216"/>
                    <a:pt x="18" y="216"/>
                    <a:pt x="19" y="216"/>
                  </a:cubicBezTo>
                  <a:cubicBezTo>
                    <a:pt x="20" y="216"/>
                    <a:pt x="22" y="217"/>
                    <a:pt x="22" y="216"/>
                  </a:cubicBezTo>
                  <a:cubicBezTo>
                    <a:pt x="23" y="215"/>
                    <a:pt x="20" y="212"/>
                    <a:pt x="20" y="211"/>
                  </a:cubicBezTo>
                  <a:cubicBezTo>
                    <a:pt x="20" y="208"/>
                    <a:pt x="22" y="204"/>
                    <a:pt x="23" y="202"/>
                  </a:cubicBezTo>
                  <a:cubicBezTo>
                    <a:pt x="24" y="201"/>
                    <a:pt x="25" y="200"/>
                    <a:pt x="26" y="199"/>
                  </a:cubicBezTo>
                  <a:cubicBezTo>
                    <a:pt x="27" y="200"/>
                    <a:pt x="28" y="201"/>
                    <a:pt x="29" y="201"/>
                  </a:cubicBezTo>
                  <a:cubicBezTo>
                    <a:pt x="31" y="202"/>
                    <a:pt x="35" y="203"/>
                    <a:pt x="37" y="203"/>
                  </a:cubicBezTo>
                  <a:cubicBezTo>
                    <a:pt x="39" y="202"/>
                    <a:pt x="42" y="200"/>
                    <a:pt x="44" y="199"/>
                  </a:cubicBezTo>
                  <a:cubicBezTo>
                    <a:pt x="46" y="198"/>
                    <a:pt x="49" y="197"/>
                    <a:pt x="50" y="197"/>
                  </a:cubicBezTo>
                  <a:cubicBezTo>
                    <a:pt x="52" y="196"/>
                    <a:pt x="54" y="195"/>
                    <a:pt x="55" y="194"/>
                  </a:cubicBezTo>
                  <a:cubicBezTo>
                    <a:pt x="56" y="193"/>
                    <a:pt x="58" y="192"/>
                    <a:pt x="59" y="190"/>
                  </a:cubicBezTo>
                  <a:cubicBezTo>
                    <a:pt x="62" y="190"/>
                    <a:pt x="66" y="191"/>
                    <a:pt x="68" y="191"/>
                  </a:cubicBezTo>
                  <a:cubicBezTo>
                    <a:pt x="73" y="190"/>
                    <a:pt x="82" y="190"/>
                    <a:pt x="87" y="189"/>
                  </a:cubicBezTo>
                  <a:cubicBezTo>
                    <a:pt x="90" y="189"/>
                    <a:pt x="97" y="187"/>
                    <a:pt x="100" y="186"/>
                  </a:cubicBezTo>
                  <a:cubicBezTo>
                    <a:pt x="104" y="185"/>
                    <a:pt x="111" y="182"/>
                    <a:pt x="114" y="179"/>
                  </a:cubicBezTo>
                  <a:cubicBezTo>
                    <a:pt x="115" y="178"/>
                    <a:pt x="116" y="174"/>
                    <a:pt x="116" y="172"/>
                  </a:cubicBezTo>
                  <a:cubicBezTo>
                    <a:pt x="116" y="170"/>
                    <a:pt x="114" y="166"/>
                    <a:pt x="113" y="164"/>
                  </a:cubicBezTo>
                  <a:cubicBezTo>
                    <a:pt x="111" y="162"/>
                    <a:pt x="105" y="160"/>
                    <a:pt x="102" y="160"/>
                  </a:cubicBezTo>
                  <a:cubicBezTo>
                    <a:pt x="101" y="159"/>
                    <a:pt x="98" y="158"/>
                    <a:pt x="97" y="159"/>
                  </a:cubicBezTo>
                  <a:cubicBezTo>
                    <a:pt x="97" y="159"/>
                    <a:pt x="97" y="159"/>
                    <a:pt x="97" y="159"/>
                  </a:cubicBezTo>
                  <a:cubicBezTo>
                    <a:pt x="96" y="158"/>
                    <a:pt x="93" y="156"/>
                    <a:pt x="91" y="155"/>
                  </a:cubicBezTo>
                  <a:cubicBezTo>
                    <a:pt x="89" y="154"/>
                    <a:pt x="85" y="152"/>
                    <a:pt x="83" y="152"/>
                  </a:cubicBezTo>
                  <a:cubicBezTo>
                    <a:pt x="81" y="151"/>
                    <a:pt x="77" y="152"/>
                    <a:pt x="76" y="151"/>
                  </a:cubicBezTo>
                  <a:cubicBezTo>
                    <a:pt x="75" y="150"/>
                    <a:pt x="73" y="147"/>
                    <a:pt x="73" y="146"/>
                  </a:cubicBezTo>
                  <a:cubicBezTo>
                    <a:pt x="72" y="145"/>
                    <a:pt x="73" y="142"/>
                    <a:pt x="74" y="141"/>
                  </a:cubicBezTo>
                  <a:cubicBezTo>
                    <a:pt x="74" y="140"/>
                    <a:pt x="76" y="139"/>
                    <a:pt x="77" y="138"/>
                  </a:cubicBezTo>
                  <a:cubicBezTo>
                    <a:pt x="78" y="137"/>
                    <a:pt x="82" y="135"/>
                    <a:pt x="83" y="134"/>
                  </a:cubicBezTo>
                  <a:cubicBezTo>
                    <a:pt x="84" y="131"/>
                    <a:pt x="83" y="124"/>
                    <a:pt x="82" y="121"/>
                  </a:cubicBezTo>
                  <a:cubicBezTo>
                    <a:pt x="81" y="117"/>
                    <a:pt x="77" y="109"/>
                    <a:pt x="74" y="105"/>
                  </a:cubicBezTo>
                  <a:cubicBezTo>
                    <a:pt x="72" y="100"/>
                    <a:pt x="68" y="92"/>
                    <a:pt x="66" y="89"/>
                  </a:cubicBezTo>
                  <a:cubicBezTo>
                    <a:pt x="64" y="84"/>
                    <a:pt x="59" y="75"/>
                    <a:pt x="55" y="72"/>
                  </a:cubicBezTo>
                  <a:cubicBezTo>
                    <a:pt x="53" y="70"/>
                    <a:pt x="47" y="68"/>
                    <a:pt x="44" y="67"/>
                  </a:cubicBezTo>
                  <a:cubicBezTo>
                    <a:pt x="42" y="66"/>
                    <a:pt x="37" y="62"/>
                    <a:pt x="34" y="61"/>
                  </a:cubicBezTo>
                  <a:cubicBezTo>
                    <a:pt x="31" y="60"/>
                    <a:pt x="24" y="58"/>
                    <a:pt x="21" y="57"/>
                  </a:cubicBezTo>
                  <a:cubicBezTo>
                    <a:pt x="18" y="56"/>
                    <a:pt x="11" y="54"/>
                    <a:pt x="9" y="51"/>
                  </a:cubicBezTo>
                  <a:cubicBezTo>
                    <a:pt x="7" y="50"/>
                    <a:pt x="4" y="43"/>
                    <a:pt x="3" y="43"/>
                  </a:cubicBezTo>
                  <a:cubicBezTo>
                    <a:pt x="3" y="43"/>
                    <a:pt x="2" y="41"/>
                    <a:pt x="0" y="39"/>
                  </a:cubicBezTo>
                  <a:cubicBezTo>
                    <a:pt x="1" y="38"/>
                    <a:pt x="2" y="37"/>
                    <a:pt x="2" y="37"/>
                  </a:cubicBezTo>
                  <a:cubicBezTo>
                    <a:pt x="4" y="36"/>
                    <a:pt x="8" y="38"/>
                    <a:pt x="10" y="37"/>
                  </a:cubicBezTo>
                  <a:cubicBezTo>
                    <a:pt x="11" y="36"/>
                    <a:pt x="12" y="34"/>
                    <a:pt x="13" y="33"/>
                  </a:cubicBezTo>
                  <a:cubicBezTo>
                    <a:pt x="14" y="32"/>
                    <a:pt x="18" y="32"/>
                    <a:pt x="20" y="32"/>
                  </a:cubicBezTo>
                  <a:cubicBezTo>
                    <a:pt x="22" y="32"/>
                    <a:pt x="25" y="34"/>
                    <a:pt x="27" y="35"/>
                  </a:cubicBezTo>
                  <a:cubicBezTo>
                    <a:pt x="28" y="36"/>
                    <a:pt x="31" y="38"/>
                    <a:pt x="32" y="39"/>
                  </a:cubicBezTo>
                  <a:cubicBezTo>
                    <a:pt x="34" y="39"/>
                    <a:pt x="38" y="38"/>
                    <a:pt x="39" y="38"/>
                  </a:cubicBezTo>
                  <a:cubicBezTo>
                    <a:pt x="41" y="37"/>
                    <a:pt x="44" y="35"/>
                    <a:pt x="45" y="34"/>
                  </a:cubicBezTo>
                  <a:cubicBezTo>
                    <a:pt x="47" y="34"/>
                    <a:pt x="49" y="32"/>
                    <a:pt x="51" y="31"/>
                  </a:cubicBezTo>
                  <a:cubicBezTo>
                    <a:pt x="52" y="30"/>
                    <a:pt x="55" y="26"/>
                    <a:pt x="56" y="24"/>
                  </a:cubicBezTo>
                  <a:cubicBezTo>
                    <a:pt x="57" y="23"/>
                    <a:pt x="59" y="20"/>
                    <a:pt x="60" y="19"/>
                  </a:cubicBezTo>
                  <a:cubicBezTo>
                    <a:pt x="61" y="18"/>
                    <a:pt x="65" y="16"/>
                    <a:pt x="67" y="16"/>
                  </a:cubicBezTo>
                  <a:cubicBezTo>
                    <a:pt x="69" y="15"/>
                    <a:pt x="73" y="16"/>
                    <a:pt x="75" y="15"/>
                  </a:cubicBezTo>
                  <a:cubicBezTo>
                    <a:pt x="77" y="14"/>
                    <a:pt x="79" y="11"/>
                    <a:pt x="81" y="10"/>
                  </a:cubicBezTo>
                  <a:cubicBezTo>
                    <a:pt x="81" y="10"/>
                    <a:pt x="83" y="9"/>
                    <a:pt x="84" y="9"/>
                  </a:cubicBezTo>
                  <a:cubicBezTo>
                    <a:pt x="86" y="9"/>
                    <a:pt x="89" y="13"/>
                    <a:pt x="91" y="14"/>
                  </a:cubicBezTo>
                  <a:cubicBezTo>
                    <a:pt x="93" y="15"/>
                    <a:pt x="97" y="18"/>
                    <a:pt x="99" y="19"/>
                  </a:cubicBezTo>
                  <a:cubicBezTo>
                    <a:pt x="102" y="21"/>
                    <a:pt x="108" y="25"/>
                    <a:pt x="111" y="26"/>
                  </a:cubicBezTo>
                  <a:cubicBezTo>
                    <a:pt x="114" y="26"/>
                    <a:pt x="120" y="25"/>
                    <a:pt x="123" y="24"/>
                  </a:cubicBezTo>
                  <a:cubicBezTo>
                    <a:pt x="124" y="22"/>
                    <a:pt x="126" y="18"/>
                    <a:pt x="127" y="16"/>
                  </a:cubicBezTo>
                  <a:cubicBezTo>
                    <a:pt x="128" y="13"/>
                    <a:pt x="129" y="8"/>
                    <a:pt x="131" y="7"/>
                  </a:cubicBezTo>
                  <a:cubicBezTo>
                    <a:pt x="133" y="6"/>
                    <a:pt x="138" y="7"/>
                    <a:pt x="140" y="7"/>
                  </a:cubicBezTo>
                  <a:cubicBezTo>
                    <a:pt x="142" y="7"/>
                    <a:pt x="147" y="7"/>
                    <a:pt x="149" y="7"/>
                  </a:cubicBezTo>
                  <a:cubicBezTo>
                    <a:pt x="151" y="6"/>
                    <a:pt x="154" y="5"/>
                    <a:pt x="156" y="4"/>
                  </a:cubicBezTo>
                  <a:cubicBezTo>
                    <a:pt x="159" y="3"/>
                    <a:pt x="165" y="1"/>
                    <a:pt x="168" y="0"/>
                  </a:cubicBezTo>
                  <a:cubicBezTo>
                    <a:pt x="170" y="3"/>
                    <a:pt x="173" y="6"/>
                    <a:pt x="174" y="7"/>
                  </a:cubicBezTo>
                  <a:cubicBezTo>
                    <a:pt x="178" y="12"/>
                    <a:pt x="188" y="19"/>
                    <a:pt x="192" y="24"/>
                  </a:cubicBezTo>
                  <a:cubicBezTo>
                    <a:pt x="195" y="26"/>
                    <a:pt x="201" y="31"/>
                    <a:pt x="203" y="35"/>
                  </a:cubicBezTo>
                  <a:cubicBezTo>
                    <a:pt x="205" y="38"/>
                    <a:pt x="207" y="44"/>
                    <a:pt x="207" y="47"/>
                  </a:cubicBezTo>
                  <a:cubicBezTo>
                    <a:pt x="207" y="50"/>
                    <a:pt x="204" y="55"/>
                    <a:pt x="203" y="57"/>
                  </a:cubicBezTo>
                  <a:cubicBezTo>
                    <a:pt x="201" y="59"/>
                    <a:pt x="197" y="62"/>
                    <a:pt x="195" y="63"/>
                  </a:cubicBezTo>
                  <a:cubicBezTo>
                    <a:pt x="193" y="64"/>
                    <a:pt x="187" y="66"/>
                    <a:pt x="184" y="67"/>
                  </a:cubicBezTo>
                  <a:cubicBezTo>
                    <a:pt x="182" y="69"/>
                    <a:pt x="178" y="71"/>
                    <a:pt x="176" y="73"/>
                  </a:cubicBezTo>
                  <a:cubicBezTo>
                    <a:pt x="174" y="75"/>
                    <a:pt x="172" y="79"/>
                    <a:pt x="171" y="81"/>
                  </a:cubicBezTo>
                  <a:cubicBezTo>
                    <a:pt x="170" y="85"/>
                    <a:pt x="171" y="92"/>
                    <a:pt x="172" y="96"/>
                  </a:cubicBezTo>
                  <a:cubicBezTo>
                    <a:pt x="173" y="101"/>
                    <a:pt x="177" y="111"/>
                    <a:pt x="178" y="116"/>
                  </a:cubicBezTo>
                  <a:cubicBezTo>
                    <a:pt x="179" y="118"/>
                    <a:pt x="181" y="123"/>
                    <a:pt x="182" y="126"/>
                  </a:cubicBezTo>
                  <a:cubicBezTo>
                    <a:pt x="183" y="128"/>
                    <a:pt x="186" y="133"/>
                    <a:pt x="188" y="135"/>
                  </a:cubicBezTo>
                  <a:cubicBezTo>
                    <a:pt x="190" y="137"/>
                    <a:pt x="193" y="141"/>
                    <a:pt x="195" y="141"/>
                  </a:cubicBezTo>
                  <a:cubicBezTo>
                    <a:pt x="197" y="142"/>
                    <a:pt x="200" y="141"/>
                    <a:pt x="201" y="140"/>
                  </a:cubicBezTo>
                  <a:cubicBezTo>
                    <a:pt x="202" y="139"/>
                    <a:pt x="203" y="136"/>
                    <a:pt x="204" y="135"/>
                  </a:cubicBezTo>
                  <a:cubicBezTo>
                    <a:pt x="205" y="134"/>
                    <a:pt x="209" y="133"/>
                    <a:pt x="211" y="134"/>
                  </a:cubicBezTo>
                  <a:cubicBezTo>
                    <a:pt x="213" y="134"/>
                    <a:pt x="216" y="135"/>
                    <a:pt x="217" y="136"/>
                  </a:cubicBezTo>
                  <a:cubicBezTo>
                    <a:pt x="219" y="138"/>
                    <a:pt x="223" y="142"/>
                    <a:pt x="225" y="143"/>
                  </a:cubicBezTo>
                  <a:cubicBezTo>
                    <a:pt x="227" y="145"/>
                    <a:pt x="230" y="148"/>
                    <a:pt x="232" y="149"/>
                  </a:cubicBezTo>
                  <a:cubicBezTo>
                    <a:pt x="235" y="150"/>
                    <a:pt x="240" y="151"/>
                    <a:pt x="243" y="150"/>
                  </a:cubicBezTo>
                  <a:cubicBezTo>
                    <a:pt x="245" y="150"/>
                    <a:pt x="249" y="148"/>
                    <a:pt x="250" y="148"/>
                  </a:cubicBezTo>
                  <a:cubicBezTo>
                    <a:pt x="253" y="148"/>
                    <a:pt x="259" y="149"/>
                    <a:pt x="261" y="150"/>
                  </a:cubicBezTo>
                  <a:cubicBezTo>
                    <a:pt x="263" y="151"/>
                    <a:pt x="267" y="154"/>
                    <a:pt x="268" y="155"/>
                  </a:cubicBezTo>
                  <a:cubicBezTo>
                    <a:pt x="271" y="156"/>
                    <a:pt x="275" y="160"/>
                    <a:pt x="277" y="162"/>
                  </a:cubicBezTo>
                  <a:cubicBezTo>
                    <a:pt x="279" y="164"/>
                    <a:pt x="281" y="168"/>
                    <a:pt x="283" y="170"/>
                  </a:cubicBezTo>
                  <a:cubicBezTo>
                    <a:pt x="285" y="173"/>
                    <a:pt x="289" y="180"/>
                    <a:pt x="291" y="183"/>
                  </a:cubicBezTo>
                  <a:cubicBezTo>
                    <a:pt x="293" y="184"/>
                    <a:pt x="296" y="188"/>
                    <a:pt x="298" y="188"/>
                  </a:cubicBezTo>
                  <a:cubicBezTo>
                    <a:pt x="300" y="188"/>
                    <a:pt x="304" y="187"/>
                    <a:pt x="306" y="187"/>
                  </a:cubicBezTo>
                  <a:cubicBezTo>
                    <a:pt x="307" y="186"/>
                    <a:pt x="309" y="182"/>
                    <a:pt x="310" y="181"/>
                  </a:cubicBezTo>
                  <a:cubicBezTo>
                    <a:pt x="311" y="180"/>
                    <a:pt x="314" y="178"/>
                    <a:pt x="316" y="178"/>
                  </a:cubicBezTo>
                  <a:cubicBezTo>
                    <a:pt x="318" y="178"/>
                    <a:pt x="321" y="181"/>
                    <a:pt x="322" y="182"/>
                  </a:cubicBezTo>
                  <a:cubicBezTo>
                    <a:pt x="323" y="183"/>
                    <a:pt x="324" y="186"/>
                    <a:pt x="325" y="187"/>
                  </a:cubicBezTo>
                  <a:cubicBezTo>
                    <a:pt x="327" y="188"/>
                    <a:pt x="330" y="189"/>
                    <a:pt x="332" y="188"/>
                  </a:cubicBezTo>
                  <a:cubicBezTo>
                    <a:pt x="333" y="188"/>
                    <a:pt x="334" y="187"/>
                    <a:pt x="335" y="186"/>
                  </a:cubicBezTo>
                  <a:cubicBezTo>
                    <a:pt x="336" y="185"/>
                    <a:pt x="335" y="182"/>
                    <a:pt x="336" y="182"/>
                  </a:cubicBezTo>
                  <a:cubicBezTo>
                    <a:pt x="337" y="181"/>
                    <a:pt x="339" y="181"/>
                    <a:pt x="340" y="181"/>
                  </a:cubicBezTo>
                  <a:cubicBezTo>
                    <a:pt x="341" y="181"/>
                    <a:pt x="344" y="182"/>
                    <a:pt x="345" y="183"/>
                  </a:cubicBezTo>
                  <a:cubicBezTo>
                    <a:pt x="347" y="184"/>
                    <a:pt x="349" y="187"/>
                    <a:pt x="351" y="188"/>
                  </a:cubicBezTo>
                  <a:cubicBezTo>
                    <a:pt x="352" y="188"/>
                    <a:pt x="355" y="189"/>
                    <a:pt x="357" y="189"/>
                  </a:cubicBezTo>
                  <a:cubicBezTo>
                    <a:pt x="358" y="189"/>
                    <a:pt x="361" y="187"/>
                    <a:pt x="361" y="185"/>
                  </a:cubicBezTo>
                  <a:cubicBezTo>
                    <a:pt x="362" y="184"/>
                    <a:pt x="362" y="180"/>
                    <a:pt x="361" y="178"/>
                  </a:cubicBezTo>
                  <a:cubicBezTo>
                    <a:pt x="361" y="176"/>
                    <a:pt x="359" y="171"/>
                    <a:pt x="359" y="169"/>
                  </a:cubicBezTo>
                  <a:cubicBezTo>
                    <a:pt x="360" y="167"/>
                    <a:pt x="362" y="160"/>
                    <a:pt x="362" y="160"/>
                  </a:cubicBezTo>
                  <a:cubicBezTo>
                    <a:pt x="363" y="160"/>
                    <a:pt x="366" y="155"/>
                    <a:pt x="368" y="153"/>
                  </a:cubicBezTo>
                  <a:cubicBezTo>
                    <a:pt x="370" y="151"/>
                    <a:pt x="375" y="149"/>
                    <a:pt x="377" y="148"/>
                  </a:cubicBezTo>
                  <a:cubicBezTo>
                    <a:pt x="378" y="146"/>
                    <a:pt x="380" y="143"/>
                    <a:pt x="381" y="142"/>
                  </a:cubicBezTo>
                  <a:cubicBezTo>
                    <a:pt x="384" y="141"/>
                    <a:pt x="390" y="141"/>
                    <a:pt x="392" y="141"/>
                  </a:cubicBezTo>
                  <a:cubicBezTo>
                    <a:pt x="395" y="141"/>
                    <a:pt x="401" y="141"/>
                    <a:pt x="404" y="142"/>
                  </a:cubicBezTo>
                  <a:cubicBezTo>
                    <a:pt x="407" y="142"/>
                    <a:pt x="413" y="141"/>
                    <a:pt x="416" y="142"/>
                  </a:cubicBezTo>
                  <a:cubicBezTo>
                    <a:pt x="419" y="143"/>
                    <a:pt x="425" y="146"/>
                    <a:pt x="428" y="147"/>
                  </a:cubicBezTo>
                  <a:cubicBezTo>
                    <a:pt x="431" y="149"/>
                    <a:pt x="437" y="151"/>
                    <a:pt x="439" y="152"/>
                  </a:cubicBezTo>
                  <a:cubicBezTo>
                    <a:pt x="442" y="153"/>
                    <a:pt x="446" y="156"/>
                    <a:pt x="447" y="158"/>
                  </a:cubicBezTo>
                  <a:cubicBezTo>
                    <a:pt x="450" y="161"/>
                    <a:pt x="452" y="169"/>
                    <a:pt x="455" y="173"/>
                  </a:cubicBezTo>
                  <a:cubicBezTo>
                    <a:pt x="456" y="174"/>
                    <a:pt x="459" y="175"/>
                    <a:pt x="460" y="177"/>
                  </a:cubicBezTo>
                  <a:cubicBezTo>
                    <a:pt x="460" y="178"/>
                    <a:pt x="460" y="179"/>
                    <a:pt x="460" y="179"/>
                  </a:cubicBezTo>
                  <a:cubicBezTo>
                    <a:pt x="459" y="182"/>
                    <a:pt x="462" y="191"/>
                    <a:pt x="462" y="191"/>
                  </a:cubicBezTo>
                  <a:cubicBezTo>
                    <a:pt x="462" y="192"/>
                    <a:pt x="457" y="198"/>
                    <a:pt x="457" y="200"/>
                  </a:cubicBezTo>
                  <a:cubicBezTo>
                    <a:pt x="457" y="203"/>
                    <a:pt x="461" y="208"/>
                    <a:pt x="463" y="210"/>
                  </a:cubicBezTo>
                  <a:cubicBezTo>
                    <a:pt x="464" y="212"/>
                    <a:pt x="468" y="215"/>
                    <a:pt x="470" y="216"/>
                  </a:cubicBezTo>
                  <a:cubicBezTo>
                    <a:pt x="473" y="217"/>
                    <a:pt x="478" y="219"/>
                    <a:pt x="480" y="220"/>
                  </a:cubicBezTo>
                  <a:cubicBezTo>
                    <a:pt x="482" y="222"/>
                    <a:pt x="485" y="225"/>
                    <a:pt x="485" y="227"/>
                  </a:cubicBezTo>
                  <a:cubicBezTo>
                    <a:pt x="484" y="229"/>
                    <a:pt x="481" y="230"/>
                    <a:pt x="479" y="230"/>
                  </a:cubicBezTo>
                  <a:cubicBezTo>
                    <a:pt x="478" y="231"/>
                    <a:pt x="474" y="230"/>
                    <a:pt x="472" y="229"/>
                  </a:cubicBezTo>
                  <a:cubicBezTo>
                    <a:pt x="471" y="229"/>
                    <a:pt x="469" y="226"/>
                    <a:pt x="468" y="226"/>
                  </a:cubicBezTo>
                  <a:cubicBezTo>
                    <a:pt x="466" y="226"/>
                    <a:pt x="460" y="229"/>
                    <a:pt x="459" y="231"/>
                  </a:cubicBezTo>
                  <a:cubicBezTo>
                    <a:pt x="459" y="233"/>
                    <a:pt x="462" y="236"/>
                    <a:pt x="462" y="237"/>
                  </a:cubicBezTo>
                  <a:cubicBezTo>
                    <a:pt x="461" y="239"/>
                    <a:pt x="459" y="240"/>
                    <a:pt x="457" y="241"/>
                  </a:cubicBezTo>
                  <a:cubicBezTo>
                    <a:pt x="456" y="241"/>
                    <a:pt x="452" y="241"/>
                    <a:pt x="451" y="241"/>
                  </a:cubicBezTo>
                  <a:cubicBezTo>
                    <a:pt x="450" y="240"/>
                    <a:pt x="449" y="238"/>
                    <a:pt x="448" y="238"/>
                  </a:cubicBezTo>
                  <a:cubicBezTo>
                    <a:pt x="446" y="237"/>
                    <a:pt x="443" y="238"/>
                    <a:pt x="442" y="239"/>
                  </a:cubicBezTo>
                  <a:cubicBezTo>
                    <a:pt x="441" y="241"/>
                    <a:pt x="442" y="244"/>
                    <a:pt x="443" y="245"/>
                  </a:cubicBezTo>
                  <a:cubicBezTo>
                    <a:pt x="444" y="247"/>
                    <a:pt x="448" y="248"/>
                    <a:pt x="449" y="250"/>
                  </a:cubicBezTo>
                  <a:cubicBezTo>
                    <a:pt x="451" y="252"/>
                    <a:pt x="453" y="257"/>
                    <a:pt x="453" y="260"/>
                  </a:cubicBezTo>
                  <a:cubicBezTo>
                    <a:pt x="453" y="262"/>
                    <a:pt x="449" y="265"/>
                    <a:pt x="449" y="267"/>
                  </a:cubicBezTo>
                  <a:cubicBezTo>
                    <a:pt x="449" y="271"/>
                    <a:pt x="451" y="279"/>
                    <a:pt x="452" y="283"/>
                  </a:cubicBezTo>
                  <a:cubicBezTo>
                    <a:pt x="453" y="285"/>
                    <a:pt x="453" y="289"/>
                    <a:pt x="454" y="291"/>
                  </a:cubicBezTo>
                  <a:cubicBezTo>
                    <a:pt x="456" y="293"/>
                    <a:pt x="461" y="293"/>
                    <a:pt x="463" y="294"/>
                  </a:cubicBezTo>
                  <a:cubicBezTo>
                    <a:pt x="465" y="295"/>
                    <a:pt x="468" y="298"/>
                    <a:pt x="470" y="300"/>
                  </a:cubicBezTo>
                  <a:cubicBezTo>
                    <a:pt x="474" y="303"/>
                    <a:pt x="479" y="309"/>
                    <a:pt x="483" y="311"/>
                  </a:cubicBezTo>
                  <a:cubicBezTo>
                    <a:pt x="486" y="313"/>
                    <a:pt x="493" y="315"/>
                    <a:pt x="496" y="315"/>
                  </a:cubicBezTo>
                  <a:cubicBezTo>
                    <a:pt x="500" y="316"/>
                    <a:pt x="508" y="314"/>
                    <a:pt x="512" y="314"/>
                  </a:cubicBezTo>
                  <a:cubicBezTo>
                    <a:pt x="517" y="314"/>
                    <a:pt x="525" y="314"/>
                    <a:pt x="529" y="315"/>
                  </a:cubicBezTo>
                  <a:cubicBezTo>
                    <a:pt x="533" y="316"/>
                    <a:pt x="541" y="320"/>
                    <a:pt x="545" y="321"/>
                  </a:cubicBezTo>
                  <a:cubicBezTo>
                    <a:pt x="549" y="323"/>
                    <a:pt x="556" y="328"/>
                    <a:pt x="560" y="329"/>
                  </a:cubicBezTo>
                  <a:cubicBezTo>
                    <a:pt x="563" y="330"/>
                    <a:pt x="570" y="333"/>
                    <a:pt x="573" y="332"/>
                  </a:cubicBezTo>
                  <a:cubicBezTo>
                    <a:pt x="576" y="331"/>
                    <a:pt x="581" y="324"/>
                    <a:pt x="583" y="321"/>
                  </a:cubicBezTo>
                  <a:cubicBezTo>
                    <a:pt x="585" y="319"/>
                    <a:pt x="587" y="312"/>
                    <a:pt x="590" y="310"/>
                  </a:cubicBezTo>
                  <a:cubicBezTo>
                    <a:pt x="592" y="308"/>
                    <a:pt x="598" y="305"/>
                    <a:pt x="600" y="306"/>
                  </a:cubicBezTo>
                  <a:cubicBezTo>
                    <a:pt x="603" y="307"/>
                    <a:pt x="604" y="315"/>
                    <a:pt x="605" y="318"/>
                  </a:cubicBezTo>
                  <a:cubicBezTo>
                    <a:pt x="606" y="321"/>
                    <a:pt x="604" y="329"/>
                    <a:pt x="606" y="332"/>
                  </a:cubicBezTo>
                  <a:cubicBezTo>
                    <a:pt x="608" y="336"/>
                    <a:pt x="618" y="337"/>
                    <a:pt x="620" y="341"/>
                  </a:cubicBezTo>
                  <a:cubicBezTo>
                    <a:pt x="621" y="343"/>
                    <a:pt x="618" y="348"/>
                    <a:pt x="620" y="350"/>
                  </a:cubicBezTo>
                  <a:cubicBezTo>
                    <a:pt x="622" y="353"/>
                    <a:pt x="630" y="355"/>
                    <a:pt x="633" y="357"/>
                  </a:cubicBezTo>
                  <a:cubicBezTo>
                    <a:pt x="636" y="360"/>
                    <a:pt x="639" y="365"/>
                    <a:pt x="640" y="36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15">
              <a:extLst>
                <a:ext uri="{FF2B5EF4-FFF2-40B4-BE49-F238E27FC236}">
                  <a16:creationId xmlns:a16="http://schemas.microsoft.com/office/drawing/2014/main" id="{C1088672-9313-483C-A994-1D0DEC23E3B6}"/>
                </a:ext>
              </a:extLst>
            </p:cNvPr>
            <p:cNvSpPr>
              <a:spLocks/>
            </p:cNvSpPr>
            <p:nvPr/>
          </p:nvSpPr>
          <p:spPr bwMode="auto">
            <a:xfrm>
              <a:off x="4287838" y="2492376"/>
              <a:ext cx="1338262" cy="930275"/>
            </a:xfrm>
            <a:custGeom>
              <a:avLst/>
              <a:gdLst/>
              <a:ahLst/>
              <a:cxnLst>
                <a:cxn ang="0">
                  <a:pos x="16" y="544"/>
                </a:cxn>
                <a:cxn ang="0">
                  <a:pos x="54" y="514"/>
                </a:cxn>
                <a:cxn ang="0">
                  <a:pos x="89" y="455"/>
                </a:cxn>
                <a:cxn ang="0">
                  <a:pos x="123" y="444"/>
                </a:cxn>
                <a:cxn ang="0">
                  <a:pos x="170" y="449"/>
                </a:cxn>
                <a:cxn ang="0">
                  <a:pos x="214" y="443"/>
                </a:cxn>
                <a:cxn ang="0">
                  <a:pos x="271" y="456"/>
                </a:cxn>
                <a:cxn ang="0">
                  <a:pos x="307" y="452"/>
                </a:cxn>
                <a:cxn ang="0">
                  <a:pos x="282" y="405"/>
                </a:cxn>
                <a:cxn ang="0">
                  <a:pos x="274" y="340"/>
                </a:cxn>
                <a:cxn ang="0">
                  <a:pos x="256" y="365"/>
                </a:cxn>
                <a:cxn ang="0">
                  <a:pos x="244" y="343"/>
                </a:cxn>
                <a:cxn ang="0">
                  <a:pos x="230" y="311"/>
                </a:cxn>
                <a:cxn ang="0">
                  <a:pos x="214" y="275"/>
                </a:cxn>
                <a:cxn ang="0">
                  <a:pos x="195" y="238"/>
                </a:cxn>
                <a:cxn ang="0">
                  <a:pos x="232" y="220"/>
                </a:cxn>
                <a:cxn ang="0">
                  <a:pos x="276" y="182"/>
                </a:cxn>
                <a:cxn ang="0">
                  <a:pos x="305" y="139"/>
                </a:cxn>
                <a:cxn ang="0">
                  <a:pos x="347" y="111"/>
                </a:cxn>
                <a:cxn ang="0">
                  <a:pos x="413" y="40"/>
                </a:cxn>
                <a:cxn ang="0">
                  <a:pos x="434" y="1"/>
                </a:cxn>
                <a:cxn ang="0">
                  <a:pos x="482" y="29"/>
                </a:cxn>
                <a:cxn ang="0">
                  <a:pos x="519" y="25"/>
                </a:cxn>
                <a:cxn ang="0">
                  <a:pos x="560" y="75"/>
                </a:cxn>
                <a:cxn ang="0">
                  <a:pos x="536" y="128"/>
                </a:cxn>
                <a:cxn ang="0">
                  <a:pos x="535" y="172"/>
                </a:cxn>
                <a:cxn ang="0">
                  <a:pos x="569" y="228"/>
                </a:cxn>
                <a:cxn ang="0">
                  <a:pos x="629" y="239"/>
                </a:cxn>
                <a:cxn ang="0">
                  <a:pos x="692" y="220"/>
                </a:cxn>
                <a:cxn ang="0">
                  <a:pos x="744" y="274"/>
                </a:cxn>
                <a:cxn ang="0">
                  <a:pos x="795" y="279"/>
                </a:cxn>
                <a:cxn ang="0">
                  <a:pos x="823" y="280"/>
                </a:cxn>
                <a:cxn ang="0">
                  <a:pos x="850" y="322"/>
                </a:cxn>
                <a:cxn ang="0">
                  <a:pos x="870" y="346"/>
                </a:cxn>
                <a:cxn ang="0">
                  <a:pos x="846" y="385"/>
                </a:cxn>
                <a:cxn ang="0">
                  <a:pos x="917" y="431"/>
                </a:cxn>
                <a:cxn ang="0">
                  <a:pos x="883" y="482"/>
                </a:cxn>
                <a:cxn ang="0">
                  <a:pos x="841" y="483"/>
                </a:cxn>
                <a:cxn ang="0">
                  <a:pos x="773" y="511"/>
                </a:cxn>
                <a:cxn ang="0">
                  <a:pos x="738" y="530"/>
                </a:cxn>
                <a:cxn ang="0">
                  <a:pos x="701" y="519"/>
                </a:cxn>
                <a:cxn ang="0">
                  <a:pos x="700" y="559"/>
                </a:cxn>
                <a:cxn ang="0">
                  <a:pos x="671" y="537"/>
                </a:cxn>
                <a:cxn ang="0">
                  <a:pos x="638" y="521"/>
                </a:cxn>
                <a:cxn ang="0">
                  <a:pos x="598" y="514"/>
                </a:cxn>
                <a:cxn ang="0">
                  <a:pos x="558" y="501"/>
                </a:cxn>
                <a:cxn ang="0">
                  <a:pos x="584" y="537"/>
                </a:cxn>
                <a:cxn ang="0">
                  <a:pos x="541" y="533"/>
                </a:cxn>
                <a:cxn ang="0">
                  <a:pos x="500" y="555"/>
                </a:cxn>
                <a:cxn ang="0">
                  <a:pos x="486" y="580"/>
                </a:cxn>
                <a:cxn ang="0">
                  <a:pos x="478" y="617"/>
                </a:cxn>
                <a:cxn ang="0">
                  <a:pos x="454" y="619"/>
                </a:cxn>
                <a:cxn ang="0">
                  <a:pos x="429" y="612"/>
                </a:cxn>
                <a:cxn ang="0">
                  <a:pos x="379" y="625"/>
                </a:cxn>
                <a:cxn ang="0">
                  <a:pos x="333" y="585"/>
                </a:cxn>
                <a:cxn ang="0">
                  <a:pos x="267" y="572"/>
                </a:cxn>
                <a:cxn ang="0">
                  <a:pos x="227" y="578"/>
                </a:cxn>
                <a:cxn ang="0">
                  <a:pos x="191" y="586"/>
                </a:cxn>
                <a:cxn ang="0">
                  <a:pos x="172" y="626"/>
                </a:cxn>
                <a:cxn ang="0">
                  <a:pos x="80" y="635"/>
                </a:cxn>
                <a:cxn ang="0">
                  <a:pos x="49" y="597"/>
                </a:cxn>
                <a:cxn ang="0">
                  <a:pos x="20" y="597"/>
                </a:cxn>
              </a:cxnLst>
              <a:rect l="0" t="0" r="r" b="b"/>
              <a:pathLst>
                <a:path w="917" h="637">
                  <a:moveTo>
                    <a:pt x="1" y="572"/>
                  </a:moveTo>
                  <a:cubicBezTo>
                    <a:pt x="0" y="570"/>
                    <a:pt x="0" y="568"/>
                    <a:pt x="0" y="567"/>
                  </a:cubicBezTo>
                  <a:cubicBezTo>
                    <a:pt x="0" y="565"/>
                    <a:pt x="1" y="560"/>
                    <a:pt x="2" y="558"/>
                  </a:cubicBezTo>
                  <a:cubicBezTo>
                    <a:pt x="2" y="557"/>
                    <a:pt x="3" y="555"/>
                    <a:pt x="4" y="554"/>
                  </a:cubicBezTo>
                  <a:cubicBezTo>
                    <a:pt x="6" y="551"/>
                    <a:pt x="12" y="546"/>
                    <a:pt x="16" y="544"/>
                  </a:cubicBezTo>
                  <a:cubicBezTo>
                    <a:pt x="19" y="542"/>
                    <a:pt x="27" y="541"/>
                    <a:pt x="31" y="540"/>
                  </a:cubicBezTo>
                  <a:cubicBezTo>
                    <a:pt x="35" y="538"/>
                    <a:pt x="45" y="534"/>
                    <a:pt x="50" y="532"/>
                  </a:cubicBezTo>
                  <a:cubicBezTo>
                    <a:pt x="52" y="530"/>
                    <a:pt x="57" y="528"/>
                    <a:pt x="58" y="525"/>
                  </a:cubicBezTo>
                  <a:cubicBezTo>
                    <a:pt x="59" y="524"/>
                    <a:pt x="58" y="520"/>
                    <a:pt x="58" y="519"/>
                  </a:cubicBezTo>
                  <a:cubicBezTo>
                    <a:pt x="57" y="517"/>
                    <a:pt x="54" y="515"/>
                    <a:pt x="54" y="514"/>
                  </a:cubicBezTo>
                  <a:cubicBezTo>
                    <a:pt x="54" y="512"/>
                    <a:pt x="57" y="508"/>
                    <a:pt x="58" y="507"/>
                  </a:cubicBezTo>
                  <a:cubicBezTo>
                    <a:pt x="61" y="503"/>
                    <a:pt x="67" y="496"/>
                    <a:pt x="69" y="492"/>
                  </a:cubicBezTo>
                  <a:cubicBezTo>
                    <a:pt x="71" y="490"/>
                    <a:pt x="74" y="484"/>
                    <a:pt x="75" y="480"/>
                  </a:cubicBezTo>
                  <a:cubicBezTo>
                    <a:pt x="77" y="476"/>
                    <a:pt x="79" y="466"/>
                    <a:pt x="82" y="462"/>
                  </a:cubicBezTo>
                  <a:cubicBezTo>
                    <a:pt x="83" y="460"/>
                    <a:pt x="86" y="456"/>
                    <a:pt x="89" y="455"/>
                  </a:cubicBezTo>
                  <a:cubicBezTo>
                    <a:pt x="89" y="455"/>
                    <a:pt x="89" y="455"/>
                    <a:pt x="89" y="455"/>
                  </a:cubicBezTo>
                  <a:cubicBezTo>
                    <a:pt x="91" y="454"/>
                    <a:pt x="96" y="455"/>
                    <a:pt x="98" y="455"/>
                  </a:cubicBezTo>
                  <a:cubicBezTo>
                    <a:pt x="101" y="455"/>
                    <a:pt x="107" y="457"/>
                    <a:pt x="109" y="456"/>
                  </a:cubicBezTo>
                  <a:cubicBezTo>
                    <a:pt x="111" y="455"/>
                    <a:pt x="114" y="449"/>
                    <a:pt x="116" y="448"/>
                  </a:cubicBezTo>
                  <a:cubicBezTo>
                    <a:pt x="117" y="447"/>
                    <a:pt x="121" y="444"/>
                    <a:pt x="123" y="444"/>
                  </a:cubicBezTo>
                  <a:cubicBezTo>
                    <a:pt x="126" y="445"/>
                    <a:pt x="129" y="449"/>
                    <a:pt x="131" y="450"/>
                  </a:cubicBezTo>
                  <a:cubicBezTo>
                    <a:pt x="133" y="452"/>
                    <a:pt x="138" y="455"/>
                    <a:pt x="141" y="456"/>
                  </a:cubicBezTo>
                  <a:cubicBezTo>
                    <a:pt x="143" y="457"/>
                    <a:pt x="148" y="459"/>
                    <a:pt x="150" y="459"/>
                  </a:cubicBezTo>
                  <a:cubicBezTo>
                    <a:pt x="153" y="459"/>
                    <a:pt x="160" y="458"/>
                    <a:pt x="163" y="456"/>
                  </a:cubicBezTo>
                  <a:cubicBezTo>
                    <a:pt x="165" y="455"/>
                    <a:pt x="168" y="450"/>
                    <a:pt x="170" y="449"/>
                  </a:cubicBezTo>
                  <a:cubicBezTo>
                    <a:pt x="172" y="447"/>
                    <a:pt x="177" y="446"/>
                    <a:pt x="180" y="446"/>
                  </a:cubicBezTo>
                  <a:cubicBezTo>
                    <a:pt x="182" y="446"/>
                    <a:pt x="186" y="446"/>
                    <a:pt x="188" y="447"/>
                  </a:cubicBezTo>
                  <a:cubicBezTo>
                    <a:pt x="191" y="447"/>
                    <a:pt x="195" y="450"/>
                    <a:pt x="197" y="450"/>
                  </a:cubicBezTo>
                  <a:cubicBezTo>
                    <a:pt x="199" y="451"/>
                    <a:pt x="203" y="449"/>
                    <a:pt x="205" y="449"/>
                  </a:cubicBezTo>
                  <a:cubicBezTo>
                    <a:pt x="208" y="448"/>
                    <a:pt x="212" y="445"/>
                    <a:pt x="214" y="443"/>
                  </a:cubicBezTo>
                  <a:cubicBezTo>
                    <a:pt x="216" y="442"/>
                    <a:pt x="220" y="438"/>
                    <a:pt x="222" y="437"/>
                  </a:cubicBezTo>
                  <a:cubicBezTo>
                    <a:pt x="225" y="437"/>
                    <a:pt x="232" y="438"/>
                    <a:pt x="235" y="438"/>
                  </a:cubicBezTo>
                  <a:cubicBezTo>
                    <a:pt x="239" y="439"/>
                    <a:pt x="246" y="441"/>
                    <a:pt x="250" y="442"/>
                  </a:cubicBezTo>
                  <a:cubicBezTo>
                    <a:pt x="253" y="443"/>
                    <a:pt x="260" y="446"/>
                    <a:pt x="264" y="449"/>
                  </a:cubicBezTo>
                  <a:cubicBezTo>
                    <a:pt x="266" y="450"/>
                    <a:pt x="269" y="454"/>
                    <a:pt x="271" y="456"/>
                  </a:cubicBezTo>
                  <a:cubicBezTo>
                    <a:pt x="274" y="458"/>
                    <a:pt x="279" y="462"/>
                    <a:pt x="282" y="464"/>
                  </a:cubicBezTo>
                  <a:cubicBezTo>
                    <a:pt x="283" y="464"/>
                    <a:pt x="287" y="466"/>
                    <a:pt x="289" y="466"/>
                  </a:cubicBezTo>
                  <a:cubicBezTo>
                    <a:pt x="291" y="467"/>
                    <a:pt x="294" y="468"/>
                    <a:pt x="296" y="468"/>
                  </a:cubicBezTo>
                  <a:cubicBezTo>
                    <a:pt x="299" y="468"/>
                    <a:pt x="304" y="466"/>
                    <a:pt x="305" y="464"/>
                  </a:cubicBezTo>
                  <a:cubicBezTo>
                    <a:pt x="307" y="461"/>
                    <a:pt x="307" y="455"/>
                    <a:pt x="307" y="452"/>
                  </a:cubicBezTo>
                  <a:cubicBezTo>
                    <a:pt x="307" y="449"/>
                    <a:pt x="306" y="443"/>
                    <a:pt x="304" y="440"/>
                  </a:cubicBezTo>
                  <a:cubicBezTo>
                    <a:pt x="303" y="437"/>
                    <a:pt x="299" y="432"/>
                    <a:pt x="297" y="430"/>
                  </a:cubicBezTo>
                  <a:cubicBezTo>
                    <a:pt x="295" y="428"/>
                    <a:pt x="290" y="425"/>
                    <a:pt x="288" y="423"/>
                  </a:cubicBezTo>
                  <a:cubicBezTo>
                    <a:pt x="286" y="421"/>
                    <a:pt x="283" y="417"/>
                    <a:pt x="282" y="415"/>
                  </a:cubicBezTo>
                  <a:cubicBezTo>
                    <a:pt x="281" y="413"/>
                    <a:pt x="282" y="407"/>
                    <a:pt x="282" y="405"/>
                  </a:cubicBezTo>
                  <a:cubicBezTo>
                    <a:pt x="281" y="402"/>
                    <a:pt x="279" y="397"/>
                    <a:pt x="279" y="394"/>
                  </a:cubicBezTo>
                  <a:cubicBezTo>
                    <a:pt x="278" y="389"/>
                    <a:pt x="278" y="378"/>
                    <a:pt x="278" y="372"/>
                  </a:cubicBezTo>
                  <a:cubicBezTo>
                    <a:pt x="278" y="368"/>
                    <a:pt x="280" y="360"/>
                    <a:pt x="279" y="356"/>
                  </a:cubicBezTo>
                  <a:cubicBezTo>
                    <a:pt x="279" y="353"/>
                    <a:pt x="279" y="348"/>
                    <a:pt x="278" y="345"/>
                  </a:cubicBezTo>
                  <a:cubicBezTo>
                    <a:pt x="277" y="344"/>
                    <a:pt x="276" y="341"/>
                    <a:pt x="274" y="340"/>
                  </a:cubicBezTo>
                  <a:cubicBezTo>
                    <a:pt x="273" y="339"/>
                    <a:pt x="270" y="339"/>
                    <a:pt x="269" y="339"/>
                  </a:cubicBezTo>
                  <a:cubicBezTo>
                    <a:pt x="268" y="340"/>
                    <a:pt x="267" y="342"/>
                    <a:pt x="266" y="342"/>
                  </a:cubicBezTo>
                  <a:cubicBezTo>
                    <a:pt x="265" y="344"/>
                    <a:pt x="263" y="347"/>
                    <a:pt x="263" y="349"/>
                  </a:cubicBezTo>
                  <a:cubicBezTo>
                    <a:pt x="262" y="351"/>
                    <a:pt x="262" y="355"/>
                    <a:pt x="261" y="357"/>
                  </a:cubicBezTo>
                  <a:cubicBezTo>
                    <a:pt x="260" y="359"/>
                    <a:pt x="258" y="363"/>
                    <a:pt x="256" y="365"/>
                  </a:cubicBezTo>
                  <a:cubicBezTo>
                    <a:pt x="253" y="366"/>
                    <a:pt x="248" y="368"/>
                    <a:pt x="246" y="368"/>
                  </a:cubicBezTo>
                  <a:cubicBezTo>
                    <a:pt x="243" y="368"/>
                    <a:pt x="238" y="367"/>
                    <a:pt x="235" y="366"/>
                  </a:cubicBezTo>
                  <a:cubicBezTo>
                    <a:pt x="235" y="365"/>
                    <a:pt x="233" y="363"/>
                    <a:pt x="233" y="362"/>
                  </a:cubicBezTo>
                  <a:cubicBezTo>
                    <a:pt x="232" y="359"/>
                    <a:pt x="235" y="355"/>
                    <a:pt x="237" y="353"/>
                  </a:cubicBezTo>
                  <a:cubicBezTo>
                    <a:pt x="238" y="350"/>
                    <a:pt x="242" y="346"/>
                    <a:pt x="244" y="343"/>
                  </a:cubicBezTo>
                  <a:cubicBezTo>
                    <a:pt x="245" y="342"/>
                    <a:pt x="248" y="339"/>
                    <a:pt x="249" y="337"/>
                  </a:cubicBezTo>
                  <a:cubicBezTo>
                    <a:pt x="249" y="336"/>
                    <a:pt x="250" y="333"/>
                    <a:pt x="250" y="332"/>
                  </a:cubicBezTo>
                  <a:cubicBezTo>
                    <a:pt x="250" y="329"/>
                    <a:pt x="249" y="324"/>
                    <a:pt x="247" y="322"/>
                  </a:cubicBezTo>
                  <a:cubicBezTo>
                    <a:pt x="246" y="319"/>
                    <a:pt x="241" y="316"/>
                    <a:pt x="239" y="315"/>
                  </a:cubicBezTo>
                  <a:cubicBezTo>
                    <a:pt x="237" y="314"/>
                    <a:pt x="232" y="312"/>
                    <a:pt x="230" y="311"/>
                  </a:cubicBezTo>
                  <a:cubicBezTo>
                    <a:pt x="227" y="309"/>
                    <a:pt x="222" y="305"/>
                    <a:pt x="219" y="304"/>
                  </a:cubicBezTo>
                  <a:cubicBezTo>
                    <a:pt x="216" y="302"/>
                    <a:pt x="211" y="298"/>
                    <a:pt x="209" y="296"/>
                  </a:cubicBezTo>
                  <a:cubicBezTo>
                    <a:pt x="208" y="294"/>
                    <a:pt x="207" y="290"/>
                    <a:pt x="206" y="288"/>
                  </a:cubicBezTo>
                  <a:cubicBezTo>
                    <a:pt x="206" y="285"/>
                    <a:pt x="207" y="281"/>
                    <a:pt x="208" y="279"/>
                  </a:cubicBezTo>
                  <a:cubicBezTo>
                    <a:pt x="209" y="277"/>
                    <a:pt x="213" y="276"/>
                    <a:pt x="214" y="275"/>
                  </a:cubicBezTo>
                  <a:cubicBezTo>
                    <a:pt x="215" y="272"/>
                    <a:pt x="215" y="267"/>
                    <a:pt x="214" y="264"/>
                  </a:cubicBezTo>
                  <a:cubicBezTo>
                    <a:pt x="214" y="263"/>
                    <a:pt x="211" y="261"/>
                    <a:pt x="210" y="260"/>
                  </a:cubicBezTo>
                  <a:cubicBezTo>
                    <a:pt x="208" y="259"/>
                    <a:pt x="203" y="257"/>
                    <a:pt x="201" y="256"/>
                  </a:cubicBezTo>
                  <a:cubicBezTo>
                    <a:pt x="200" y="255"/>
                    <a:pt x="197" y="252"/>
                    <a:pt x="196" y="250"/>
                  </a:cubicBezTo>
                  <a:cubicBezTo>
                    <a:pt x="195" y="247"/>
                    <a:pt x="195" y="241"/>
                    <a:pt x="195" y="238"/>
                  </a:cubicBezTo>
                  <a:cubicBezTo>
                    <a:pt x="195" y="236"/>
                    <a:pt x="197" y="233"/>
                    <a:pt x="197" y="231"/>
                  </a:cubicBezTo>
                  <a:cubicBezTo>
                    <a:pt x="198" y="230"/>
                    <a:pt x="199" y="228"/>
                    <a:pt x="200" y="226"/>
                  </a:cubicBezTo>
                  <a:cubicBezTo>
                    <a:pt x="202" y="226"/>
                    <a:pt x="205" y="225"/>
                    <a:pt x="207" y="225"/>
                  </a:cubicBezTo>
                  <a:cubicBezTo>
                    <a:pt x="210" y="224"/>
                    <a:pt x="217" y="224"/>
                    <a:pt x="220" y="224"/>
                  </a:cubicBezTo>
                  <a:cubicBezTo>
                    <a:pt x="223" y="223"/>
                    <a:pt x="229" y="221"/>
                    <a:pt x="232" y="220"/>
                  </a:cubicBezTo>
                  <a:cubicBezTo>
                    <a:pt x="237" y="219"/>
                    <a:pt x="246" y="214"/>
                    <a:pt x="251" y="212"/>
                  </a:cubicBezTo>
                  <a:cubicBezTo>
                    <a:pt x="253" y="211"/>
                    <a:pt x="259" y="209"/>
                    <a:pt x="261" y="208"/>
                  </a:cubicBezTo>
                  <a:cubicBezTo>
                    <a:pt x="264" y="206"/>
                    <a:pt x="269" y="201"/>
                    <a:pt x="272" y="199"/>
                  </a:cubicBezTo>
                  <a:cubicBezTo>
                    <a:pt x="273" y="198"/>
                    <a:pt x="274" y="195"/>
                    <a:pt x="275" y="194"/>
                  </a:cubicBezTo>
                  <a:cubicBezTo>
                    <a:pt x="276" y="191"/>
                    <a:pt x="275" y="185"/>
                    <a:pt x="276" y="182"/>
                  </a:cubicBezTo>
                  <a:cubicBezTo>
                    <a:pt x="276" y="180"/>
                    <a:pt x="277" y="176"/>
                    <a:pt x="278" y="175"/>
                  </a:cubicBezTo>
                  <a:cubicBezTo>
                    <a:pt x="278" y="172"/>
                    <a:pt x="279" y="167"/>
                    <a:pt x="280" y="165"/>
                  </a:cubicBezTo>
                  <a:cubicBezTo>
                    <a:pt x="282" y="163"/>
                    <a:pt x="285" y="158"/>
                    <a:pt x="287" y="156"/>
                  </a:cubicBezTo>
                  <a:cubicBezTo>
                    <a:pt x="289" y="154"/>
                    <a:pt x="294" y="149"/>
                    <a:pt x="297" y="147"/>
                  </a:cubicBezTo>
                  <a:cubicBezTo>
                    <a:pt x="299" y="145"/>
                    <a:pt x="303" y="141"/>
                    <a:pt x="305" y="139"/>
                  </a:cubicBezTo>
                  <a:cubicBezTo>
                    <a:pt x="307" y="137"/>
                    <a:pt x="311" y="135"/>
                    <a:pt x="313" y="133"/>
                  </a:cubicBezTo>
                  <a:cubicBezTo>
                    <a:pt x="314" y="132"/>
                    <a:pt x="316" y="128"/>
                    <a:pt x="317" y="128"/>
                  </a:cubicBezTo>
                  <a:cubicBezTo>
                    <a:pt x="319" y="127"/>
                    <a:pt x="322" y="127"/>
                    <a:pt x="324" y="126"/>
                  </a:cubicBezTo>
                  <a:cubicBezTo>
                    <a:pt x="326" y="125"/>
                    <a:pt x="330" y="121"/>
                    <a:pt x="332" y="119"/>
                  </a:cubicBezTo>
                  <a:cubicBezTo>
                    <a:pt x="335" y="117"/>
                    <a:pt x="343" y="113"/>
                    <a:pt x="347" y="111"/>
                  </a:cubicBezTo>
                  <a:cubicBezTo>
                    <a:pt x="352" y="108"/>
                    <a:pt x="363" y="103"/>
                    <a:pt x="367" y="99"/>
                  </a:cubicBezTo>
                  <a:cubicBezTo>
                    <a:pt x="373" y="95"/>
                    <a:pt x="383" y="87"/>
                    <a:pt x="387" y="82"/>
                  </a:cubicBezTo>
                  <a:cubicBezTo>
                    <a:pt x="389" y="80"/>
                    <a:pt x="392" y="74"/>
                    <a:pt x="394" y="72"/>
                  </a:cubicBezTo>
                  <a:cubicBezTo>
                    <a:pt x="397" y="68"/>
                    <a:pt x="403" y="59"/>
                    <a:pt x="405" y="55"/>
                  </a:cubicBezTo>
                  <a:cubicBezTo>
                    <a:pt x="407" y="51"/>
                    <a:pt x="411" y="44"/>
                    <a:pt x="413" y="40"/>
                  </a:cubicBezTo>
                  <a:cubicBezTo>
                    <a:pt x="415" y="35"/>
                    <a:pt x="418" y="24"/>
                    <a:pt x="419" y="19"/>
                  </a:cubicBezTo>
                  <a:cubicBezTo>
                    <a:pt x="420" y="16"/>
                    <a:pt x="421" y="11"/>
                    <a:pt x="422" y="8"/>
                  </a:cubicBezTo>
                  <a:cubicBezTo>
                    <a:pt x="422" y="7"/>
                    <a:pt x="422" y="4"/>
                    <a:pt x="423" y="2"/>
                  </a:cubicBezTo>
                  <a:cubicBezTo>
                    <a:pt x="424" y="2"/>
                    <a:pt x="424" y="2"/>
                    <a:pt x="425" y="2"/>
                  </a:cubicBezTo>
                  <a:cubicBezTo>
                    <a:pt x="427" y="1"/>
                    <a:pt x="432" y="0"/>
                    <a:pt x="434" y="1"/>
                  </a:cubicBezTo>
                  <a:cubicBezTo>
                    <a:pt x="437" y="2"/>
                    <a:pt x="440" y="7"/>
                    <a:pt x="441" y="9"/>
                  </a:cubicBezTo>
                  <a:cubicBezTo>
                    <a:pt x="444" y="12"/>
                    <a:pt x="448" y="21"/>
                    <a:pt x="451" y="25"/>
                  </a:cubicBezTo>
                  <a:cubicBezTo>
                    <a:pt x="454" y="28"/>
                    <a:pt x="459" y="33"/>
                    <a:pt x="462" y="35"/>
                  </a:cubicBezTo>
                  <a:cubicBezTo>
                    <a:pt x="465" y="36"/>
                    <a:pt x="470" y="37"/>
                    <a:pt x="473" y="36"/>
                  </a:cubicBezTo>
                  <a:cubicBezTo>
                    <a:pt x="476" y="35"/>
                    <a:pt x="480" y="31"/>
                    <a:pt x="482" y="29"/>
                  </a:cubicBezTo>
                  <a:cubicBezTo>
                    <a:pt x="484" y="28"/>
                    <a:pt x="487" y="23"/>
                    <a:pt x="489" y="22"/>
                  </a:cubicBezTo>
                  <a:cubicBezTo>
                    <a:pt x="491" y="19"/>
                    <a:pt x="496" y="15"/>
                    <a:pt x="498" y="13"/>
                  </a:cubicBezTo>
                  <a:cubicBezTo>
                    <a:pt x="500" y="12"/>
                    <a:pt x="504" y="9"/>
                    <a:pt x="506" y="10"/>
                  </a:cubicBezTo>
                  <a:cubicBezTo>
                    <a:pt x="508" y="10"/>
                    <a:pt x="511" y="13"/>
                    <a:pt x="513" y="15"/>
                  </a:cubicBezTo>
                  <a:cubicBezTo>
                    <a:pt x="515" y="17"/>
                    <a:pt x="517" y="23"/>
                    <a:pt x="519" y="25"/>
                  </a:cubicBezTo>
                  <a:cubicBezTo>
                    <a:pt x="521" y="28"/>
                    <a:pt x="529" y="31"/>
                    <a:pt x="533" y="34"/>
                  </a:cubicBezTo>
                  <a:cubicBezTo>
                    <a:pt x="535" y="36"/>
                    <a:pt x="541" y="41"/>
                    <a:pt x="543" y="44"/>
                  </a:cubicBezTo>
                  <a:cubicBezTo>
                    <a:pt x="544" y="45"/>
                    <a:pt x="544" y="49"/>
                    <a:pt x="545" y="50"/>
                  </a:cubicBezTo>
                  <a:cubicBezTo>
                    <a:pt x="546" y="53"/>
                    <a:pt x="550" y="57"/>
                    <a:pt x="551" y="60"/>
                  </a:cubicBezTo>
                  <a:cubicBezTo>
                    <a:pt x="554" y="64"/>
                    <a:pt x="559" y="71"/>
                    <a:pt x="560" y="75"/>
                  </a:cubicBezTo>
                  <a:cubicBezTo>
                    <a:pt x="562" y="81"/>
                    <a:pt x="563" y="93"/>
                    <a:pt x="562" y="98"/>
                  </a:cubicBezTo>
                  <a:cubicBezTo>
                    <a:pt x="562" y="102"/>
                    <a:pt x="558" y="110"/>
                    <a:pt x="556" y="114"/>
                  </a:cubicBezTo>
                  <a:cubicBezTo>
                    <a:pt x="554" y="115"/>
                    <a:pt x="551" y="118"/>
                    <a:pt x="549" y="119"/>
                  </a:cubicBezTo>
                  <a:cubicBezTo>
                    <a:pt x="546" y="120"/>
                    <a:pt x="541" y="120"/>
                    <a:pt x="539" y="121"/>
                  </a:cubicBezTo>
                  <a:cubicBezTo>
                    <a:pt x="538" y="122"/>
                    <a:pt x="536" y="126"/>
                    <a:pt x="536" y="128"/>
                  </a:cubicBezTo>
                  <a:cubicBezTo>
                    <a:pt x="536" y="130"/>
                    <a:pt x="539" y="132"/>
                    <a:pt x="540" y="134"/>
                  </a:cubicBezTo>
                  <a:cubicBezTo>
                    <a:pt x="540" y="135"/>
                    <a:pt x="539" y="140"/>
                    <a:pt x="538" y="140"/>
                  </a:cubicBezTo>
                  <a:cubicBezTo>
                    <a:pt x="538" y="141"/>
                    <a:pt x="532" y="147"/>
                    <a:pt x="531" y="150"/>
                  </a:cubicBezTo>
                  <a:cubicBezTo>
                    <a:pt x="530" y="152"/>
                    <a:pt x="531" y="158"/>
                    <a:pt x="532" y="161"/>
                  </a:cubicBezTo>
                  <a:cubicBezTo>
                    <a:pt x="532" y="164"/>
                    <a:pt x="534" y="170"/>
                    <a:pt x="535" y="172"/>
                  </a:cubicBezTo>
                  <a:cubicBezTo>
                    <a:pt x="537" y="175"/>
                    <a:pt x="543" y="178"/>
                    <a:pt x="545" y="180"/>
                  </a:cubicBezTo>
                  <a:cubicBezTo>
                    <a:pt x="547" y="182"/>
                    <a:pt x="552" y="186"/>
                    <a:pt x="554" y="188"/>
                  </a:cubicBezTo>
                  <a:cubicBezTo>
                    <a:pt x="556" y="191"/>
                    <a:pt x="557" y="198"/>
                    <a:pt x="558" y="201"/>
                  </a:cubicBezTo>
                  <a:cubicBezTo>
                    <a:pt x="559" y="205"/>
                    <a:pt x="560" y="213"/>
                    <a:pt x="562" y="217"/>
                  </a:cubicBezTo>
                  <a:cubicBezTo>
                    <a:pt x="563" y="220"/>
                    <a:pt x="567" y="225"/>
                    <a:pt x="569" y="228"/>
                  </a:cubicBezTo>
                  <a:cubicBezTo>
                    <a:pt x="571" y="229"/>
                    <a:pt x="574" y="232"/>
                    <a:pt x="576" y="233"/>
                  </a:cubicBezTo>
                  <a:cubicBezTo>
                    <a:pt x="578" y="234"/>
                    <a:pt x="582" y="232"/>
                    <a:pt x="584" y="232"/>
                  </a:cubicBezTo>
                  <a:cubicBezTo>
                    <a:pt x="586" y="232"/>
                    <a:pt x="590" y="231"/>
                    <a:pt x="592" y="231"/>
                  </a:cubicBezTo>
                  <a:cubicBezTo>
                    <a:pt x="596" y="232"/>
                    <a:pt x="604" y="234"/>
                    <a:pt x="608" y="235"/>
                  </a:cubicBezTo>
                  <a:cubicBezTo>
                    <a:pt x="613" y="236"/>
                    <a:pt x="624" y="239"/>
                    <a:pt x="629" y="239"/>
                  </a:cubicBezTo>
                  <a:cubicBezTo>
                    <a:pt x="632" y="240"/>
                    <a:pt x="639" y="240"/>
                    <a:pt x="642" y="239"/>
                  </a:cubicBezTo>
                  <a:cubicBezTo>
                    <a:pt x="646" y="239"/>
                    <a:pt x="652" y="236"/>
                    <a:pt x="655" y="234"/>
                  </a:cubicBezTo>
                  <a:cubicBezTo>
                    <a:pt x="659" y="232"/>
                    <a:pt x="665" y="227"/>
                    <a:pt x="669" y="225"/>
                  </a:cubicBezTo>
                  <a:cubicBezTo>
                    <a:pt x="671" y="223"/>
                    <a:pt x="676" y="221"/>
                    <a:pt x="678" y="220"/>
                  </a:cubicBezTo>
                  <a:cubicBezTo>
                    <a:pt x="681" y="219"/>
                    <a:pt x="688" y="219"/>
                    <a:pt x="692" y="220"/>
                  </a:cubicBezTo>
                  <a:cubicBezTo>
                    <a:pt x="694" y="221"/>
                    <a:pt x="699" y="224"/>
                    <a:pt x="701" y="226"/>
                  </a:cubicBezTo>
                  <a:cubicBezTo>
                    <a:pt x="704" y="228"/>
                    <a:pt x="708" y="233"/>
                    <a:pt x="710" y="236"/>
                  </a:cubicBezTo>
                  <a:cubicBezTo>
                    <a:pt x="714" y="240"/>
                    <a:pt x="718" y="250"/>
                    <a:pt x="721" y="254"/>
                  </a:cubicBezTo>
                  <a:cubicBezTo>
                    <a:pt x="724" y="258"/>
                    <a:pt x="730" y="264"/>
                    <a:pt x="733" y="267"/>
                  </a:cubicBezTo>
                  <a:cubicBezTo>
                    <a:pt x="736" y="269"/>
                    <a:pt x="741" y="273"/>
                    <a:pt x="744" y="274"/>
                  </a:cubicBezTo>
                  <a:cubicBezTo>
                    <a:pt x="750" y="276"/>
                    <a:pt x="763" y="278"/>
                    <a:pt x="770" y="278"/>
                  </a:cubicBezTo>
                  <a:cubicBezTo>
                    <a:pt x="773" y="278"/>
                    <a:pt x="780" y="277"/>
                    <a:pt x="783" y="276"/>
                  </a:cubicBezTo>
                  <a:cubicBezTo>
                    <a:pt x="785" y="275"/>
                    <a:pt x="787" y="273"/>
                    <a:pt x="788" y="273"/>
                  </a:cubicBezTo>
                  <a:cubicBezTo>
                    <a:pt x="789" y="273"/>
                    <a:pt x="791" y="272"/>
                    <a:pt x="792" y="273"/>
                  </a:cubicBezTo>
                  <a:cubicBezTo>
                    <a:pt x="794" y="274"/>
                    <a:pt x="794" y="278"/>
                    <a:pt x="795" y="279"/>
                  </a:cubicBezTo>
                  <a:cubicBezTo>
                    <a:pt x="796" y="280"/>
                    <a:pt x="798" y="282"/>
                    <a:pt x="799" y="283"/>
                  </a:cubicBezTo>
                  <a:cubicBezTo>
                    <a:pt x="801" y="284"/>
                    <a:pt x="803" y="285"/>
                    <a:pt x="805" y="285"/>
                  </a:cubicBezTo>
                  <a:cubicBezTo>
                    <a:pt x="806" y="284"/>
                    <a:pt x="807" y="282"/>
                    <a:pt x="807" y="282"/>
                  </a:cubicBezTo>
                  <a:cubicBezTo>
                    <a:pt x="809" y="281"/>
                    <a:pt x="814" y="279"/>
                    <a:pt x="816" y="279"/>
                  </a:cubicBezTo>
                  <a:cubicBezTo>
                    <a:pt x="818" y="279"/>
                    <a:pt x="821" y="279"/>
                    <a:pt x="823" y="280"/>
                  </a:cubicBezTo>
                  <a:cubicBezTo>
                    <a:pt x="825" y="280"/>
                    <a:pt x="829" y="283"/>
                    <a:pt x="830" y="285"/>
                  </a:cubicBezTo>
                  <a:cubicBezTo>
                    <a:pt x="831" y="287"/>
                    <a:pt x="832" y="292"/>
                    <a:pt x="833" y="294"/>
                  </a:cubicBezTo>
                  <a:cubicBezTo>
                    <a:pt x="833" y="298"/>
                    <a:pt x="830" y="305"/>
                    <a:pt x="831" y="308"/>
                  </a:cubicBezTo>
                  <a:cubicBezTo>
                    <a:pt x="831" y="310"/>
                    <a:pt x="834" y="314"/>
                    <a:pt x="836" y="316"/>
                  </a:cubicBezTo>
                  <a:cubicBezTo>
                    <a:pt x="838" y="318"/>
                    <a:pt x="846" y="321"/>
                    <a:pt x="850" y="322"/>
                  </a:cubicBezTo>
                  <a:cubicBezTo>
                    <a:pt x="853" y="323"/>
                    <a:pt x="861" y="323"/>
                    <a:pt x="864" y="324"/>
                  </a:cubicBezTo>
                  <a:cubicBezTo>
                    <a:pt x="866" y="324"/>
                    <a:pt x="868" y="325"/>
                    <a:pt x="870" y="325"/>
                  </a:cubicBezTo>
                  <a:cubicBezTo>
                    <a:pt x="870" y="326"/>
                    <a:pt x="870" y="326"/>
                    <a:pt x="870" y="327"/>
                  </a:cubicBezTo>
                  <a:cubicBezTo>
                    <a:pt x="869" y="329"/>
                    <a:pt x="867" y="335"/>
                    <a:pt x="868" y="338"/>
                  </a:cubicBezTo>
                  <a:cubicBezTo>
                    <a:pt x="868" y="340"/>
                    <a:pt x="871" y="344"/>
                    <a:pt x="870" y="346"/>
                  </a:cubicBezTo>
                  <a:cubicBezTo>
                    <a:pt x="870" y="348"/>
                    <a:pt x="867" y="352"/>
                    <a:pt x="865" y="353"/>
                  </a:cubicBezTo>
                  <a:cubicBezTo>
                    <a:pt x="863" y="354"/>
                    <a:pt x="858" y="352"/>
                    <a:pt x="855" y="353"/>
                  </a:cubicBezTo>
                  <a:cubicBezTo>
                    <a:pt x="852" y="354"/>
                    <a:pt x="847" y="357"/>
                    <a:pt x="846" y="359"/>
                  </a:cubicBezTo>
                  <a:cubicBezTo>
                    <a:pt x="844" y="362"/>
                    <a:pt x="842" y="369"/>
                    <a:pt x="842" y="373"/>
                  </a:cubicBezTo>
                  <a:cubicBezTo>
                    <a:pt x="842" y="376"/>
                    <a:pt x="844" y="383"/>
                    <a:pt x="846" y="385"/>
                  </a:cubicBezTo>
                  <a:cubicBezTo>
                    <a:pt x="850" y="388"/>
                    <a:pt x="859" y="384"/>
                    <a:pt x="863" y="385"/>
                  </a:cubicBezTo>
                  <a:cubicBezTo>
                    <a:pt x="867" y="387"/>
                    <a:pt x="873" y="392"/>
                    <a:pt x="876" y="394"/>
                  </a:cubicBezTo>
                  <a:cubicBezTo>
                    <a:pt x="880" y="397"/>
                    <a:pt x="887" y="401"/>
                    <a:pt x="891" y="404"/>
                  </a:cubicBezTo>
                  <a:cubicBezTo>
                    <a:pt x="895" y="407"/>
                    <a:pt x="901" y="415"/>
                    <a:pt x="905" y="418"/>
                  </a:cubicBezTo>
                  <a:cubicBezTo>
                    <a:pt x="908" y="422"/>
                    <a:pt x="916" y="427"/>
                    <a:pt x="917" y="431"/>
                  </a:cubicBezTo>
                  <a:cubicBezTo>
                    <a:pt x="917" y="434"/>
                    <a:pt x="915" y="440"/>
                    <a:pt x="913" y="441"/>
                  </a:cubicBezTo>
                  <a:cubicBezTo>
                    <a:pt x="911" y="443"/>
                    <a:pt x="905" y="441"/>
                    <a:pt x="903" y="442"/>
                  </a:cubicBezTo>
                  <a:cubicBezTo>
                    <a:pt x="900" y="444"/>
                    <a:pt x="898" y="449"/>
                    <a:pt x="897" y="451"/>
                  </a:cubicBezTo>
                  <a:cubicBezTo>
                    <a:pt x="895" y="455"/>
                    <a:pt x="896" y="463"/>
                    <a:pt x="894" y="467"/>
                  </a:cubicBezTo>
                  <a:cubicBezTo>
                    <a:pt x="892" y="471"/>
                    <a:pt x="887" y="479"/>
                    <a:pt x="883" y="482"/>
                  </a:cubicBezTo>
                  <a:cubicBezTo>
                    <a:pt x="880" y="484"/>
                    <a:pt x="873" y="487"/>
                    <a:pt x="869" y="489"/>
                  </a:cubicBezTo>
                  <a:cubicBezTo>
                    <a:pt x="867" y="490"/>
                    <a:pt x="863" y="492"/>
                    <a:pt x="860" y="492"/>
                  </a:cubicBezTo>
                  <a:cubicBezTo>
                    <a:pt x="859" y="492"/>
                    <a:pt x="856" y="490"/>
                    <a:pt x="855" y="489"/>
                  </a:cubicBezTo>
                  <a:cubicBezTo>
                    <a:pt x="853" y="488"/>
                    <a:pt x="851" y="485"/>
                    <a:pt x="850" y="484"/>
                  </a:cubicBezTo>
                  <a:cubicBezTo>
                    <a:pt x="848" y="483"/>
                    <a:pt x="843" y="483"/>
                    <a:pt x="841" y="483"/>
                  </a:cubicBezTo>
                  <a:cubicBezTo>
                    <a:pt x="838" y="483"/>
                    <a:pt x="830" y="485"/>
                    <a:pt x="827" y="486"/>
                  </a:cubicBezTo>
                  <a:cubicBezTo>
                    <a:pt x="822" y="488"/>
                    <a:pt x="814" y="493"/>
                    <a:pt x="810" y="496"/>
                  </a:cubicBezTo>
                  <a:cubicBezTo>
                    <a:pt x="807" y="498"/>
                    <a:pt x="801" y="501"/>
                    <a:pt x="799" y="503"/>
                  </a:cubicBezTo>
                  <a:cubicBezTo>
                    <a:pt x="795" y="505"/>
                    <a:pt x="789" y="509"/>
                    <a:pt x="786" y="510"/>
                  </a:cubicBezTo>
                  <a:cubicBezTo>
                    <a:pt x="783" y="511"/>
                    <a:pt x="776" y="510"/>
                    <a:pt x="773" y="511"/>
                  </a:cubicBezTo>
                  <a:cubicBezTo>
                    <a:pt x="768" y="512"/>
                    <a:pt x="759" y="516"/>
                    <a:pt x="754" y="519"/>
                  </a:cubicBezTo>
                  <a:cubicBezTo>
                    <a:pt x="753" y="520"/>
                    <a:pt x="750" y="522"/>
                    <a:pt x="749" y="524"/>
                  </a:cubicBezTo>
                  <a:cubicBezTo>
                    <a:pt x="748" y="526"/>
                    <a:pt x="750" y="531"/>
                    <a:pt x="749" y="532"/>
                  </a:cubicBezTo>
                  <a:cubicBezTo>
                    <a:pt x="748" y="534"/>
                    <a:pt x="745" y="535"/>
                    <a:pt x="744" y="535"/>
                  </a:cubicBezTo>
                  <a:cubicBezTo>
                    <a:pt x="742" y="534"/>
                    <a:pt x="740" y="531"/>
                    <a:pt x="738" y="530"/>
                  </a:cubicBezTo>
                  <a:cubicBezTo>
                    <a:pt x="735" y="529"/>
                    <a:pt x="730" y="528"/>
                    <a:pt x="727" y="528"/>
                  </a:cubicBezTo>
                  <a:cubicBezTo>
                    <a:pt x="725" y="528"/>
                    <a:pt x="722" y="529"/>
                    <a:pt x="721" y="529"/>
                  </a:cubicBezTo>
                  <a:cubicBezTo>
                    <a:pt x="718" y="529"/>
                    <a:pt x="714" y="527"/>
                    <a:pt x="712" y="526"/>
                  </a:cubicBezTo>
                  <a:cubicBezTo>
                    <a:pt x="711" y="525"/>
                    <a:pt x="709" y="521"/>
                    <a:pt x="707" y="520"/>
                  </a:cubicBezTo>
                  <a:cubicBezTo>
                    <a:pt x="706" y="520"/>
                    <a:pt x="702" y="519"/>
                    <a:pt x="701" y="519"/>
                  </a:cubicBezTo>
                  <a:cubicBezTo>
                    <a:pt x="699" y="520"/>
                    <a:pt x="696" y="522"/>
                    <a:pt x="695" y="524"/>
                  </a:cubicBezTo>
                  <a:cubicBezTo>
                    <a:pt x="694" y="526"/>
                    <a:pt x="695" y="530"/>
                    <a:pt x="697" y="531"/>
                  </a:cubicBezTo>
                  <a:cubicBezTo>
                    <a:pt x="698" y="533"/>
                    <a:pt x="704" y="533"/>
                    <a:pt x="705" y="535"/>
                  </a:cubicBezTo>
                  <a:cubicBezTo>
                    <a:pt x="707" y="538"/>
                    <a:pt x="707" y="544"/>
                    <a:pt x="706" y="547"/>
                  </a:cubicBezTo>
                  <a:cubicBezTo>
                    <a:pt x="706" y="551"/>
                    <a:pt x="703" y="557"/>
                    <a:pt x="700" y="559"/>
                  </a:cubicBezTo>
                  <a:cubicBezTo>
                    <a:pt x="698" y="560"/>
                    <a:pt x="694" y="559"/>
                    <a:pt x="692" y="559"/>
                  </a:cubicBezTo>
                  <a:cubicBezTo>
                    <a:pt x="690" y="558"/>
                    <a:pt x="686" y="553"/>
                    <a:pt x="684" y="551"/>
                  </a:cubicBezTo>
                  <a:cubicBezTo>
                    <a:pt x="683" y="550"/>
                    <a:pt x="682" y="546"/>
                    <a:pt x="681" y="544"/>
                  </a:cubicBezTo>
                  <a:cubicBezTo>
                    <a:pt x="680" y="543"/>
                    <a:pt x="678" y="540"/>
                    <a:pt x="677" y="539"/>
                  </a:cubicBezTo>
                  <a:cubicBezTo>
                    <a:pt x="676" y="539"/>
                    <a:pt x="673" y="537"/>
                    <a:pt x="671" y="537"/>
                  </a:cubicBezTo>
                  <a:cubicBezTo>
                    <a:pt x="669" y="537"/>
                    <a:pt x="665" y="539"/>
                    <a:pt x="662" y="539"/>
                  </a:cubicBezTo>
                  <a:cubicBezTo>
                    <a:pt x="661" y="539"/>
                    <a:pt x="657" y="538"/>
                    <a:pt x="656" y="537"/>
                  </a:cubicBezTo>
                  <a:cubicBezTo>
                    <a:pt x="653" y="536"/>
                    <a:pt x="649" y="533"/>
                    <a:pt x="648" y="531"/>
                  </a:cubicBezTo>
                  <a:cubicBezTo>
                    <a:pt x="646" y="529"/>
                    <a:pt x="646" y="525"/>
                    <a:pt x="644" y="524"/>
                  </a:cubicBezTo>
                  <a:cubicBezTo>
                    <a:pt x="643" y="522"/>
                    <a:pt x="640" y="521"/>
                    <a:pt x="638" y="521"/>
                  </a:cubicBezTo>
                  <a:cubicBezTo>
                    <a:pt x="637" y="520"/>
                    <a:pt x="634" y="520"/>
                    <a:pt x="632" y="521"/>
                  </a:cubicBezTo>
                  <a:cubicBezTo>
                    <a:pt x="630" y="521"/>
                    <a:pt x="628" y="525"/>
                    <a:pt x="627" y="526"/>
                  </a:cubicBezTo>
                  <a:cubicBezTo>
                    <a:pt x="624" y="527"/>
                    <a:pt x="618" y="528"/>
                    <a:pt x="615" y="528"/>
                  </a:cubicBezTo>
                  <a:cubicBezTo>
                    <a:pt x="612" y="527"/>
                    <a:pt x="605" y="524"/>
                    <a:pt x="603" y="522"/>
                  </a:cubicBezTo>
                  <a:cubicBezTo>
                    <a:pt x="601" y="520"/>
                    <a:pt x="599" y="515"/>
                    <a:pt x="598" y="514"/>
                  </a:cubicBezTo>
                  <a:cubicBezTo>
                    <a:pt x="598" y="514"/>
                    <a:pt x="598" y="506"/>
                    <a:pt x="596" y="504"/>
                  </a:cubicBezTo>
                  <a:cubicBezTo>
                    <a:pt x="596" y="502"/>
                    <a:pt x="593" y="499"/>
                    <a:pt x="591" y="499"/>
                  </a:cubicBezTo>
                  <a:cubicBezTo>
                    <a:pt x="588" y="497"/>
                    <a:pt x="582" y="495"/>
                    <a:pt x="579" y="495"/>
                  </a:cubicBezTo>
                  <a:cubicBezTo>
                    <a:pt x="576" y="495"/>
                    <a:pt x="571" y="497"/>
                    <a:pt x="569" y="498"/>
                  </a:cubicBezTo>
                  <a:cubicBezTo>
                    <a:pt x="566" y="499"/>
                    <a:pt x="559" y="499"/>
                    <a:pt x="558" y="501"/>
                  </a:cubicBezTo>
                  <a:cubicBezTo>
                    <a:pt x="557" y="503"/>
                    <a:pt x="557" y="506"/>
                    <a:pt x="557" y="507"/>
                  </a:cubicBezTo>
                  <a:cubicBezTo>
                    <a:pt x="558" y="509"/>
                    <a:pt x="562" y="511"/>
                    <a:pt x="563" y="512"/>
                  </a:cubicBezTo>
                  <a:cubicBezTo>
                    <a:pt x="565" y="513"/>
                    <a:pt x="569" y="514"/>
                    <a:pt x="571" y="515"/>
                  </a:cubicBezTo>
                  <a:cubicBezTo>
                    <a:pt x="573" y="517"/>
                    <a:pt x="577" y="522"/>
                    <a:pt x="578" y="525"/>
                  </a:cubicBezTo>
                  <a:cubicBezTo>
                    <a:pt x="580" y="528"/>
                    <a:pt x="584" y="534"/>
                    <a:pt x="584" y="537"/>
                  </a:cubicBezTo>
                  <a:cubicBezTo>
                    <a:pt x="583" y="540"/>
                    <a:pt x="580" y="544"/>
                    <a:pt x="578" y="545"/>
                  </a:cubicBezTo>
                  <a:cubicBezTo>
                    <a:pt x="575" y="545"/>
                    <a:pt x="571" y="543"/>
                    <a:pt x="568" y="543"/>
                  </a:cubicBezTo>
                  <a:cubicBezTo>
                    <a:pt x="565" y="543"/>
                    <a:pt x="558" y="545"/>
                    <a:pt x="555" y="545"/>
                  </a:cubicBezTo>
                  <a:cubicBezTo>
                    <a:pt x="553" y="544"/>
                    <a:pt x="548" y="540"/>
                    <a:pt x="546" y="539"/>
                  </a:cubicBezTo>
                  <a:cubicBezTo>
                    <a:pt x="545" y="537"/>
                    <a:pt x="543" y="534"/>
                    <a:pt x="541" y="533"/>
                  </a:cubicBezTo>
                  <a:cubicBezTo>
                    <a:pt x="539" y="532"/>
                    <a:pt x="534" y="532"/>
                    <a:pt x="532" y="532"/>
                  </a:cubicBezTo>
                  <a:cubicBezTo>
                    <a:pt x="530" y="533"/>
                    <a:pt x="525" y="535"/>
                    <a:pt x="523" y="536"/>
                  </a:cubicBezTo>
                  <a:cubicBezTo>
                    <a:pt x="521" y="538"/>
                    <a:pt x="518" y="542"/>
                    <a:pt x="516" y="544"/>
                  </a:cubicBezTo>
                  <a:cubicBezTo>
                    <a:pt x="515" y="546"/>
                    <a:pt x="514" y="551"/>
                    <a:pt x="512" y="553"/>
                  </a:cubicBezTo>
                  <a:cubicBezTo>
                    <a:pt x="509" y="554"/>
                    <a:pt x="503" y="555"/>
                    <a:pt x="500" y="555"/>
                  </a:cubicBezTo>
                  <a:cubicBezTo>
                    <a:pt x="496" y="555"/>
                    <a:pt x="488" y="553"/>
                    <a:pt x="484" y="554"/>
                  </a:cubicBezTo>
                  <a:cubicBezTo>
                    <a:pt x="482" y="554"/>
                    <a:pt x="479" y="555"/>
                    <a:pt x="478" y="556"/>
                  </a:cubicBezTo>
                  <a:cubicBezTo>
                    <a:pt x="476" y="557"/>
                    <a:pt x="474" y="562"/>
                    <a:pt x="474" y="564"/>
                  </a:cubicBezTo>
                  <a:cubicBezTo>
                    <a:pt x="474" y="567"/>
                    <a:pt x="476" y="571"/>
                    <a:pt x="478" y="573"/>
                  </a:cubicBezTo>
                  <a:cubicBezTo>
                    <a:pt x="479" y="575"/>
                    <a:pt x="484" y="578"/>
                    <a:pt x="486" y="580"/>
                  </a:cubicBezTo>
                  <a:cubicBezTo>
                    <a:pt x="488" y="582"/>
                    <a:pt x="491" y="587"/>
                    <a:pt x="492" y="589"/>
                  </a:cubicBezTo>
                  <a:cubicBezTo>
                    <a:pt x="493" y="592"/>
                    <a:pt x="496" y="597"/>
                    <a:pt x="496" y="600"/>
                  </a:cubicBezTo>
                  <a:cubicBezTo>
                    <a:pt x="496" y="602"/>
                    <a:pt x="494" y="605"/>
                    <a:pt x="493" y="607"/>
                  </a:cubicBezTo>
                  <a:cubicBezTo>
                    <a:pt x="491" y="609"/>
                    <a:pt x="487" y="612"/>
                    <a:pt x="485" y="614"/>
                  </a:cubicBezTo>
                  <a:cubicBezTo>
                    <a:pt x="483" y="615"/>
                    <a:pt x="480" y="616"/>
                    <a:pt x="478" y="617"/>
                  </a:cubicBezTo>
                  <a:cubicBezTo>
                    <a:pt x="477" y="619"/>
                    <a:pt x="475" y="624"/>
                    <a:pt x="475" y="626"/>
                  </a:cubicBezTo>
                  <a:cubicBezTo>
                    <a:pt x="475" y="628"/>
                    <a:pt x="476" y="629"/>
                    <a:pt x="477" y="631"/>
                  </a:cubicBezTo>
                  <a:cubicBezTo>
                    <a:pt x="476" y="631"/>
                    <a:pt x="474" y="632"/>
                    <a:pt x="473" y="632"/>
                  </a:cubicBezTo>
                  <a:cubicBezTo>
                    <a:pt x="469" y="632"/>
                    <a:pt x="462" y="630"/>
                    <a:pt x="460" y="628"/>
                  </a:cubicBezTo>
                  <a:cubicBezTo>
                    <a:pt x="458" y="627"/>
                    <a:pt x="455" y="622"/>
                    <a:pt x="454" y="619"/>
                  </a:cubicBezTo>
                  <a:cubicBezTo>
                    <a:pt x="452" y="616"/>
                    <a:pt x="451" y="608"/>
                    <a:pt x="448" y="605"/>
                  </a:cubicBezTo>
                  <a:cubicBezTo>
                    <a:pt x="447" y="604"/>
                    <a:pt x="444" y="601"/>
                    <a:pt x="443" y="600"/>
                  </a:cubicBezTo>
                  <a:cubicBezTo>
                    <a:pt x="441" y="599"/>
                    <a:pt x="439" y="597"/>
                    <a:pt x="437" y="598"/>
                  </a:cubicBezTo>
                  <a:cubicBezTo>
                    <a:pt x="435" y="598"/>
                    <a:pt x="432" y="601"/>
                    <a:pt x="431" y="603"/>
                  </a:cubicBezTo>
                  <a:cubicBezTo>
                    <a:pt x="429" y="605"/>
                    <a:pt x="429" y="610"/>
                    <a:pt x="429" y="612"/>
                  </a:cubicBezTo>
                  <a:cubicBezTo>
                    <a:pt x="428" y="613"/>
                    <a:pt x="429" y="614"/>
                    <a:pt x="429" y="615"/>
                  </a:cubicBezTo>
                  <a:cubicBezTo>
                    <a:pt x="427" y="616"/>
                    <a:pt x="424" y="616"/>
                    <a:pt x="423" y="617"/>
                  </a:cubicBezTo>
                  <a:cubicBezTo>
                    <a:pt x="420" y="618"/>
                    <a:pt x="414" y="622"/>
                    <a:pt x="410" y="623"/>
                  </a:cubicBezTo>
                  <a:cubicBezTo>
                    <a:pt x="406" y="625"/>
                    <a:pt x="392" y="626"/>
                    <a:pt x="392" y="626"/>
                  </a:cubicBezTo>
                  <a:cubicBezTo>
                    <a:pt x="391" y="626"/>
                    <a:pt x="382" y="627"/>
                    <a:pt x="379" y="625"/>
                  </a:cubicBezTo>
                  <a:cubicBezTo>
                    <a:pt x="375" y="624"/>
                    <a:pt x="370" y="617"/>
                    <a:pt x="367" y="614"/>
                  </a:cubicBezTo>
                  <a:cubicBezTo>
                    <a:pt x="365" y="612"/>
                    <a:pt x="361" y="606"/>
                    <a:pt x="358" y="604"/>
                  </a:cubicBezTo>
                  <a:cubicBezTo>
                    <a:pt x="357" y="603"/>
                    <a:pt x="353" y="601"/>
                    <a:pt x="351" y="600"/>
                  </a:cubicBezTo>
                  <a:cubicBezTo>
                    <a:pt x="348" y="599"/>
                    <a:pt x="344" y="598"/>
                    <a:pt x="342" y="596"/>
                  </a:cubicBezTo>
                  <a:cubicBezTo>
                    <a:pt x="339" y="594"/>
                    <a:pt x="336" y="588"/>
                    <a:pt x="333" y="585"/>
                  </a:cubicBezTo>
                  <a:cubicBezTo>
                    <a:pt x="331" y="582"/>
                    <a:pt x="325" y="577"/>
                    <a:pt x="322" y="575"/>
                  </a:cubicBezTo>
                  <a:cubicBezTo>
                    <a:pt x="318" y="572"/>
                    <a:pt x="308" y="569"/>
                    <a:pt x="304" y="567"/>
                  </a:cubicBezTo>
                  <a:cubicBezTo>
                    <a:pt x="299" y="566"/>
                    <a:pt x="290" y="565"/>
                    <a:pt x="286" y="565"/>
                  </a:cubicBezTo>
                  <a:cubicBezTo>
                    <a:pt x="283" y="565"/>
                    <a:pt x="276" y="566"/>
                    <a:pt x="274" y="568"/>
                  </a:cubicBezTo>
                  <a:cubicBezTo>
                    <a:pt x="272" y="568"/>
                    <a:pt x="269" y="572"/>
                    <a:pt x="267" y="572"/>
                  </a:cubicBezTo>
                  <a:cubicBezTo>
                    <a:pt x="264" y="573"/>
                    <a:pt x="258" y="571"/>
                    <a:pt x="255" y="569"/>
                  </a:cubicBezTo>
                  <a:cubicBezTo>
                    <a:pt x="253" y="569"/>
                    <a:pt x="250" y="565"/>
                    <a:pt x="247" y="564"/>
                  </a:cubicBezTo>
                  <a:cubicBezTo>
                    <a:pt x="245" y="564"/>
                    <a:pt x="241" y="565"/>
                    <a:pt x="239" y="566"/>
                  </a:cubicBezTo>
                  <a:cubicBezTo>
                    <a:pt x="237" y="567"/>
                    <a:pt x="234" y="571"/>
                    <a:pt x="232" y="573"/>
                  </a:cubicBezTo>
                  <a:cubicBezTo>
                    <a:pt x="231" y="574"/>
                    <a:pt x="228" y="577"/>
                    <a:pt x="227" y="578"/>
                  </a:cubicBezTo>
                  <a:cubicBezTo>
                    <a:pt x="225" y="579"/>
                    <a:pt x="222" y="581"/>
                    <a:pt x="220" y="581"/>
                  </a:cubicBezTo>
                  <a:cubicBezTo>
                    <a:pt x="218" y="581"/>
                    <a:pt x="213" y="580"/>
                    <a:pt x="211" y="579"/>
                  </a:cubicBezTo>
                  <a:cubicBezTo>
                    <a:pt x="208" y="578"/>
                    <a:pt x="205" y="575"/>
                    <a:pt x="202" y="574"/>
                  </a:cubicBezTo>
                  <a:cubicBezTo>
                    <a:pt x="201" y="574"/>
                    <a:pt x="197" y="575"/>
                    <a:pt x="196" y="577"/>
                  </a:cubicBezTo>
                  <a:cubicBezTo>
                    <a:pt x="194" y="578"/>
                    <a:pt x="193" y="584"/>
                    <a:pt x="191" y="586"/>
                  </a:cubicBezTo>
                  <a:cubicBezTo>
                    <a:pt x="190" y="588"/>
                    <a:pt x="187" y="591"/>
                    <a:pt x="186" y="592"/>
                  </a:cubicBezTo>
                  <a:cubicBezTo>
                    <a:pt x="184" y="594"/>
                    <a:pt x="179" y="596"/>
                    <a:pt x="177" y="599"/>
                  </a:cubicBezTo>
                  <a:cubicBezTo>
                    <a:pt x="176" y="600"/>
                    <a:pt x="176" y="604"/>
                    <a:pt x="176" y="606"/>
                  </a:cubicBezTo>
                  <a:cubicBezTo>
                    <a:pt x="176" y="609"/>
                    <a:pt x="177" y="614"/>
                    <a:pt x="176" y="616"/>
                  </a:cubicBezTo>
                  <a:cubicBezTo>
                    <a:pt x="176" y="619"/>
                    <a:pt x="174" y="624"/>
                    <a:pt x="172" y="626"/>
                  </a:cubicBezTo>
                  <a:cubicBezTo>
                    <a:pt x="171" y="628"/>
                    <a:pt x="167" y="630"/>
                    <a:pt x="165" y="631"/>
                  </a:cubicBezTo>
                  <a:cubicBezTo>
                    <a:pt x="162" y="632"/>
                    <a:pt x="157" y="633"/>
                    <a:pt x="155" y="633"/>
                  </a:cubicBezTo>
                  <a:cubicBezTo>
                    <a:pt x="148" y="634"/>
                    <a:pt x="136" y="635"/>
                    <a:pt x="130" y="635"/>
                  </a:cubicBezTo>
                  <a:cubicBezTo>
                    <a:pt x="124" y="635"/>
                    <a:pt x="113" y="635"/>
                    <a:pt x="107" y="635"/>
                  </a:cubicBezTo>
                  <a:cubicBezTo>
                    <a:pt x="100" y="635"/>
                    <a:pt x="87" y="635"/>
                    <a:pt x="80" y="635"/>
                  </a:cubicBezTo>
                  <a:cubicBezTo>
                    <a:pt x="78" y="635"/>
                    <a:pt x="74" y="637"/>
                    <a:pt x="72" y="635"/>
                  </a:cubicBezTo>
                  <a:cubicBezTo>
                    <a:pt x="69" y="634"/>
                    <a:pt x="68" y="627"/>
                    <a:pt x="67" y="624"/>
                  </a:cubicBezTo>
                  <a:cubicBezTo>
                    <a:pt x="66" y="621"/>
                    <a:pt x="65" y="615"/>
                    <a:pt x="64" y="613"/>
                  </a:cubicBezTo>
                  <a:cubicBezTo>
                    <a:pt x="63" y="610"/>
                    <a:pt x="59" y="604"/>
                    <a:pt x="57" y="602"/>
                  </a:cubicBezTo>
                  <a:cubicBezTo>
                    <a:pt x="55" y="601"/>
                    <a:pt x="52" y="598"/>
                    <a:pt x="49" y="597"/>
                  </a:cubicBezTo>
                  <a:cubicBezTo>
                    <a:pt x="48" y="597"/>
                    <a:pt x="45" y="597"/>
                    <a:pt x="44" y="598"/>
                  </a:cubicBezTo>
                  <a:cubicBezTo>
                    <a:pt x="43" y="599"/>
                    <a:pt x="40" y="601"/>
                    <a:pt x="39" y="603"/>
                  </a:cubicBezTo>
                  <a:cubicBezTo>
                    <a:pt x="38" y="603"/>
                    <a:pt x="37" y="605"/>
                    <a:pt x="36" y="606"/>
                  </a:cubicBezTo>
                  <a:cubicBezTo>
                    <a:pt x="34" y="606"/>
                    <a:pt x="31" y="605"/>
                    <a:pt x="30" y="604"/>
                  </a:cubicBezTo>
                  <a:cubicBezTo>
                    <a:pt x="27" y="602"/>
                    <a:pt x="23" y="599"/>
                    <a:pt x="20" y="597"/>
                  </a:cubicBezTo>
                  <a:cubicBezTo>
                    <a:pt x="17" y="594"/>
                    <a:pt x="10" y="587"/>
                    <a:pt x="7" y="584"/>
                  </a:cubicBezTo>
                  <a:cubicBezTo>
                    <a:pt x="6" y="582"/>
                    <a:pt x="4" y="577"/>
                    <a:pt x="3" y="575"/>
                  </a:cubicBezTo>
                  <a:cubicBezTo>
                    <a:pt x="2" y="574"/>
                    <a:pt x="2" y="573"/>
                    <a:pt x="1" y="57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16">
              <a:extLst>
                <a:ext uri="{FF2B5EF4-FFF2-40B4-BE49-F238E27FC236}">
                  <a16:creationId xmlns:a16="http://schemas.microsoft.com/office/drawing/2014/main" id="{4B0353C3-1435-4688-BED4-9F9BC53E5E6B}"/>
                </a:ext>
              </a:extLst>
            </p:cNvPr>
            <p:cNvSpPr>
              <a:spLocks/>
            </p:cNvSpPr>
            <p:nvPr/>
          </p:nvSpPr>
          <p:spPr bwMode="auto">
            <a:xfrm>
              <a:off x="4729163" y="3363913"/>
              <a:ext cx="463550" cy="1217613"/>
            </a:xfrm>
            <a:custGeom>
              <a:avLst/>
              <a:gdLst/>
              <a:ahLst/>
              <a:cxnLst>
                <a:cxn ang="0">
                  <a:pos x="140" y="3"/>
                </a:cxn>
                <a:cxn ang="0">
                  <a:pos x="174" y="34"/>
                </a:cxn>
                <a:cxn ang="0">
                  <a:pos x="217" y="50"/>
                </a:cxn>
                <a:cxn ang="0">
                  <a:pos x="217" y="92"/>
                </a:cxn>
                <a:cxn ang="0">
                  <a:pos x="251" y="127"/>
                </a:cxn>
                <a:cxn ang="0">
                  <a:pos x="276" y="178"/>
                </a:cxn>
                <a:cxn ang="0">
                  <a:pos x="311" y="248"/>
                </a:cxn>
                <a:cxn ang="0">
                  <a:pos x="304" y="308"/>
                </a:cxn>
                <a:cxn ang="0">
                  <a:pos x="317" y="331"/>
                </a:cxn>
                <a:cxn ang="0">
                  <a:pos x="292" y="363"/>
                </a:cxn>
                <a:cxn ang="0">
                  <a:pos x="258" y="418"/>
                </a:cxn>
                <a:cxn ang="0">
                  <a:pos x="245" y="451"/>
                </a:cxn>
                <a:cxn ang="0">
                  <a:pos x="248" y="493"/>
                </a:cxn>
                <a:cxn ang="0">
                  <a:pos x="287" y="478"/>
                </a:cxn>
                <a:cxn ang="0">
                  <a:pos x="283" y="509"/>
                </a:cxn>
                <a:cxn ang="0">
                  <a:pos x="246" y="534"/>
                </a:cxn>
                <a:cxn ang="0">
                  <a:pos x="199" y="565"/>
                </a:cxn>
                <a:cxn ang="0">
                  <a:pos x="167" y="595"/>
                </a:cxn>
                <a:cxn ang="0">
                  <a:pos x="146" y="592"/>
                </a:cxn>
                <a:cxn ang="0">
                  <a:pos x="138" y="611"/>
                </a:cxn>
                <a:cxn ang="0">
                  <a:pos x="149" y="649"/>
                </a:cxn>
                <a:cxn ang="0">
                  <a:pos x="180" y="646"/>
                </a:cxn>
                <a:cxn ang="0">
                  <a:pos x="216" y="643"/>
                </a:cxn>
                <a:cxn ang="0">
                  <a:pos x="215" y="673"/>
                </a:cxn>
                <a:cxn ang="0">
                  <a:pos x="238" y="696"/>
                </a:cxn>
                <a:cxn ang="0">
                  <a:pos x="242" y="730"/>
                </a:cxn>
                <a:cxn ang="0">
                  <a:pos x="238" y="753"/>
                </a:cxn>
                <a:cxn ang="0">
                  <a:pos x="217" y="771"/>
                </a:cxn>
                <a:cxn ang="0">
                  <a:pos x="197" y="789"/>
                </a:cxn>
                <a:cxn ang="0">
                  <a:pos x="210" y="806"/>
                </a:cxn>
                <a:cxn ang="0">
                  <a:pos x="201" y="830"/>
                </a:cxn>
                <a:cxn ang="0">
                  <a:pos x="157" y="833"/>
                </a:cxn>
                <a:cxn ang="0">
                  <a:pos x="138" y="824"/>
                </a:cxn>
                <a:cxn ang="0">
                  <a:pos x="103" y="824"/>
                </a:cxn>
                <a:cxn ang="0">
                  <a:pos x="77" y="829"/>
                </a:cxn>
                <a:cxn ang="0">
                  <a:pos x="46" y="825"/>
                </a:cxn>
                <a:cxn ang="0">
                  <a:pos x="49" y="789"/>
                </a:cxn>
                <a:cxn ang="0">
                  <a:pos x="21" y="743"/>
                </a:cxn>
                <a:cxn ang="0">
                  <a:pos x="44" y="717"/>
                </a:cxn>
                <a:cxn ang="0">
                  <a:pos x="73" y="691"/>
                </a:cxn>
                <a:cxn ang="0">
                  <a:pos x="66" y="668"/>
                </a:cxn>
                <a:cxn ang="0">
                  <a:pos x="91" y="624"/>
                </a:cxn>
                <a:cxn ang="0">
                  <a:pos x="88" y="588"/>
                </a:cxn>
                <a:cxn ang="0">
                  <a:pos x="104" y="559"/>
                </a:cxn>
                <a:cxn ang="0">
                  <a:pos x="118" y="522"/>
                </a:cxn>
                <a:cxn ang="0">
                  <a:pos x="97" y="508"/>
                </a:cxn>
                <a:cxn ang="0">
                  <a:pos x="72" y="487"/>
                </a:cxn>
                <a:cxn ang="0">
                  <a:pos x="27" y="476"/>
                </a:cxn>
                <a:cxn ang="0">
                  <a:pos x="3" y="454"/>
                </a:cxn>
                <a:cxn ang="0">
                  <a:pos x="63" y="373"/>
                </a:cxn>
                <a:cxn ang="0">
                  <a:pos x="161" y="322"/>
                </a:cxn>
                <a:cxn ang="0">
                  <a:pos x="127" y="262"/>
                </a:cxn>
                <a:cxn ang="0">
                  <a:pos x="124" y="179"/>
                </a:cxn>
                <a:cxn ang="0">
                  <a:pos x="168" y="189"/>
                </a:cxn>
                <a:cxn ang="0">
                  <a:pos x="208" y="182"/>
                </a:cxn>
                <a:cxn ang="0">
                  <a:pos x="215" y="156"/>
                </a:cxn>
                <a:cxn ang="0">
                  <a:pos x="187" y="117"/>
                </a:cxn>
                <a:cxn ang="0">
                  <a:pos x="179" y="85"/>
                </a:cxn>
                <a:cxn ang="0">
                  <a:pos x="143" y="51"/>
                </a:cxn>
                <a:cxn ang="0">
                  <a:pos x="126" y="18"/>
                </a:cxn>
              </a:cxnLst>
              <a:rect l="0" t="0" r="r" b="b"/>
              <a:pathLst>
                <a:path w="317" h="834">
                  <a:moveTo>
                    <a:pt x="126" y="18"/>
                  </a:moveTo>
                  <a:cubicBezTo>
                    <a:pt x="126" y="17"/>
                    <a:pt x="125" y="16"/>
                    <a:pt x="126" y="15"/>
                  </a:cubicBezTo>
                  <a:cubicBezTo>
                    <a:pt x="126" y="13"/>
                    <a:pt x="126" y="8"/>
                    <a:pt x="128" y="6"/>
                  </a:cubicBezTo>
                  <a:cubicBezTo>
                    <a:pt x="129" y="4"/>
                    <a:pt x="132" y="1"/>
                    <a:pt x="134" y="1"/>
                  </a:cubicBezTo>
                  <a:cubicBezTo>
                    <a:pt x="136" y="0"/>
                    <a:pt x="138" y="2"/>
                    <a:pt x="140" y="3"/>
                  </a:cubicBezTo>
                  <a:cubicBezTo>
                    <a:pt x="141" y="4"/>
                    <a:pt x="144" y="7"/>
                    <a:pt x="145" y="8"/>
                  </a:cubicBezTo>
                  <a:cubicBezTo>
                    <a:pt x="148" y="11"/>
                    <a:pt x="149" y="19"/>
                    <a:pt x="151" y="22"/>
                  </a:cubicBezTo>
                  <a:cubicBezTo>
                    <a:pt x="152" y="25"/>
                    <a:pt x="155" y="30"/>
                    <a:pt x="157" y="31"/>
                  </a:cubicBezTo>
                  <a:cubicBezTo>
                    <a:pt x="159" y="33"/>
                    <a:pt x="166" y="35"/>
                    <a:pt x="170" y="35"/>
                  </a:cubicBezTo>
                  <a:cubicBezTo>
                    <a:pt x="171" y="35"/>
                    <a:pt x="173" y="34"/>
                    <a:pt x="174" y="34"/>
                  </a:cubicBezTo>
                  <a:cubicBezTo>
                    <a:pt x="175" y="35"/>
                    <a:pt x="176" y="36"/>
                    <a:pt x="176" y="36"/>
                  </a:cubicBezTo>
                  <a:cubicBezTo>
                    <a:pt x="178" y="37"/>
                    <a:pt x="184" y="38"/>
                    <a:pt x="186" y="38"/>
                  </a:cubicBezTo>
                  <a:cubicBezTo>
                    <a:pt x="188" y="38"/>
                    <a:pt x="191" y="35"/>
                    <a:pt x="193" y="36"/>
                  </a:cubicBezTo>
                  <a:cubicBezTo>
                    <a:pt x="196" y="36"/>
                    <a:pt x="201" y="41"/>
                    <a:pt x="204" y="43"/>
                  </a:cubicBezTo>
                  <a:cubicBezTo>
                    <a:pt x="208" y="45"/>
                    <a:pt x="215" y="47"/>
                    <a:pt x="217" y="50"/>
                  </a:cubicBezTo>
                  <a:cubicBezTo>
                    <a:pt x="218" y="52"/>
                    <a:pt x="219" y="56"/>
                    <a:pt x="218" y="58"/>
                  </a:cubicBezTo>
                  <a:cubicBezTo>
                    <a:pt x="217" y="61"/>
                    <a:pt x="210" y="62"/>
                    <a:pt x="209" y="64"/>
                  </a:cubicBezTo>
                  <a:cubicBezTo>
                    <a:pt x="209" y="66"/>
                    <a:pt x="211" y="70"/>
                    <a:pt x="211" y="72"/>
                  </a:cubicBezTo>
                  <a:cubicBezTo>
                    <a:pt x="211" y="74"/>
                    <a:pt x="210" y="79"/>
                    <a:pt x="211" y="82"/>
                  </a:cubicBezTo>
                  <a:cubicBezTo>
                    <a:pt x="212" y="85"/>
                    <a:pt x="215" y="90"/>
                    <a:pt x="217" y="92"/>
                  </a:cubicBezTo>
                  <a:cubicBezTo>
                    <a:pt x="219" y="93"/>
                    <a:pt x="223" y="95"/>
                    <a:pt x="226" y="96"/>
                  </a:cubicBezTo>
                  <a:cubicBezTo>
                    <a:pt x="230" y="97"/>
                    <a:pt x="239" y="96"/>
                    <a:pt x="243" y="98"/>
                  </a:cubicBezTo>
                  <a:cubicBezTo>
                    <a:pt x="247" y="100"/>
                    <a:pt x="253" y="105"/>
                    <a:pt x="255" y="109"/>
                  </a:cubicBezTo>
                  <a:cubicBezTo>
                    <a:pt x="256" y="111"/>
                    <a:pt x="255" y="117"/>
                    <a:pt x="255" y="120"/>
                  </a:cubicBezTo>
                  <a:cubicBezTo>
                    <a:pt x="254" y="122"/>
                    <a:pt x="251" y="125"/>
                    <a:pt x="251" y="127"/>
                  </a:cubicBezTo>
                  <a:cubicBezTo>
                    <a:pt x="249" y="130"/>
                    <a:pt x="246" y="137"/>
                    <a:pt x="246" y="140"/>
                  </a:cubicBezTo>
                  <a:cubicBezTo>
                    <a:pt x="246" y="143"/>
                    <a:pt x="248" y="150"/>
                    <a:pt x="250" y="152"/>
                  </a:cubicBezTo>
                  <a:cubicBezTo>
                    <a:pt x="252" y="155"/>
                    <a:pt x="257" y="159"/>
                    <a:pt x="259" y="161"/>
                  </a:cubicBezTo>
                  <a:cubicBezTo>
                    <a:pt x="261" y="163"/>
                    <a:pt x="265" y="165"/>
                    <a:pt x="267" y="167"/>
                  </a:cubicBezTo>
                  <a:cubicBezTo>
                    <a:pt x="270" y="169"/>
                    <a:pt x="273" y="176"/>
                    <a:pt x="276" y="178"/>
                  </a:cubicBezTo>
                  <a:cubicBezTo>
                    <a:pt x="278" y="182"/>
                    <a:pt x="285" y="187"/>
                    <a:pt x="288" y="190"/>
                  </a:cubicBezTo>
                  <a:cubicBezTo>
                    <a:pt x="290" y="192"/>
                    <a:pt x="294" y="198"/>
                    <a:pt x="296" y="201"/>
                  </a:cubicBezTo>
                  <a:cubicBezTo>
                    <a:pt x="298" y="204"/>
                    <a:pt x="301" y="211"/>
                    <a:pt x="302" y="215"/>
                  </a:cubicBezTo>
                  <a:cubicBezTo>
                    <a:pt x="304" y="218"/>
                    <a:pt x="304" y="226"/>
                    <a:pt x="306" y="230"/>
                  </a:cubicBezTo>
                  <a:cubicBezTo>
                    <a:pt x="307" y="235"/>
                    <a:pt x="311" y="243"/>
                    <a:pt x="311" y="248"/>
                  </a:cubicBezTo>
                  <a:cubicBezTo>
                    <a:pt x="312" y="252"/>
                    <a:pt x="311" y="259"/>
                    <a:pt x="310" y="263"/>
                  </a:cubicBezTo>
                  <a:cubicBezTo>
                    <a:pt x="310" y="265"/>
                    <a:pt x="309" y="271"/>
                    <a:pt x="308" y="273"/>
                  </a:cubicBezTo>
                  <a:cubicBezTo>
                    <a:pt x="308" y="277"/>
                    <a:pt x="308" y="285"/>
                    <a:pt x="307" y="289"/>
                  </a:cubicBezTo>
                  <a:cubicBezTo>
                    <a:pt x="306" y="292"/>
                    <a:pt x="300" y="297"/>
                    <a:pt x="300" y="300"/>
                  </a:cubicBezTo>
                  <a:cubicBezTo>
                    <a:pt x="300" y="302"/>
                    <a:pt x="302" y="307"/>
                    <a:pt x="304" y="308"/>
                  </a:cubicBezTo>
                  <a:cubicBezTo>
                    <a:pt x="305" y="308"/>
                    <a:pt x="307" y="305"/>
                    <a:pt x="309" y="306"/>
                  </a:cubicBezTo>
                  <a:cubicBezTo>
                    <a:pt x="311" y="306"/>
                    <a:pt x="312" y="312"/>
                    <a:pt x="312" y="314"/>
                  </a:cubicBezTo>
                  <a:cubicBezTo>
                    <a:pt x="312" y="315"/>
                    <a:pt x="310" y="317"/>
                    <a:pt x="310" y="318"/>
                  </a:cubicBezTo>
                  <a:cubicBezTo>
                    <a:pt x="309" y="320"/>
                    <a:pt x="310" y="322"/>
                    <a:pt x="311" y="324"/>
                  </a:cubicBezTo>
                  <a:cubicBezTo>
                    <a:pt x="312" y="326"/>
                    <a:pt x="316" y="329"/>
                    <a:pt x="317" y="331"/>
                  </a:cubicBezTo>
                  <a:cubicBezTo>
                    <a:pt x="317" y="333"/>
                    <a:pt x="316" y="338"/>
                    <a:pt x="314" y="340"/>
                  </a:cubicBezTo>
                  <a:cubicBezTo>
                    <a:pt x="313" y="341"/>
                    <a:pt x="310" y="344"/>
                    <a:pt x="309" y="345"/>
                  </a:cubicBezTo>
                  <a:cubicBezTo>
                    <a:pt x="307" y="347"/>
                    <a:pt x="303" y="349"/>
                    <a:pt x="303" y="351"/>
                  </a:cubicBezTo>
                  <a:cubicBezTo>
                    <a:pt x="301" y="353"/>
                    <a:pt x="303" y="359"/>
                    <a:pt x="302" y="361"/>
                  </a:cubicBezTo>
                  <a:cubicBezTo>
                    <a:pt x="300" y="363"/>
                    <a:pt x="294" y="362"/>
                    <a:pt x="292" y="363"/>
                  </a:cubicBezTo>
                  <a:cubicBezTo>
                    <a:pt x="290" y="365"/>
                    <a:pt x="287" y="370"/>
                    <a:pt x="285" y="372"/>
                  </a:cubicBezTo>
                  <a:cubicBezTo>
                    <a:pt x="284" y="374"/>
                    <a:pt x="281" y="379"/>
                    <a:pt x="280" y="381"/>
                  </a:cubicBezTo>
                  <a:cubicBezTo>
                    <a:pt x="278" y="385"/>
                    <a:pt x="275" y="393"/>
                    <a:pt x="273" y="396"/>
                  </a:cubicBezTo>
                  <a:cubicBezTo>
                    <a:pt x="271" y="398"/>
                    <a:pt x="268" y="401"/>
                    <a:pt x="266" y="403"/>
                  </a:cubicBezTo>
                  <a:cubicBezTo>
                    <a:pt x="264" y="407"/>
                    <a:pt x="260" y="414"/>
                    <a:pt x="258" y="418"/>
                  </a:cubicBezTo>
                  <a:cubicBezTo>
                    <a:pt x="256" y="420"/>
                    <a:pt x="251" y="425"/>
                    <a:pt x="249" y="427"/>
                  </a:cubicBezTo>
                  <a:cubicBezTo>
                    <a:pt x="247" y="428"/>
                    <a:pt x="243" y="430"/>
                    <a:pt x="242" y="432"/>
                  </a:cubicBezTo>
                  <a:cubicBezTo>
                    <a:pt x="240" y="433"/>
                    <a:pt x="238" y="437"/>
                    <a:pt x="239" y="439"/>
                  </a:cubicBezTo>
                  <a:cubicBezTo>
                    <a:pt x="239" y="441"/>
                    <a:pt x="243" y="443"/>
                    <a:pt x="243" y="445"/>
                  </a:cubicBezTo>
                  <a:cubicBezTo>
                    <a:pt x="244" y="446"/>
                    <a:pt x="245" y="449"/>
                    <a:pt x="245" y="451"/>
                  </a:cubicBezTo>
                  <a:cubicBezTo>
                    <a:pt x="244" y="453"/>
                    <a:pt x="241" y="457"/>
                    <a:pt x="240" y="459"/>
                  </a:cubicBezTo>
                  <a:cubicBezTo>
                    <a:pt x="239" y="461"/>
                    <a:pt x="235" y="465"/>
                    <a:pt x="235" y="467"/>
                  </a:cubicBezTo>
                  <a:cubicBezTo>
                    <a:pt x="234" y="470"/>
                    <a:pt x="237" y="476"/>
                    <a:pt x="238" y="479"/>
                  </a:cubicBezTo>
                  <a:cubicBezTo>
                    <a:pt x="239" y="481"/>
                    <a:pt x="240" y="486"/>
                    <a:pt x="242" y="488"/>
                  </a:cubicBezTo>
                  <a:cubicBezTo>
                    <a:pt x="243" y="489"/>
                    <a:pt x="246" y="492"/>
                    <a:pt x="248" y="493"/>
                  </a:cubicBezTo>
                  <a:cubicBezTo>
                    <a:pt x="250" y="493"/>
                    <a:pt x="254" y="493"/>
                    <a:pt x="256" y="492"/>
                  </a:cubicBezTo>
                  <a:cubicBezTo>
                    <a:pt x="258" y="491"/>
                    <a:pt x="262" y="488"/>
                    <a:pt x="264" y="487"/>
                  </a:cubicBezTo>
                  <a:cubicBezTo>
                    <a:pt x="265" y="485"/>
                    <a:pt x="266" y="482"/>
                    <a:pt x="268" y="481"/>
                  </a:cubicBezTo>
                  <a:cubicBezTo>
                    <a:pt x="269" y="480"/>
                    <a:pt x="273" y="476"/>
                    <a:pt x="276" y="476"/>
                  </a:cubicBezTo>
                  <a:cubicBezTo>
                    <a:pt x="279" y="475"/>
                    <a:pt x="285" y="476"/>
                    <a:pt x="287" y="478"/>
                  </a:cubicBezTo>
                  <a:cubicBezTo>
                    <a:pt x="288" y="479"/>
                    <a:pt x="290" y="483"/>
                    <a:pt x="290" y="485"/>
                  </a:cubicBezTo>
                  <a:cubicBezTo>
                    <a:pt x="289" y="487"/>
                    <a:pt x="283" y="488"/>
                    <a:pt x="282" y="491"/>
                  </a:cubicBezTo>
                  <a:cubicBezTo>
                    <a:pt x="281" y="492"/>
                    <a:pt x="281" y="496"/>
                    <a:pt x="282" y="497"/>
                  </a:cubicBezTo>
                  <a:cubicBezTo>
                    <a:pt x="283" y="499"/>
                    <a:pt x="287" y="498"/>
                    <a:pt x="288" y="500"/>
                  </a:cubicBezTo>
                  <a:cubicBezTo>
                    <a:pt x="289" y="502"/>
                    <a:pt x="285" y="507"/>
                    <a:pt x="283" y="509"/>
                  </a:cubicBezTo>
                  <a:cubicBezTo>
                    <a:pt x="281" y="511"/>
                    <a:pt x="275" y="512"/>
                    <a:pt x="273" y="514"/>
                  </a:cubicBezTo>
                  <a:cubicBezTo>
                    <a:pt x="271" y="515"/>
                    <a:pt x="268" y="518"/>
                    <a:pt x="265" y="519"/>
                  </a:cubicBezTo>
                  <a:cubicBezTo>
                    <a:pt x="263" y="520"/>
                    <a:pt x="260" y="519"/>
                    <a:pt x="258" y="520"/>
                  </a:cubicBezTo>
                  <a:cubicBezTo>
                    <a:pt x="255" y="521"/>
                    <a:pt x="251" y="522"/>
                    <a:pt x="249" y="524"/>
                  </a:cubicBezTo>
                  <a:cubicBezTo>
                    <a:pt x="248" y="526"/>
                    <a:pt x="247" y="531"/>
                    <a:pt x="246" y="534"/>
                  </a:cubicBezTo>
                  <a:cubicBezTo>
                    <a:pt x="244" y="536"/>
                    <a:pt x="241" y="541"/>
                    <a:pt x="239" y="543"/>
                  </a:cubicBezTo>
                  <a:cubicBezTo>
                    <a:pt x="235" y="546"/>
                    <a:pt x="227" y="550"/>
                    <a:pt x="223" y="552"/>
                  </a:cubicBezTo>
                  <a:cubicBezTo>
                    <a:pt x="220" y="553"/>
                    <a:pt x="215" y="555"/>
                    <a:pt x="213" y="556"/>
                  </a:cubicBezTo>
                  <a:cubicBezTo>
                    <a:pt x="211" y="557"/>
                    <a:pt x="207" y="559"/>
                    <a:pt x="205" y="560"/>
                  </a:cubicBezTo>
                  <a:cubicBezTo>
                    <a:pt x="203" y="561"/>
                    <a:pt x="200" y="564"/>
                    <a:pt x="199" y="565"/>
                  </a:cubicBezTo>
                  <a:cubicBezTo>
                    <a:pt x="197" y="568"/>
                    <a:pt x="197" y="575"/>
                    <a:pt x="196" y="578"/>
                  </a:cubicBezTo>
                  <a:cubicBezTo>
                    <a:pt x="195" y="581"/>
                    <a:pt x="193" y="587"/>
                    <a:pt x="191" y="589"/>
                  </a:cubicBezTo>
                  <a:cubicBezTo>
                    <a:pt x="189" y="592"/>
                    <a:pt x="184" y="596"/>
                    <a:pt x="181" y="598"/>
                  </a:cubicBezTo>
                  <a:cubicBezTo>
                    <a:pt x="179" y="599"/>
                    <a:pt x="176" y="601"/>
                    <a:pt x="175" y="600"/>
                  </a:cubicBezTo>
                  <a:cubicBezTo>
                    <a:pt x="172" y="600"/>
                    <a:pt x="169" y="597"/>
                    <a:pt x="167" y="595"/>
                  </a:cubicBezTo>
                  <a:cubicBezTo>
                    <a:pt x="167" y="594"/>
                    <a:pt x="167" y="591"/>
                    <a:pt x="167" y="590"/>
                  </a:cubicBezTo>
                  <a:cubicBezTo>
                    <a:pt x="165" y="587"/>
                    <a:pt x="162" y="582"/>
                    <a:pt x="159" y="581"/>
                  </a:cubicBezTo>
                  <a:cubicBezTo>
                    <a:pt x="158" y="580"/>
                    <a:pt x="154" y="579"/>
                    <a:pt x="153" y="579"/>
                  </a:cubicBezTo>
                  <a:cubicBezTo>
                    <a:pt x="152" y="580"/>
                    <a:pt x="153" y="585"/>
                    <a:pt x="152" y="586"/>
                  </a:cubicBezTo>
                  <a:cubicBezTo>
                    <a:pt x="151" y="588"/>
                    <a:pt x="148" y="591"/>
                    <a:pt x="146" y="592"/>
                  </a:cubicBezTo>
                  <a:cubicBezTo>
                    <a:pt x="145" y="592"/>
                    <a:pt x="143" y="591"/>
                    <a:pt x="142" y="591"/>
                  </a:cubicBezTo>
                  <a:cubicBezTo>
                    <a:pt x="140" y="592"/>
                    <a:pt x="134" y="592"/>
                    <a:pt x="132" y="594"/>
                  </a:cubicBezTo>
                  <a:cubicBezTo>
                    <a:pt x="131" y="596"/>
                    <a:pt x="132" y="599"/>
                    <a:pt x="132" y="600"/>
                  </a:cubicBezTo>
                  <a:cubicBezTo>
                    <a:pt x="133" y="602"/>
                    <a:pt x="137" y="603"/>
                    <a:pt x="138" y="605"/>
                  </a:cubicBezTo>
                  <a:cubicBezTo>
                    <a:pt x="138" y="606"/>
                    <a:pt x="138" y="610"/>
                    <a:pt x="138" y="611"/>
                  </a:cubicBezTo>
                  <a:cubicBezTo>
                    <a:pt x="139" y="614"/>
                    <a:pt x="140" y="618"/>
                    <a:pt x="142" y="620"/>
                  </a:cubicBezTo>
                  <a:cubicBezTo>
                    <a:pt x="143" y="622"/>
                    <a:pt x="146" y="625"/>
                    <a:pt x="147" y="626"/>
                  </a:cubicBezTo>
                  <a:cubicBezTo>
                    <a:pt x="149" y="628"/>
                    <a:pt x="152" y="633"/>
                    <a:pt x="153" y="636"/>
                  </a:cubicBezTo>
                  <a:cubicBezTo>
                    <a:pt x="154" y="638"/>
                    <a:pt x="154" y="643"/>
                    <a:pt x="153" y="645"/>
                  </a:cubicBezTo>
                  <a:cubicBezTo>
                    <a:pt x="152" y="647"/>
                    <a:pt x="149" y="648"/>
                    <a:pt x="149" y="649"/>
                  </a:cubicBezTo>
                  <a:cubicBezTo>
                    <a:pt x="149" y="651"/>
                    <a:pt x="151" y="653"/>
                    <a:pt x="153" y="654"/>
                  </a:cubicBezTo>
                  <a:cubicBezTo>
                    <a:pt x="154" y="655"/>
                    <a:pt x="158" y="656"/>
                    <a:pt x="160" y="656"/>
                  </a:cubicBezTo>
                  <a:cubicBezTo>
                    <a:pt x="162" y="655"/>
                    <a:pt x="165" y="653"/>
                    <a:pt x="166" y="652"/>
                  </a:cubicBezTo>
                  <a:cubicBezTo>
                    <a:pt x="167" y="651"/>
                    <a:pt x="169" y="648"/>
                    <a:pt x="170" y="647"/>
                  </a:cubicBezTo>
                  <a:cubicBezTo>
                    <a:pt x="172" y="646"/>
                    <a:pt x="178" y="646"/>
                    <a:pt x="180" y="646"/>
                  </a:cubicBezTo>
                  <a:cubicBezTo>
                    <a:pt x="183" y="647"/>
                    <a:pt x="187" y="650"/>
                    <a:pt x="190" y="651"/>
                  </a:cubicBezTo>
                  <a:cubicBezTo>
                    <a:pt x="192" y="651"/>
                    <a:pt x="196" y="649"/>
                    <a:pt x="197" y="648"/>
                  </a:cubicBezTo>
                  <a:cubicBezTo>
                    <a:pt x="198" y="648"/>
                    <a:pt x="200" y="645"/>
                    <a:pt x="201" y="644"/>
                  </a:cubicBezTo>
                  <a:cubicBezTo>
                    <a:pt x="202" y="643"/>
                    <a:pt x="206" y="641"/>
                    <a:pt x="208" y="641"/>
                  </a:cubicBezTo>
                  <a:cubicBezTo>
                    <a:pt x="210" y="641"/>
                    <a:pt x="214" y="642"/>
                    <a:pt x="216" y="643"/>
                  </a:cubicBezTo>
                  <a:cubicBezTo>
                    <a:pt x="218" y="644"/>
                    <a:pt x="224" y="647"/>
                    <a:pt x="225" y="650"/>
                  </a:cubicBezTo>
                  <a:cubicBezTo>
                    <a:pt x="225" y="652"/>
                    <a:pt x="222" y="655"/>
                    <a:pt x="220" y="656"/>
                  </a:cubicBezTo>
                  <a:cubicBezTo>
                    <a:pt x="219" y="657"/>
                    <a:pt x="214" y="658"/>
                    <a:pt x="213" y="659"/>
                  </a:cubicBezTo>
                  <a:cubicBezTo>
                    <a:pt x="212" y="661"/>
                    <a:pt x="210" y="666"/>
                    <a:pt x="210" y="668"/>
                  </a:cubicBezTo>
                  <a:cubicBezTo>
                    <a:pt x="211" y="670"/>
                    <a:pt x="214" y="672"/>
                    <a:pt x="215" y="673"/>
                  </a:cubicBezTo>
                  <a:cubicBezTo>
                    <a:pt x="215" y="674"/>
                    <a:pt x="217" y="677"/>
                    <a:pt x="218" y="678"/>
                  </a:cubicBezTo>
                  <a:cubicBezTo>
                    <a:pt x="218" y="680"/>
                    <a:pt x="216" y="684"/>
                    <a:pt x="217" y="686"/>
                  </a:cubicBezTo>
                  <a:cubicBezTo>
                    <a:pt x="217" y="687"/>
                    <a:pt x="219" y="690"/>
                    <a:pt x="221" y="691"/>
                  </a:cubicBezTo>
                  <a:cubicBezTo>
                    <a:pt x="222" y="692"/>
                    <a:pt x="226" y="691"/>
                    <a:pt x="228" y="691"/>
                  </a:cubicBezTo>
                  <a:cubicBezTo>
                    <a:pt x="230" y="692"/>
                    <a:pt x="235" y="694"/>
                    <a:pt x="238" y="696"/>
                  </a:cubicBezTo>
                  <a:cubicBezTo>
                    <a:pt x="240" y="697"/>
                    <a:pt x="244" y="701"/>
                    <a:pt x="246" y="703"/>
                  </a:cubicBezTo>
                  <a:cubicBezTo>
                    <a:pt x="247" y="705"/>
                    <a:pt x="247" y="709"/>
                    <a:pt x="247" y="711"/>
                  </a:cubicBezTo>
                  <a:cubicBezTo>
                    <a:pt x="247" y="713"/>
                    <a:pt x="247" y="718"/>
                    <a:pt x="246" y="720"/>
                  </a:cubicBezTo>
                  <a:cubicBezTo>
                    <a:pt x="246" y="721"/>
                    <a:pt x="243" y="723"/>
                    <a:pt x="243" y="725"/>
                  </a:cubicBezTo>
                  <a:cubicBezTo>
                    <a:pt x="242" y="726"/>
                    <a:pt x="242" y="729"/>
                    <a:pt x="242" y="730"/>
                  </a:cubicBezTo>
                  <a:cubicBezTo>
                    <a:pt x="243" y="732"/>
                    <a:pt x="248" y="733"/>
                    <a:pt x="249" y="735"/>
                  </a:cubicBezTo>
                  <a:cubicBezTo>
                    <a:pt x="250" y="737"/>
                    <a:pt x="249" y="740"/>
                    <a:pt x="249" y="741"/>
                  </a:cubicBezTo>
                  <a:cubicBezTo>
                    <a:pt x="248" y="743"/>
                    <a:pt x="245" y="744"/>
                    <a:pt x="244" y="746"/>
                  </a:cubicBezTo>
                  <a:cubicBezTo>
                    <a:pt x="244" y="747"/>
                    <a:pt x="245" y="751"/>
                    <a:pt x="244" y="752"/>
                  </a:cubicBezTo>
                  <a:cubicBezTo>
                    <a:pt x="243" y="753"/>
                    <a:pt x="239" y="753"/>
                    <a:pt x="238" y="753"/>
                  </a:cubicBezTo>
                  <a:cubicBezTo>
                    <a:pt x="236" y="752"/>
                    <a:pt x="235" y="748"/>
                    <a:pt x="233" y="748"/>
                  </a:cubicBezTo>
                  <a:cubicBezTo>
                    <a:pt x="232" y="747"/>
                    <a:pt x="228" y="749"/>
                    <a:pt x="227" y="750"/>
                  </a:cubicBezTo>
                  <a:cubicBezTo>
                    <a:pt x="226" y="751"/>
                    <a:pt x="225" y="754"/>
                    <a:pt x="224" y="755"/>
                  </a:cubicBezTo>
                  <a:cubicBezTo>
                    <a:pt x="222" y="757"/>
                    <a:pt x="216" y="757"/>
                    <a:pt x="215" y="759"/>
                  </a:cubicBezTo>
                  <a:cubicBezTo>
                    <a:pt x="214" y="762"/>
                    <a:pt x="216" y="768"/>
                    <a:pt x="217" y="771"/>
                  </a:cubicBezTo>
                  <a:cubicBezTo>
                    <a:pt x="217" y="773"/>
                    <a:pt x="221" y="777"/>
                    <a:pt x="222" y="779"/>
                  </a:cubicBezTo>
                  <a:cubicBezTo>
                    <a:pt x="222" y="782"/>
                    <a:pt x="222" y="788"/>
                    <a:pt x="220" y="790"/>
                  </a:cubicBezTo>
                  <a:cubicBezTo>
                    <a:pt x="220" y="791"/>
                    <a:pt x="216" y="792"/>
                    <a:pt x="215" y="792"/>
                  </a:cubicBezTo>
                  <a:cubicBezTo>
                    <a:pt x="213" y="792"/>
                    <a:pt x="209" y="791"/>
                    <a:pt x="207" y="790"/>
                  </a:cubicBezTo>
                  <a:cubicBezTo>
                    <a:pt x="205" y="790"/>
                    <a:pt x="199" y="789"/>
                    <a:pt x="197" y="789"/>
                  </a:cubicBezTo>
                  <a:cubicBezTo>
                    <a:pt x="195" y="790"/>
                    <a:pt x="190" y="791"/>
                    <a:pt x="190" y="793"/>
                  </a:cubicBezTo>
                  <a:cubicBezTo>
                    <a:pt x="189" y="795"/>
                    <a:pt x="191" y="798"/>
                    <a:pt x="192" y="800"/>
                  </a:cubicBezTo>
                  <a:cubicBezTo>
                    <a:pt x="193" y="801"/>
                    <a:pt x="197" y="803"/>
                    <a:pt x="199" y="803"/>
                  </a:cubicBezTo>
                  <a:cubicBezTo>
                    <a:pt x="200" y="803"/>
                    <a:pt x="203" y="801"/>
                    <a:pt x="204" y="801"/>
                  </a:cubicBezTo>
                  <a:cubicBezTo>
                    <a:pt x="206" y="801"/>
                    <a:pt x="209" y="805"/>
                    <a:pt x="210" y="806"/>
                  </a:cubicBezTo>
                  <a:cubicBezTo>
                    <a:pt x="211" y="808"/>
                    <a:pt x="211" y="813"/>
                    <a:pt x="213" y="815"/>
                  </a:cubicBezTo>
                  <a:cubicBezTo>
                    <a:pt x="215" y="817"/>
                    <a:pt x="222" y="815"/>
                    <a:pt x="223" y="818"/>
                  </a:cubicBezTo>
                  <a:cubicBezTo>
                    <a:pt x="224" y="820"/>
                    <a:pt x="219" y="825"/>
                    <a:pt x="218" y="826"/>
                  </a:cubicBezTo>
                  <a:cubicBezTo>
                    <a:pt x="216" y="829"/>
                    <a:pt x="210" y="833"/>
                    <a:pt x="207" y="833"/>
                  </a:cubicBezTo>
                  <a:cubicBezTo>
                    <a:pt x="206" y="834"/>
                    <a:pt x="202" y="831"/>
                    <a:pt x="201" y="830"/>
                  </a:cubicBezTo>
                  <a:cubicBezTo>
                    <a:pt x="199" y="829"/>
                    <a:pt x="197" y="825"/>
                    <a:pt x="195" y="824"/>
                  </a:cubicBezTo>
                  <a:cubicBezTo>
                    <a:pt x="191" y="823"/>
                    <a:pt x="184" y="826"/>
                    <a:pt x="180" y="827"/>
                  </a:cubicBezTo>
                  <a:cubicBezTo>
                    <a:pt x="178" y="827"/>
                    <a:pt x="174" y="827"/>
                    <a:pt x="172" y="827"/>
                  </a:cubicBezTo>
                  <a:cubicBezTo>
                    <a:pt x="170" y="828"/>
                    <a:pt x="167" y="831"/>
                    <a:pt x="165" y="832"/>
                  </a:cubicBezTo>
                  <a:cubicBezTo>
                    <a:pt x="163" y="832"/>
                    <a:pt x="159" y="833"/>
                    <a:pt x="157" y="833"/>
                  </a:cubicBezTo>
                  <a:cubicBezTo>
                    <a:pt x="155" y="832"/>
                    <a:pt x="153" y="831"/>
                    <a:pt x="152" y="830"/>
                  </a:cubicBezTo>
                  <a:cubicBezTo>
                    <a:pt x="151" y="829"/>
                    <a:pt x="153" y="825"/>
                    <a:pt x="153" y="824"/>
                  </a:cubicBezTo>
                  <a:cubicBezTo>
                    <a:pt x="153" y="822"/>
                    <a:pt x="151" y="819"/>
                    <a:pt x="149" y="818"/>
                  </a:cubicBezTo>
                  <a:cubicBezTo>
                    <a:pt x="148" y="817"/>
                    <a:pt x="145" y="817"/>
                    <a:pt x="144" y="818"/>
                  </a:cubicBezTo>
                  <a:cubicBezTo>
                    <a:pt x="142" y="819"/>
                    <a:pt x="140" y="823"/>
                    <a:pt x="138" y="824"/>
                  </a:cubicBezTo>
                  <a:cubicBezTo>
                    <a:pt x="137" y="825"/>
                    <a:pt x="132" y="826"/>
                    <a:pt x="130" y="825"/>
                  </a:cubicBezTo>
                  <a:cubicBezTo>
                    <a:pt x="129" y="824"/>
                    <a:pt x="129" y="822"/>
                    <a:pt x="128" y="822"/>
                  </a:cubicBezTo>
                  <a:cubicBezTo>
                    <a:pt x="126" y="821"/>
                    <a:pt x="121" y="820"/>
                    <a:pt x="119" y="820"/>
                  </a:cubicBezTo>
                  <a:cubicBezTo>
                    <a:pt x="117" y="821"/>
                    <a:pt x="113" y="825"/>
                    <a:pt x="111" y="825"/>
                  </a:cubicBezTo>
                  <a:cubicBezTo>
                    <a:pt x="109" y="826"/>
                    <a:pt x="105" y="825"/>
                    <a:pt x="103" y="824"/>
                  </a:cubicBezTo>
                  <a:cubicBezTo>
                    <a:pt x="101" y="823"/>
                    <a:pt x="97" y="820"/>
                    <a:pt x="96" y="818"/>
                  </a:cubicBezTo>
                  <a:cubicBezTo>
                    <a:pt x="95" y="817"/>
                    <a:pt x="96" y="813"/>
                    <a:pt x="94" y="812"/>
                  </a:cubicBezTo>
                  <a:cubicBezTo>
                    <a:pt x="93" y="811"/>
                    <a:pt x="87" y="810"/>
                    <a:pt x="85" y="811"/>
                  </a:cubicBezTo>
                  <a:cubicBezTo>
                    <a:pt x="83" y="812"/>
                    <a:pt x="80" y="816"/>
                    <a:pt x="79" y="818"/>
                  </a:cubicBezTo>
                  <a:cubicBezTo>
                    <a:pt x="78" y="820"/>
                    <a:pt x="79" y="827"/>
                    <a:pt x="77" y="829"/>
                  </a:cubicBezTo>
                  <a:cubicBezTo>
                    <a:pt x="75" y="830"/>
                    <a:pt x="70" y="831"/>
                    <a:pt x="68" y="830"/>
                  </a:cubicBezTo>
                  <a:cubicBezTo>
                    <a:pt x="66" y="830"/>
                    <a:pt x="63" y="825"/>
                    <a:pt x="61" y="825"/>
                  </a:cubicBezTo>
                  <a:cubicBezTo>
                    <a:pt x="59" y="825"/>
                    <a:pt x="56" y="828"/>
                    <a:pt x="54" y="829"/>
                  </a:cubicBezTo>
                  <a:cubicBezTo>
                    <a:pt x="53" y="829"/>
                    <a:pt x="51" y="830"/>
                    <a:pt x="50" y="830"/>
                  </a:cubicBezTo>
                  <a:cubicBezTo>
                    <a:pt x="48" y="829"/>
                    <a:pt x="47" y="826"/>
                    <a:pt x="46" y="825"/>
                  </a:cubicBezTo>
                  <a:cubicBezTo>
                    <a:pt x="46" y="823"/>
                    <a:pt x="46" y="821"/>
                    <a:pt x="46" y="820"/>
                  </a:cubicBezTo>
                  <a:cubicBezTo>
                    <a:pt x="47" y="817"/>
                    <a:pt x="49" y="813"/>
                    <a:pt x="50" y="811"/>
                  </a:cubicBezTo>
                  <a:cubicBezTo>
                    <a:pt x="50" y="810"/>
                    <a:pt x="48" y="807"/>
                    <a:pt x="48" y="805"/>
                  </a:cubicBezTo>
                  <a:cubicBezTo>
                    <a:pt x="48" y="803"/>
                    <a:pt x="50" y="799"/>
                    <a:pt x="50" y="797"/>
                  </a:cubicBezTo>
                  <a:cubicBezTo>
                    <a:pt x="50" y="795"/>
                    <a:pt x="50" y="791"/>
                    <a:pt x="49" y="789"/>
                  </a:cubicBezTo>
                  <a:cubicBezTo>
                    <a:pt x="47" y="787"/>
                    <a:pt x="43" y="784"/>
                    <a:pt x="40" y="783"/>
                  </a:cubicBezTo>
                  <a:cubicBezTo>
                    <a:pt x="38" y="783"/>
                    <a:pt x="34" y="783"/>
                    <a:pt x="32" y="782"/>
                  </a:cubicBezTo>
                  <a:cubicBezTo>
                    <a:pt x="29" y="780"/>
                    <a:pt x="28" y="773"/>
                    <a:pt x="26" y="770"/>
                  </a:cubicBezTo>
                  <a:cubicBezTo>
                    <a:pt x="25" y="767"/>
                    <a:pt x="20" y="760"/>
                    <a:pt x="19" y="756"/>
                  </a:cubicBezTo>
                  <a:cubicBezTo>
                    <a:pt x="18" y="753"/>
                    <a:pt x="19" y="746"/>
                    <a:pt x="21" y="743"/>
                  </a:cubicBezTo>
                  <a:cubicBezTo>
                    <a:pt x="22" y="741"/>
                    <a:pt x="26" y="737"/>
                    <a:pt x="28" y="736"/>
                  </a:cubicBezTo>
                  <a:cubicBezTo>
                    <a:pt x="31" y="735"/>
                    <a:pt x="36" y="737"/>
                    <a:pt x="38" y="736"/>
                  </a:cubicBezTo>
                  <a:cubicBezTo>
                    <a:pt x="40" y="735"/>
                    <a:pt x="43" y="733"/>
                    <a:pt x="44" y="731"/>
                  </a:cubicBezTo>
                  <a:cubicBezTo>
                    <a:pt x="45" y="729"/>
                    <a:pt x="46" y="724"/>
                    <a:pt x="46" y="722"/>
                  </a:cubicBezTo>
                  <a:cubicBezTo>
                    <a:pt x="46" y="721"/>
                    <a:pt x="44" y="718"/>
                    <a:pt x="44" y="717"/>
                  </a:cubicBezTo>
                  <a:cubicBezTo>
                    <a:pt x="45" y="715"/>
                    <a:pt x="48" y="711"/>
                    <a:pt x="50" y="710"/>
                  </a:cubicBezTo>
                  <a:cubicBezTo>
                    <a:pt x="52" y="709"/>
                    <a:pt x="56" y="712"/>
                    <a:pt x="58" y="712"/>
                  </a:cubicBezTo>
                  <a:cubicBezTo>
                    <a:pt x="60" y="711"/>
                    <a:pt x="65" y="709"/>
                    <a:pt x="66" y="708"/>
                  </a:cubicBezTo>
                  <a:cubicBezTo>
                    <a:pt x="68" y="706"/>
                    <a:pt x="68" y="701"/>
                    <a:pt x="68" y="699"/>
                  </a:cubicBezTo>
                  <a:cubicBezTo>
                    <a:pt x="69" y="697"/>
                    <a:pt x="72" y="693"/>
                    <a:pt x="73" y="691"/>
                  </a:cubicBezTo>
                  <a:cubicBezTo>
                    <a:pt x="74" y="689"/>
                    <a:pt x="76" y="684"/>
                    <a:pt x="77" y="681"/>
                  </a:cubicBezTo>
                  <a:cubicBezTo>
                    <a:pt x="78" y="679"/>
                    <a:pt x="81" y="676"/>
                    <a:pt x="82" y="674"/>
                  </a:cubicBezTo>
                  <a:cubicBezTo>
                    <a:pt x="82" y="672"/>
                    <a:pt x="83" y="668"/>
                    <a:pt x="81" y="667"/>
                  </a:cubicBezTo>
                  <a:cubicBezTo>
                    <a:pt x="80" y="665"/>
                    <a:pt x="76" y="666"/>
                    <a:pt x="74" y="666"/>
                  </a:cubicBezTo>
                  <a:cubicBezTo>
                    <a:pt x="72" y="666"/>
                    <a:pt x="68" y="669"/>
                    <a:pt x="66" y="668"/>
                  </a:cubicBezTo>
                  <a:cubicBezTo>
                    <a:pt x="64" y="667"/>
                    <a:pt x="61" y="662"/>
                    <a:pt x="61" y="660"/>
                  </a:cubicBezTo>
                  <a:cubicBezTo>
                    <a:pt x="62" y="658"/>
                    <a:pt x="65" y="654"/>
                    <a:pt x="67" y="652"/>
                  </a:cubicBezTo>
                  <a:cubicBezTo>
                    <a:pt x="68" y="650"/>
                    <a:pt x="71" y="645"/>
                    <a:pt x="73" y="644"/>
                  </a:cubicBezTo>
                  <a:cubicBezTo>
                    <a:pt x="76" y="640"/>
                    <a:pt x="83" y="635"/>
                    <a:pt x="86" y="632"/>
                  </a:cubicBezTo>
                  <a:cubicBezTo>
                    <a:pt x="87" y="630"/>
                    <a:pt x="91" y="626"/>
                    <a:pt x="91" y="624"/>
                  </a:cubicBezTo>
                  <a:cubicBezTo>
                    <a:pt x="92" y="621"/>
                    <a:pt x="89" y="615"/>
                    <a:pt x="87" y="612"/>
                  </a:cubicBezTo>
                  <a:cubicBezTo>
                    <a:pt x="86" y="611"/>
                    <a:pt x="81" y="609"/>
                    <a:pt x="80" y="607"/>
                  </a:cubicBezTo>
                  <a:cubicBezTo>
                    <a:pt x="79" y="606"/>
                    <a:pt x="77" y="603"/>
                    <a:pt x="77" y="602"/>
                  </a:cubicBezTo>
                  <a:cubicBezTo>
                    <a:pt x="78" y="600"/>
                    <a:pt x="82" y="598"/>
                    <a:pt x="84" y="597"/>
                  </a:cubicBezTo>
                  <a:cubicBezTo>
                    <a:pt x="85" y="595"/>
                    <a:pt x="86" y="590"/>
                    <a:pt x="88" y="588"/>
                  </a:cubicBezTo>
                  <a:cubicBezTo>
                    <a:pt x="89" y="587"/>
                    <a:pt x="94" y="586"/>
                    <a:pt x="96" y="585"/>
                  </a:cubicBezTo>
                  <a:cubicBezTo>
                    <a:pt x="98" y="585"/>
                    <a:pt x="101" y="584"/>
                    <a:pt x="101" y="582"/>
                  </a:cubicBezTo>
                  <a:cubicBezTo>
                    <a:pt x="103" y="580"/>
                    <a:pt x="101" y="575"/>
                    <a:pt x="100" y="572"/>
                  </a:cubicBezTo>
                  <a:cubicBezTo>
                    <a:pt x="100" y="570"/>
                    <a:pt x="100" y="566"/>
                    <a:pt x="101" y="564"/>
                  </a:cubicBezTo>
                  <a:cubicBezTo>
                    <a:pt x="101" y="562"/>
                    <a:pt x="103" y="560"/>
                    <a:pt x="104" y="559"/>
                  </a:cubicBezTo>
                  <a:cubicBezTo>
                    <a:pt x="106" y="557"/>
                    <a:pt x="112" y="555"/>
                    <a:pt x="113" y="553"/>
                  </a:cubicBezTo>
                  <a:cubicBezTo>
                    <a:pt x="114" y="551"/>
                    <a:pt x="113" y="547"/>
                    <a:pt x="113" y="545"/>
                  </a:cubicBezTo>
                  <a:cubicBezTo>
                    <a:pt x="112" y="543"/>
                    <a:pt x="107" y="540"/>
                    <a:pt x="106" y="537"/>
                  </a:cubicBezTo>
                  <a:cubicBezTo>
                    <a:pt x="106" y="535"/>
                    <a:pt x="108" y="531"/>
                    <a:pt x="110" y="530"/>
                  </a:cubicBezTo>
                  <a:cubicBezTo>
                    <a:pt x="111" y="527"/>
                    <a:pt x="116" y="524"/>
                    <a:pt x="118" y="522"/>
                  </a:cubicBezTo>
                  <a:cubicBezTo>
                    <a:pt x="120" y="520"/>
                    <a:pt x="123" y="516"/>
                    <a:pt x="124" y="514"/>
                  </a:cubicBezTo>
                  <a:cubicBezTo>
                    <a:pt x="124" y="511"/>
                    <a:pt x="123" y="505"/>
                    <a:pt x="121" y="503"/>
                  </a:cubicBezTo>
                  <a:cubicBezTo>
                    <a:pt x="119" y="501"/>
                    <a:pt x="113" y="498"/>
                    <a:pt x="110" y="498"/>
                  </a:cubicBezTo>
                  <a:cubicBezTo>
                    <a:pt x="108" y="498"/>
                    <a:pt x="104" y="499"/>
                    <a:pt x="103" y="501"/>
                  </a:cubicBezTo>
                  <a:cubicBezTo>
                    <a:pt x="101" y="502"/>
                    <a:pt x="99" y="507"/>
                    <a:pt x="97" y="508"/>
                  </a:cubicBezTo>
                  <a:cubicBezTo>
                    <a:pt x="95" y="508"/>
                    <a:pt x="91" y="506"/>
                    <a:pt x="89" y="504"/>
                  </a:cubicBezTo>
                  <a:cubicBezTo>
                    <a:pt x="87" y="503"/>
                    <a:pt x="85" y="499"/>
                    <a:pt x="84" y="497"/>
                  </a:cubicBezTo>
                  <a:cubicBezTo>
                    <a:pt x="83" y="495"/>
                    <a:pt x="84" y="491"/>
                    <a:pt x="83" y="489"/>
                  </a:cubicBezTo>
                  <a:cubicBezTo>
                    <a:pt x="83" y="487"/>
                    <a:pt x="81" y="484"/>
                    <a:pt x="79" y="484"/>
                  </a:cubicBezTo>
                  <a:cubicBezTo>
                    <a:pt x="78" y="483"/>
                    <a:pt x="74" y="486"/>
                    <a:pt x="72" y="487"/>
                  </a:cubicBezTo>
                  <a:cubicBezTo>
                    <a:pt x="70" y="487"/>
                    <a:pt x="66" y="487"/>
                    <a:pt x="63" y="486"/>
                  </a:cubicBezTo>
                  <a:cubicBezTo>
                    <a:pt x="61" y="486"/>
                    <a:pt x="56" y="486"/>
                    <a:pt x="53" y="486"/>
                  </a:cubicBezTo>
                  <a:cubicBezTo>
                    <a:pt x="50" y="486"/>
                    <a:pt x="43" y="488"/>
                    <a:pt x="39" y="487"/>
                  </a:cubicBezTo>
                  <a:cubicBezTo>
                    <a:pt x="37" y="487"/>
                    <a:pt x="32" y="485"/>
                    <a:pt x="30" y="483"/>
                  </a:cubicBezTo>
                  <a:cubicBezTo>
                    <a:pt x="29" y="482"/>
                    <a:pt x="28" y="478"/>
                    <a:pt x="27" y="476"/>
                  </a:cubicBezTo>
                  <a:cubicBezTo>
                    <a:pt x="26" y="474"/>
                    <a:pt x="23" y="470"/>
                    <a:pt x="22" y="469"/>
                  </a:cubicBezTo>
                  <a:cubicBezTo>
                    <a:pt x="20" y="468"/>
                    <a:pt x="16" y="468"/>
                    <a:pt x="14" y="467"/>
                  </a:cubicBezTo>
                  <a:cubicBezTo>
                    <a:pt x="10" y="466"/>
                    <a:pt x="4" y="463"/>
                    <a:pt x="0" y="462"/>
                  </a:cubicBezTo>
                  <a:cubicBezTo>
                    <a:pt x="0" y="462"/>
                    <a:pt x="0" y="462"/>
                    <a:pt x="0" y="462"/>
                  </a:cubicBezTo>
                  <a:cubicBezTo>
                    <a:pt x="1" y="459"/>
                    <a:pt x="2" y="456"/>
                    <a:pt x="3" y="454"/>
                  </a:cubicBezTo>
                  <a:cubicBezTo>
                    <a:pt x="5" y="449"/>
                    <a:pt x="7" y="437"/>
                    <a:pt x="8" y="431"/>
                  </a:cubicBezTo>
                  <a:cubicBezTo>
                    <a:pt x="9" y="427"/>
                    <a:pt x="9" y="418"/>
                    <a:pt x="10" y="413"/>
                  </a:cubicBezTo>
                  <a:cubicBezTo>
                    <a:pt x="11" y="410"/>
                    <a:pt x="13" y="402"/>
                    <a:pt x="16" y="399"/>
                  </a:cubicBezTo>
                  <a:cubicBezTo>
                    <a:pt x="20" y="394"/>
                    <a:pt x="31" y="388"/>
                    <a:pt x="36" y="385"/>
                  </a:cubicBezTo>
                  <a:cubicBezTo>
                    <a:pt x="43" y="382"/>
                    <a:pt x="56" y="375"/>
                    <a:pt x="63" y="373"/>
                  </a:cubicBezTo>
                  <a:cubicBezTo>
                    <a:pt x="71" y="370"/>
                    <a:pt x="87" y="368"/>
                    <a:pt x="95" y="366"/>
                  </a:cubicBezTo>
                  <a:cubicBezTo>
                    <a:pt x="99" y="365"/>
                    <a:pt x="108" y="362"/>
                    <a:pt x="112" y="361"/>
                  </a:cubicBezTo>
                  <a:cubicBezTo>
                    <a:pt x="119" y="359"/>
                    <a:pt x="133" y="355"/>
                    <a:pt x="139" y="351"/>
                  </a:cubicBezTo>
                  <a:cubicBezTo>
                    <a:pt x="145" y="348"/>
                    <a:pt x="154" y="341"/>
                    <a:pt x="157" y="335"/>
                  </a:cubicBezTo>
                  <a:cubicBezTo>
                    <a:pt x="159" y="333"/>
                    <a:pt x="161" y="326"/>
                    <a:pt x="161" y="322"/>
                  </a:cubicBezTo>
                  <a:cubicBezTo>
                    <a:pt x="161" y="320"/>
                    <a:pt x="159" y="314"/>
                    <a:pt x="158" y="312"/>
                  </a:cubicBezTo>
                  <a:cubicBezTo>
                    <a:pt x="157" y="308"/>
                    <a:pt x="154" y="300"/>
                    <a:pt x="151" y="297"/>
                  </a:cubicBezTo>
                  <a:cubicBezTo>
                    <a:pt x="149" y="294"/>
                    <a:pt x="140" y="287"/>
                    <a:pt x="140" y="286"/>
                  </a:cubicBezTo>
                  <a:cubicBezTo>
                    <a:pt x="140" y="286"/>
                    <a:pt x="135" y="280"/>
                    <a:pt x="133" y="277"/>
                  </a:cubicBezTo>
                  <a:cubicBezTo>
                    <a:pt x="131" y="274"/>
                    <a:pt x="127" y="266"/>
                    <a:pt x="127" y="262"/>
                  </a:cubicBezTo>
                  <a:cubicBezTo>
                    <a:pt x="126" y="257"/>
                    <a:pt x="129" y="249"/>
                    <a:pt x="129" y="244"/>
                  </a:cubicBezTo>
                  <a:cubicBezTo>
                    <a:pt x="129" y="238"/>
                    <a:pt x="127" y="226"/>
                    <a:pt x="125" y="221"/>
                  </a:cubicBezTo>
                  <a:cubicBezTo>
                    <a:pt x="124" y="215"/>
                    <a:pt x="118" y="205"/>
                    <a:pt x="118" y="199"/>
                  </a:cubicBezTo>
                  <a:cubicBezTo>
                    <a:pt x="118" y="196"/>
                    <a:pt x="119" y="190"/>
                    <a:pt x="119" y="187"/>
                  </a:cubicBezTo>
                  <a:cubicBezTo>
                    <a:pt x="120" y="185"/>
                    <a:pt x="122" y="180"/>
                    <a:pt x="124" y="179"/>
                  </a:cubicBezTo>
                  <a:cubicBezTo>
                    <a:pt x="126" y="178"/>
                    <a:pt x="131" y="178"/>
                    <a:pt x="133" y="178"/>
                  </a:cubicBezTo>
                  <a:cubicBezTo>
                    <a:pt x="135" y="178"/>
                    <a:pt x="140" y="178"/>
                    <a:pt x="142" y="179"/>
                  </a:cubicBezTo>
                  <a:cubicBezTo>
                    <a:pt x="145" y="180"/>
                    <a:pt x="149" y="183"/>
                    <a:pt x="151" y="184"/>
                  </a:cubicBezTo>
                  <a:cubicBezTo>
                    <a:pt x="153" y="185"/>
                    <a:pt x="158" y="189"/>
                    <a:pt x="161" y="190"/>
                  </a:cubicBezTo>
                  <a:cubicBezTo>
                    <a:pt x="162" y="190"/>
                    <a:pt x="166" y="189"/>
                    <a:pt x="168" y="189"/>
                  </a:cubicBezTo>
                  <a:cubicBezTo>
                    <a:pt x="170" y="189"/>
                    <a:pt x="174" y="187"/>
                    <a:pt x="176" y="186"/>
                  </a:cubicBezTo>
                  <a:cubicBezTo>
                    <a:pt x="179" y="184"/>
                    <a:pt x="184" y="179"/>
                    <a:pt x="187" y="178"/>
                  </a:cubicBezTo>
                  <a:cubicBezTo>
                    <a:pt x="189" y="177"/>
                    <a:pt x="194" y="175"/>
                    <a:pt x="197" y="175"/>
                  </a:cubicBezTo>
                  <a:cubicBezTo>
                    <a:pt x="199" y="175"/>
                    <a:pt x="204" y="176"/>
                    <a:pt x="206" y="177"/>
                  </a:cubicBezTo>
                  <a:cubicBezTo>
                    <a:pt x="207" y="178"/>
                    <a:pt x="207" y="181"/>
                    <a:pt x="208" y="182"/>
                  </a:cubicBezTo>
                  <a:cubicBezTo>
                    <a:pt x="210" y="182"/>
                    <a:pt x="213" y="182"/>
                    <a:pt x="215" y="182"/>
                  </a:cubicBezTo>
                  <a:cubicBezTo>
                    <a:pt x="216" y="182"/>
                    <a:pt x="219" y="181"/>
                    <a:pt x="219" y="180"/>
                  </a:cubicBezTo>
                  <a:cubicBezTo>
                    <a:pt x="221" y="178"/>
                    <a:pt x="223" y="173"/>
                    <a:pt x="223" y="170"/>
                  </a:cubicBezTo>
                  <a:cubicBezTo>
                    <a:pt x="223" y="168"/>
                    <a:pt x="221" y="163"/>
                    <a:pt x="219" y="161"/>
                  </a:cubicBezTo>
                  <a:cubicBezTo>
                    <a:pt x="218" y="159"/>
                    <a:pt x="216" y="157"/>
                    <a:pt x="215" y="156"/>
                  </a:cubicBezTo>
                  <a:cubicBezTo>
                    <a:pt x="214" y="154"/>
                    <a:pt x="211" y="149"/>
                    <a:pt x="210" y="147"/>
                  </a:cubicBezTo>
                  <a:cubicBezTo>
                    <a:pt x="209" y="144"/>
                    <a:pt x="208" y="138"/>
                    <a:pt x="207" y="135"/>
                  </a:cubicBezTo>
                  <a:cubicBezTo>
                    <a:pt x="206" y="133"/>
                    <a:pt x="204" y="130"/>
                    <a:pt x="203" y="129"/>
                  </a:cubicBezTo>
                  <a:cubicBezTo>
                    <a:pt x="201" y="127"/>
                    <a:pt x="197" y="125"/>
                    <a:pt x="195" y="123"/>
                  </a:cubicBezTo>
                  <a:cubicBezTo>
                    <a:pt x="193" y="122"/>
                    <a:pt x="188" y="119"/>
                    <a:pt x="187" y="117"/>
                  </a:cubicBezTo>
                  <a:cubicBezTo>
                    <a:pt x="187" y="115"/>
                    <a:pt x="188" y="112"/>
                    <a:pt x="188" y="111"/>
                  </a:cubicBezTo>
                  <a:cubicBezTo>
                    <a:pt x="188" y="108"/>
                    <a:pt x="189" y="103"/>
                    <a:pt x="188" y="101"/>
                  </a:cubicBezTo>
                  <a:cubicBezTo>
                    <a:pt x="188" y="99"/>
                    <a:pt x="184" y="97"/>
                    <a:pt x="183" y="96"/>
                  </a:cubicBezTo>
                  <a:cubicBezTo>
                    <a:pt x="182" y="95"/>
                    <a:pt x="179" y="93"/>
                    <a:pt x="178" y="91"/>
                  </a:cubicBezTo>
                  <a:cubicBezTo>
                    <a:pt x="178" y="90"/>
                    <a:pt x="179" y="87"/>
                    <a:pt x="179" y="85"/>
                  </a:cubicBezTo>
                  <a:cubicBezTo>
                    <a:pt x="179" y="83"/>
                    <a:pt x="178" y="78"/>
                    <a:pt x="177" y="76"/>
                  </a:cubicBezTo>
                  <a:cubicBezTo>
                    <a:pt x="177" y="73"/>
                    <a:pt x="175" y="69"/>
                    <a:pt x="173" y="67"/>
                  </a:cubicBezTo>
                  <a:cubicBezTo>
                    <a:pt x="172" y="65"/>
                    <a:pt x="169" y="61"/>
                    <a:pt x="166" y="59"/>
                  </a:cubicBezTo>
                  <a:cubicBezTo>
                    <a:pt x="164" y="58"/>
                    <a:pt x="159" y="58"/>
                    <a:pt x="157" y="57"/>
                  </a:cubicBezTo>
                  <a:cubicBezTo>
                    <a:pt x="153" y="56"/>
                    <a:pt x="145" y="54"/>
                    <a:pt x="143" y="51"/>
                  </a:cubicBezTo>
                  <a:cubicBezTo>
                    <a:pt x="141" y="49"/>
                    <a:pt x="140" y="45"/>
                    <a:pt x="139" y="43"/>
                  </a:cubicBezTo>
                  <a:cubicBezTo>
                    <a:pt x="138" y="40"/>
                    <a:pt x="134" y="36"/>
                    <a:pt x="133" y="34"/>
                  </a:cubicBezTo>
                  <a:cubicBezTo>
                    <a:pt x="132" y="32"/>
                    <a:pt x="132" y="28"/>
                    <a:pt x="132" y="27"/>
                  </a:cubicBezTo>
                  <a:cubicBezTo>
                    <a:pt x="131" y="25"/>
                    <a:pt x="127" y="22"/>
                    <a:pt x="126" y="20"/>
                  </a:cubicBezTo>
                  <a:cubicBezTo>
                    <a:pt x="126" y="20"/>
                    <a:pt x="126" y="19"/>
                    <a:pt x="126" y="1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17">
              <a:extLst>
                <a:ext uri="{FF2B5EF4-FFF2-40B4-BE49-F238E27FC236}">
                  <a16:creationId xmlns:a16="http://schemas.microsoft.com/office/drawing/2014/main" id="{F16AD904-941F-4F05-A5CF-B440FC090D8C}"/>
                </a:ext>
              </a:extLst>
            </p:cNvPr>
            <p:cNvSpPr>
              <a:spLocks/>
            </p:cNvSpPr>
            <p:nvPr/>
          </p:nvSpPr>
          <p:spPr bwMode="auto">
            <a:xfrm>
              <a:off x="3678238" y="3316288"/>
              <a:ext cx="1376362" cy="722313"/>
            </a:xfrm>
            <a:custGeom>
              <a:avLst/>
              <a:gdLst/>
              <a:ahLst/>
              <a:cxnLst>
                <a:cxn ang="0">
                  <a:pos x="917" y="208"/>
                </a:cxn>
                <a:cxn ang="0">
                  <a:pos x="862" y="212"/>
                </a:cxn>
                <a:cxn ang="0">
                  <a:pos x="849" y="277"/>
                </a:cxn>
                <a:cxn ang="0">
                  <a:pos x="881" y="355"/>
                </a:cxn>
                <a:cxn ang="0">
                  <a:pos x="756" y="418"/>
                </a:cxn>
                <a:cxn ang="0">
                  <a:pos x="709" y="493"/>
                </a:cxn>
                <a:cxn ang="0">
                  <a:pos x="678" y="431"/>
                </a:cxn>
                <a:cxn ang="0">
                  <a:pos x="631" y="444"/>
                </a:cxn>
                <a:cxn ang="0">
                  <a:pos x="587" y="448"/>
                </a:cxn>
                <a:cxn ang="0">
                  <a:pos x="530" y="454"/>
                </a:cxn>
                <a:cxn ang="0">
                  <a:pos x="526" y="413"/>
                </a:cxn>
                <a:cxn ang="0">
                  <a:pos x="481" y="397"/>
                </a:cxn>
                <a:cxn ang="0">
                  <a:pos x="452" y="346"/>
                </a:cxn>
                <a:cxn ang="0">
                  <a:pos x="455" y="290"/>
                </a:cxn>
                <a:cxn ang="0">
                  <a:pos x="415" y="285"/>
                </a:cxn>
                <a:cxn ang="0">
                  <a:pos x="379" y="347"/>
                </a:cxn>
                <a:cxn ang="0">
                  <a:pos x="332" y="335"/>
                </a:cxn>
                <a:cxn ang="0">
                  <a:pos x="307" y="322"/>
                </a:cxn>
                <a:cxn ang="0">
                  <a:pos x="334" y="301"/>
                </a:cxn>
                <a:cxn ang="0">
                  <a:pos x="317" y="268"/>
                </a:cxn>
                <a:cxn ang="0">
                  <a:pos x="262" y="294"/>
                </a:cxn>
                <a:cxn ang="0">
                  <a:pos x="222" y="323"/>
                </a:cxn>
                <a:cxn ang="0">
                  <a:pos x="178" y="325"/>
                </a:cxn>
                <a:cxn ang="0">
                  <a:pos x="179" y="281"/>
                </a:cxn>
                <a:cxn ang="0">
                  <a:pos x="116" y="295"/>
                </a:cxn>
                <a:cxn ang="0">
                  <a:pos x="102" y="324"/>
                </a:cxn>
                <a:cxn ang="0">
                  <a:pos x="121" y="365"/>
                </a:cxn>
                <a:cxn ang="0">
                  <a:pos x="82" y="378"/>
                </a:cxn>
                <a:cxn ang="0">
                  <a:pos x="41" y="362"/>
                </a:cxn>
                <a:cxn ang="0">
                  <a:pos x="42" y="311"/>
                </a:cxn>
                <a:cxn ang="0">
                  <a:pos x="46" y="282"/>
                </a:cxn>
                <a:cxn ang="0">
                  <a:pos x="26" y="256"/>
                </a:cxn>
                <a:cxn ang="0">
                  <a:pos x="32" y="219"/>
                </a:cxn>
                <a:cxn ang="0">
                  <a:pos x="8" y="175"/>
                </a:cxn>
                <a:cxn ang="0">
                  <a:pos x="11" y="151"/>
                </a:cxn>
                <a:cxn ang="0">
                  <a:pos x="93" y="135"/>
                </a:cxn>
                <a:cxn ang="0">
                  <a:pos x="139" y="107"/>
                </a:cxn>
                <a:cxn ang="0">
                  <a:pos x="229" y="92"/>
                </a:cxn>
                <a:cxn ang="0">
                  <a:pos x="309" y="94"/>
                </a:cxn>
                <a:cxn ang="0">
                  <a:pos x="339" y="82"/>
                </a:cxn>
                <a:cxn ang="0">
                  <a:pos x="336" y="73"/>
                </a:cxn>
                <a:cxn ang="0">
                  <a:pos x="333" y="58"/>
                </a:cxn>
                <a:cxn ang="0">
                  <a:pos x="323" y="54"/>
                </a:cxn>
                <a:cxn ang="0">
                  <a:pos x="299" y="56"/>
                </a:cxn>
                <a:cxn ang="0">
                  <a:pos x="290" y="55"/>
                </a:cxn>
                <a:cxn ang="0">
                  <a:pos x="279" y="64"/>
                </a:cxn>
                <a:cxn ang="0">
                  <a:pos x="288" y="46"/>
                </a:cxn>
                <a:cxn ang="0">
                  <a:pos x="307" y="28"/>
                </a:cxn>
                <a:cxn ang="0">
                  <a:pos x="351" y="17"/>
                </a:cxn>
                <a:cxn ang="0">
                  <a:pos x="389" y="4"/>
                </a:cxn>
                <a:cxn ang="0">
                  <a:pos x="420" y="11"/>
                </a:cxn>
                <a:cxn ang="0">
                  <a:pos x="461" y="34"/>
                </a:cxn>
                <a:cxn ang="0">
                  <a:pos x="497" y="71"/>
                </a:cxn>
                <a:cxn ang="0">
                  <a:pos x="593" y="52"/>
                </a:cxn>
                <a:cxn ang="0">
                  <a:pos x="619" y="10"/>
                </a:cxn>
                <a:cxn ang="0">
                  <a:pos x="664" y="0"/>
                </a:cxn>
                <a:cxn ang="0">
                  <a:pos x="739" y="11"/>
                </a:cxn>
                <a:cxn ang="0">
                  <a:pos x="796" y="61"/>
                </a:cxn>
                <a:cxn ang="0">
                  <a:pos x="852" y="60"/>
                </a:cxn>
                <a:cxn ang="0">
                  <a:pos x="893" y="100"/>
                </a:cxn>
                <a:cxn ang="0">
                  <a:pos x="908" y="144"/>
                </a:cxn>
                <a:cxn ang="0">
                  <a:pos x="935" y="189"/>
                </a:cxn>
              </a:cxnLst>
              <a:rect l="0" t="0" r="r" b="b"/>
              <a:pathLst>
                <a:path w="943" h="495">
                  <a:moveTo>
                    <a:pt x="943" y="203"/>
                  </a:moveTo>
                  <a:cubicBezTo>
                    <a:pt x="943" y="206"/>
                    <a:pt x="941" y="211"/>
                    <a:pt x="939" y="213"/>
                  </a:cubicBezTo>
                  <a:cubicBezTo>
                    <a:pt x="939" y="214"/>
                    <a:pt x="936" y="215"/>
                    <a:pt x="935" y="215"/>
                  </a:cubicBezTo>
                  <a:cubicBezTo>
                    <a:pt x="933" y="215"/>
                    <a:pt x="930" y="215"/>
                    <a:pt x="928" y="215"/>
                  </a:cubicBezTo>
                  <a:cubicBezTo>
                    <a:pt x="927" y="214"/>
                    <a:pt x="927" y="211"/>
                    <a:pt x="926" y="210"/>
                  </a:cubicBezTo>
                  <a:cubicBezTo>
                    <a:pt x="924" y="209"/>
                    <a:pt x="919" y="208"/>
                    <a:pt x="917" y="208"/>
                  </a:cubicBezTo>
                  <a:cubicBezTo>
                    <a:pt x="914" y="208"/>
                    <a:pt x="909" y="210"/>
                    <a:pt x="907" y="211"/>
                  </a:cubicBezTo>
                  <a:cubicBezTo>
                    <a:pt x="904" y="212"/>
                    <a:pt x="899" y="217"/>
                    <a:pt x="896" y="219"/>
                  </a:cubicBezTo>
                  <a:cubicBezTo>
                    <a:pt x="894" y="220"/>
                    <a:pt x="890" y="222"/>
                    <a:pt x="888" y="222"/>
                  </a:cubicBezTo>
                  <a:cubicBezTo>
                    <a:pt x="886" y="222"/>
                    <a:pt x="882" y="223"/>
                    <a:pt x="881" y="223"/>
                  </a:cubicBezTo>
                  <a:cubicBezTo>
                    <a:pt x="878" y="222"/>
                    <a:pt x="873" y="218"/>
                    <a:pt x="871" y="217"/>
                  </a:cubicBezTo>
                  <a:cubicBezTo>
                    <a:pt x="869" y="216"/>
                    <a:pt x="865" y="213"/>
                    <a:pt x="862" y="212"/>
                  </a:cubicBezTo>
                  <a:cubicBezTo>
                    <a:pt x="860" y="211"/>
                    <a:pt x="855" y="211"/>
                    <a:pt x="853" y="211"/>
                  </a:cubicBezTo>
                  <a:cubicBezTo>
                    <a:pt x="851" y="211"/>
                    <a:pt x="846" y="211"/>
                    <a:pt x="844" y="212"/>
                  </a:cubicBezTo>
                  <a:cubicBezTo>
                    <a:pt x="842" y="213"/>
                    <a:pt x="840" y="218"/>
                    <a:pt x="839" y="220"/>
                  </a:cubicBezTo>
                  <a:cubicBezTo>
                    <a:pt x="839" y="223"/>
                    <a:pt x="838" y="229"/>
                    <a:pt x="838" y="232"/>
                  </a:cubicBezTo>
                  <a:cubicBezTo>
                    <a:pt x="838" y="238"/>
                    <a:pt x="844" y="248"/>
                    <a:pt x="845" y="254"/>
                  </a:cubicBezTo>
                  <a:cubicBezTo>
                    <a:pt x="847" y="259"/>
                    <a:pt x="849" y="271"/>
                    <a:pt x="849" y="277"/>
                  </a:cubicBezTo>
                  <a:cubicBezTo>
                    <a:pt x="849" y="282"/>
                    <a:pt x="846" y="290"/>
                    <a:pt x="847" y="295"/>
                  </a:cubicBezTo>
                  <a:cubicBezTo>
                    <a:pt x="847" y="299"/>
                    <a:pt x="851" y="307"/>
                    <a:pt x="853" y="310"/>
                  </a:cubicBezTo>
                  <a:cubicBezTo>
                    <a:pt x="855" y="313"/>
                    <a:pt x="860" y="319"/>
                    <a:pt x="860" y="319"/>
                  </a:cubicBezTo>
                  <a:cubicBezTo>
                    <a:pt x="860" y="320"/>
                    <a:pt x="869" y="327"/>
                    <a:pt x="871" y="330"/>
                  </a:cubicBezTo>
                  <a:cubicBezTo>
                    <a:pt x="874" y="333"/>
                    <a:pt x="877" y="341"/>
                    <a:pt x="878" y="345"/>
                  </a:cubicBezTo>
                  <a:cubicBezTo>
                    <a:pt x="879" y="347"/>
                    <a:pt x="881" y="353"/>
                    <a:pt x="881" y="355"/>
                  </a:cubicBezTo>
                  <a:cubicBezTo>
                    <a:pt x="881" y="359"/>
                    <a:pt x="879" y="366"/>
                    <a:pt x="877" y="368"/>
                  </a:cubicBezTo>
                  <a:cubicBezTo>
                    <a:pt x="874" y="374"/>
                    <a:pt x="865" y="381"/>
                    <a:pt x="859" y="384"/>
                  </a:cubicBezTo>
                  <a:cubicBezTo>
                    <a:pt x="853" y="388"/>
                    <a:pt x="839" y="392"/>
                    <a:pt x="832" y="394"/>
                  </a:cubicBezTo>
                  <a:cubicBezTo>
                    <a:pt x="828" y="395"/>
                    <a:pt x="819" y="398"/>
                    <a:pt x="815" y="399"/>
                  </a:cubicBezTo>
                  <a:cubicBezTo>
                    <a:pt x="807" y="401"/>
                    <a:pt x="791" y="403"/>
                    <a:pt x="783" y="406"/>
                  </a:cubicBezTo>
                  <a:cubicBezTo>
                    <a:pt x="776" y="408"/>
                    <a:pt x="763" y="415"/>
                    <a:pt x="756" y="418"/>
                  </a:cubicBezTo>
                  <a:cubicBezTo>
                    <a:pt x="751" y="421"/>
                    <a:pt x="740" y="427"/>
                    <a:pt x="736" y="432"/>
                  </a:cubicBezTo>
                  <a:cubicBezTo>
                    <a:pt x="733" y="435"/>
                    <a:pt x="731" y="443"/>
                    <a:pt x="730" y="446"/>
                  </a:cubicBezTo>
                  <a:cubicBezTo>
                    <a:pt x="729" y="451"/>
                    <a:pt x="729" y="460"/>
                    <a:pt x="728" y="464"/>
                  </a:cubicBezTo>
                  <a:cubicBezTo>
                    <a:pt x="727" y="470"/>
                    <a:pt x="725" y="482"/>
                    <a:pt x="723" y="487"/>
                  </a:cubicBezTo>
                  <a:cubicBezTo>
                    <a:pt x="722" y="489"/>
                    <a:pt x="721" y="492"/>
                    <a:pt x="720" y="495"/>
                  </a:cubicBezTo>
                  <a:cubicBezTo>
                    <a:pt x="717" y="494"/>
                    <a:pt x="712" y="494"/>
                    <a:pt x="709" y="493"/>
                  </a:cubicBezTo>
                  <a:cubicBezTo>
                    <a:pt x="706" y="492"/>
                    <a:pt x="700" y="486"/>
                    <a:pt x="698" y="483"/>
                  </a:cubicBezTo>
                  <a:cubicBezTo>
                    <a:pt x="697" y="480"/>
                    <a:pt x="696" y="475"/>
                    <a:pt x="695" y="472"/>
                  </a:cubicBezTo>
                  <a:cubicBezTo>
                    <a:pt x="695" y="469"/>
                    <a:pt x="695" y="463"/>
                    <a:pt x="695" y="461"/>
                  </a:cubicBezTo>
                  <a:cubicBezTo>
                    <a:pt x="695" y="459"/>
                    <a:pt x="695" y="455"/>
                    <a:pt x="694" y="453"/>
                  </a:cubicBezTo>
                  <a:cubicBezTo>
                    <a:pt x="692" y="450"/>
                    <a:pt x="687" y="446"/>
                    <a:pt x="685" y="443"/>
                  </a:cubicBezTo>
                  <a:cubicBezTo>
                    <a:pt x="683" y="440"/>
                    <a:pt x="680" y="434"/>
                    <a:pt x="678" y="431"/>
                  </a:cubicBezTo>
                  <a:cubicBezTo>
                    <a:pt x="676" y="430"/>
                    <a:pt x="673" y="426"/>
                    <a:pt x="670" y="425"/>
                  </a:cubicBezTo>
                  <a:cubicBezTo>
                    <a:pt x="668" y="424"/>
                    <a:pt x="661" y="423"/>
                    <a:pt x="658" y="424"/>
                  </a:cubicBezTo>
                  <a:cubicBezTo>
                    <a:pt x="656" y="425"/>
                    <a:pt x="653" y="428"/>
                    <a:pt x="652" y="429"/>
                  </a:cubicBezTo>
                  <a:cubicBezTo>
                    <a:pt x="650" y="431"/>
                    <a:pt x="649" y="434"/>
                    <a:pt x="648" y="435"/>
                  </a:cubicBezTo>
                  <a:cubicBezTo>
                    <a:pt x="646" y="437"/>
                    <a:pt x="641" y="435"/>
                    <a:pt x="638" y="436"/>
                  </a:cubicBezTo>
                  <a:cubicBezTo>
                    <a:pt x="636" y="437"/>
                    <a:pt x="633" y="442"/>
                    <a:pt x="631" y="444"/>
                  </a:cubicBezTo>
                  <a:cubicBezTo>
                    <a:pt x="630" y="446"/>
                    <a:pt x="628" y="450"/>
                    <a:pt x="627" y="451"/>
                  </a:cubicBezTo>
                  <a:cubicBezTo>
                    <a:pt x="624" y="453"/>
                    <a:pt x="617" y="454"/>
                    <a:pt x="614" y="454"/>
                  </a:cubicBezTo>
                  <a:cubicBezTo>
                    <a:pt x="612" y="453"/>
                    <a:pt x="607" y="451"/>
                    <a:pt x="606" y="450"/>
                  </a:cubicBezTo>
                  <a:cubicBezTo>
                    <a:pt x="604" y="449"/>
                    <a:pt x="601" y="445"/>
                    <a:pt x="599" y="444"/>
                  </a:cubicBezTo>
                  <a:cubicBezTo>
                    <a:pt x="597" y="442"/>
                    <a:pt x="592" y="441"/>
                    <a:pt x="590" y="442"/>
                  </a:cubicBezTo>
                  <a:cubicBezTo>
                    <a:pt x="589" y="443"/>
                    <a:pt x="588" y="447"/>
                    <a:pt x="587" y="448"/>
                  </a:cubicBezTo>
                  <a:cubicBezTo>
                    <a:pt x="586" y="449"/>
                    <a:pt x="582" y="451"/>
                    <a:pt x="580" y="452"/>
                  </a:cubicBezTo>
                  <a:cubicBezTo>
                    <a:pt x="577" y="453"/>
                    <a:pt x="571" y="455"/>
                    <a:pt x="567" y="455"/>
                  </a:cubicBezTo>
                  <a:cubicBezTo>
                    <a:pt x="564" y="455"/>
                    <a:pt x="558" y="455"/>
                    <a:pt x="554" y="454"/>
                  </a:cubicBezTo>
                  <a:cubicBezTo>
                    <a:pt x="553" y="454"/>
                    <a:pt x="550" y="452"/>
                    <a:pt x="548" y="452"/>
                  </a:cubicBezTo>
                  <a:cubicBezTo>
                    <a:pt x="546" y="452"/>
                    <a:pt x="542" y="454"/>
                    <a:pt x="539" y="454"/>
                  </a:cubicBezTo>
                  <a:cubicBezTo>
                    <a:pt x="537" y="454"/>
                    <a:pt x="532" y="456"/>
                    <a:pt x="530" y="454"/>
                  </a:cubicBezTo>
                  <a:cubicBezTo>
                    <a:pt x="528" y="453"/>
                    <a:pt x="527" y="448"/>
                    <a:pt x="527" y="446"/>
                  </a:cubicBezTo>
                  <a:cubicBezTo>
                    <a:pt x="526" y="444"/>
                    <a:pt x="527" y="440"/>
                    <a:pt x="528" y="438"/>
                  </a:cubicBezTo>
                  <a:cubicBezTo>
                    <a:pt x="529" y="437"/>
                    <a:pt x="532" y="436"/>
                    <a:pt x="533" y="434"/>
                  </a:cubicBezTo>
                  <a:cubicBezTo>
                    <a:pt x="534" y="433"/>
                    <a:pt x="535" y="429"/>
                    <a:pt x="535" y="427"/>
                  </a:cubicBezTo>
                  <a:cubicBezTo>
                    <a:pt x="535" y="425"/>
                    <a:pt x="535" y="420"/>
                    <a:pt x="534" y="418"/>
                  </a:cubicBezTo>
                  <a:cubicBezTo>
                    <a:pt x="532" y="417"/>
                    <a:pt x="528" y="414"/>
                    <a:pt x="526" y="413"/>
                  </a:cubicBezTo>
                  <a:cubicBezTo>
                    <a:pt x="524" y="413"/>
                    <a:pt x="518" y="413"/>
                    <a:pt x="515" y="413"/>
                  </a:cubicBezTo>
                  <a:cubicBezTo>
                    <a:pt x="513" y="412"/>
                    <a:pt x="509" y="411"/>
                    <a:pt x="506" y="412"/>
                  </a:cubicBezTo>
                  <a:cubicBezTo>
                    <a:pt x="504" y="412"/>
                    <a:pt x="500" y="413"/>
                    <a:pt x="498" y="413"/>
                  </a:cubicBezTo>
                  <a:cubicBezTo>
                    <a:pt x="496" y="413"/>
                    <a:pt x="491" y="412"/>
                    <a:pt x="490" y="411"/>
                  </a:cubicBezTo>
                  <a:cubicBezTo>
                    <a:pt x="487" y="410"/>
                    <a:pt x="483" y="408"/>
                    <a:pt x="482" y="406"/>
                  </a:cubicBezTo>
                  <a:cubicBezTo>
                    <a:pt x="481" y="404"/>
                    <a:pt x="481" y="400"/>
                    <a:pt x="481" y="397"/>
                  </a:cubicBezTo>
                  <a:cubicBezTo>
                    <a:pt x="481" y="395"/>
                    <a:pt x="480" y="390"/>
                    <a:pt x="479" y="388"/>
                  </a:cubicBezTo>
                  <a:cubicBezTo>
                    <a:pt x="477" y="385"/>
                    <a:pt x="473" y="379"/>
                    <a:pt x="471" y="377"/>
                  </a:cubicBezTo>
                  <a:cubicBezTo>
                    <a:pt x="470" y="375"/>
                    <a:pt x="467" y="371"/>
                    <a:pt x="466" y="369"/>
                  </a:cubicBezTo>
                  <a:cubicBezTo>
                    <a:pt x="463" y="367"/>
                    <a:pt x="458" y="365"/>
                    <a:pt x="456" y="363"/>
                  </a:cubicBezTo>
                  <a:cubicBezTo>
                    <a:pt x="455" y="361"/>
                    <a:pt x="453" y="357"/>
                    <a:pt x="452" y="354"/>
                  </a:cubicBezTo>
                  <a:cubicBezTo>
                    <a:pt x="452" y="352"/>
                    <a:pt x="451" y="348"/>
                    <a:pt x="452" y="346"/>
                  </a:cubicBezTo>
                  <a:cubicBezTo>
                    <a:pt x="452" y="345"/>
                    <a:pt x="455" y="342"/>
                    <a:pt x="455" y="341"/>
                  </a:cubicBezTo>
                  <a:cubicBezTo>
                    <a:pt x="457" y="339"/>
                    <a:pt x="461" y="334"/>
                    <a:pt x="462" y="332"/>
                  </a:cubicBezTo>
                  <a:cubicBezTo>
                    <a:pt x="463" y="329"/>
                    <a:pt x="464" y="322"/>
                    <a:pt x="464" y="319"/>
                  </a:cubicBezTo>
                  <a:cubicBezTo>
                    <a:pt x="464" y="316"/>
                    <a:pt x="461" y="312"/>
                    <a:pt x="461" y="310"/>
                  </a:cubicBezTo>
                  <a:cubicBezTo>
                    <a:pt x="460" y="307"/>
                    <a:pt x="460" y="300"/>
                    <a:pt x="459" y="297"/>
                  </a:cubicBezTo>
                  <a:cubicBezTo>
                    <a:pt x="459" y="295"/>
                    <a:pt x="457" y="291"/>
                    <a:pt x="455" y="290"/>
                  </a:cubicBezTo>
                  <a:cubicBezTo>
                    <a:pt x="453" y="289"/>
                    <a:pt x="448" y="289"/>
                    <a:pt x="446" y="288"/>
                  </a:cubicBezTo>
                  <a:cubicBezTo>
                    <a:pt x="444" y="288"/>
                    <a:pt x="440" y="287"/>
                    <a:pt x="439" y="285"/>
                  </a:cubicBezTo>
                  <a:cubicBezTo>
                    <a:pt x="437" y="284"/>
                    <a:pt x="436" y="280"/>
                    <a:pt x="435" y="279"/>
                  </a:cubicBezTo>
                  <a:cubicBezTo>
                    <a:pt x="433" y="277"/>
                    <a:pt x="428" y="276"/>
                    <a:pt x="426" y="277"/>
                  </a:cubicBezTo>
                  <a:cubicBezTo>
                    <a:pt x="424" y="277"/>
                    <a:pt x="422" y="281"/>
                    <a:pt x="420" y="282"/>
                  </a:cubicBezTo>
                  <a:cubicBezTo>
                    <a:pt x="419" y="283"/>
                    <a:pt x="416" y="283"/>
                    <a:pt x="415" y="285"/>
                  </a:cubicBezTo>
                  <a:cubicBezTo>
                    <a:pt x="413" y="287"/>
                    <a:pt x="413" y="293"/>
                    <a:pt x="413" y="295"/>
                  </a:cubicBezTo>
                  <a:cubicBezTo>
                    <a:pt x="413" y="298"/>
                    <a:pt x="415" y="305"/>
                    <a:pt x="415" y="308"/>
                  </a:cubicBezTo>
                  <a:cubicBezTo>
                    <a:pt x="414" y="310"/>
                    <a:pt x="412" y="315"/>
                    <a:pt x="411" y="317"/>
                  </a:cubicBezTo>
                  <a:cubicBezTo>
                    <a:pt x="409" y="320"/>
                    <a:pt x="404" y="324"/>
                    <a:pt x="402" y="326"/>
                  </a:cubicBezTo>
                  <a:cubicBezTo>
                    <a:pt x="399" y="329"/>
                    <a:pt x="393" y="335"/>
                    <a:pt x="390" y="338"/>
                  </a:cubicBezTo>
                  <a:cubicBezTo>
                    <a:pt x="388" y="341"/>
                    <a:pt x="382" y="346"/>
                    <a:pt x="379" y="347"/>
                  </a:cubicBezTo>
                  <a:cubicBezTo>
                    <a:pt x="378" y="348"/>
                    <a:pt x="375" y="348"/>
                    <a:pt x="373" y="348"/>
                  </a:cubicBezTo>
                  <a:cubicBezTo>
                    <a:pt x="371" y="348"/>
                    <a:pt x="368" y="346"/>
                    <a:pt x="367" y="345"/>
                  </a:cubicBezTo>
                  <a:cubicBezTo>
                    <a:pt x="365" y="343"/>
                    <a:pt x="364" y="339"/>
                    <a:pt x="362" y="338"/>
                  </a:cubicBezTo>
                  <a:cubicBezTo>
                    <a:pt x="360" y="336"/>
                    <a:pt x="354" y="334"/>
                    <a:pt x="351" y="334"/>
                  </a:cubicBezTo>
                  <a:cubicBezTo>
                    <a:pt x="349" y="333"/>
                    <a:pt x="345" y="333"/>
                    <a:pt x="343" y="333"/>
                  </a:cubicBezTo>
                  <a:cubicBezTo>
                    <a:pt x="340" y="333"/>
                    <a:pt x="335" y="335"/>
                    <a:pt x="332" y="335"/>
                  </a:cubicBezTo>
                  <a:cubicBezTo>
                    <a:pt x="329" y="335"/>
                    <a:pt x="324" y="334"/>
                    <a:pt x="321" y="334"/>
                  </a:cubicBezTo>
                  <a:cubicBezTo>
                    <a:pt x="318" y="334"/>
                    <a:pt x="312" y="337"/>
                    <a:pt x="309" y="336"/>
                  </a:cubicBezTo>
                  <a:cubicBezTo>
                    <a:pt x="307" y="336"/>
                    <a:pt x="303" y="335"/>
                    <a:pt x="301" y="334"/>
                  </a:cubicBezTo>
                  <a:cubicBezTo>
                    <a:pt x="299" y="333"/>
                    <a:pt x="296" y="330"/>
                    <a:pt x="295" y="328"/>
                  </a:cubicBezTo>
                  <a:cubicBezTo>
                    <a:pt x="295" y="327"/>
                    <a:pt x="295" y="323"/>
                    <a:pt x="296" y="322"/>
                  </a:cubicBezTo>
                  <a:cubicBezTo>
                    <a:pt x="298" y="320"/>
                    <a:pt x="305" y="321"/>
                    <a:pt x="307" y="322"/>
                  </a:cubicBezTo>
                  <a:cubicBezTo>
                    <a:pt x="310" y="322"/>
                    <a:pt x="315" y="323"/>
                    <a:pt x="317" y="324"/>
                  </a:cubicBezTo>
                  <a:cubicBezTo>
                    <a:pt x="319" y="324"/>
                    <a:pt x="323" y="327"/>
                    <a:pt x="325" y="326"/>
                  </a:cubicBezTo>
                  <a:cubicBezTo>
                    <a:pt x="327" y="326"/>
                    <a:pt x="328" y="323"/>
                    <a:pt x="328" y="321"/>
                  </a:cubicBezTo>
                  <a:cubicBezTo>
                    <a:pt x="329" y="319"/>
                    <a:pt x="326" y="315"/>
                    <a:pt x="326" y="313"/>
                  </a:cubicBezTo>
                  <a:cubicBezTo>
                    <a:pt x="326" y="311"/>
                    <a:pt x="328" y="306"/>
                    <a:pt x="329" y="304"/>
                  </a:cubicBezTo>
                  <a:cubicBezTo>
                    <a:pt x="330" y="303"/>
                    <a:pt x="333" y="302"/>
                    <a:pt x="334" y="301"/>
                  </a:cubicBezTo>
                  <a:cubicBezTo>
                    <a:pt x="335" y="299"/>
                    <a:pt x="335" y="295"/>
                    <a:pt x="335" y="293"/>
                  </a:cubicBezTo>
                  <a:cubicBezTo>
                    <a:pt x="334" y="291"/>
                    <a:pt x="332" y="288"/>
                    <a:pt x="332" y="286"/>
                  </a:cubicBezTo>
                  <a:cubicBezTo>
                    <a:pt x="332" y="285"/>
                    <a:pt x="334" y="281"/>
                    <a:pt x="334" y="279"/>
                  </a:cubicBezTo>
                  <a:cubicBezTo>
                    <a:pt x="333" y="278"/>
                    <a:pt x="329" y="276"/>
                    <a:pt x="327" y="275"/>
                  </a:cubicBezTo>
                  <a:cubicBezTo>
                    <a:pt x="326" y="274"/>
                    <a:pt x="324" y="270"/>
                    <a:pt x="322" y="269"/>
                  </a:cubicBezTo>
                  <a:cubicBezTo>
                    <a:pt x="321" y="268"/>
                    <a:pt x="318" y="268"/>
                    <a:pt x="317" y="268"/>
                  </a:cubicBezTo>
                  <a:cubicBezTo>
                    <a:pt x="315" y="267"/>
                    <a:pt x="311" y="265"/>
                    <a:pt x="308" y="264"/>
                  </a:cubicBezTo>
                  <a:cubicBezTo>
                    <a:pt x="305" y="264"/>
                    <a:pt x="299" y="264"/>
                    <a:pt x="296" y="265"/>
                  </a:cubicBezTo>
                  <a:cubicBezTo>
                    <a:pt x="294" y="265"/>
                    <a:pt x="290" y="268"/>
                    <a:pt x="288" y="269"/>
                  </a:cubicBezTo>
                  <a:cubicBezTo>
                    <a:pt x="286" y="270"/>
                    <a:pt x="280" y="271"/>
                    <a:pt x="278" y="272"/>
                  </a:cubicBezTo>
                  <a:cubicBezTo>
                    <a:pt x="275" y="274"/>
                    <a:pt x="271" y="279"/>
                    <a:pt x="269" y="282"/>
                  </a:cubicBezTo>
                  <a:cubicBezTo>
                    <a:pt x="267" y="285"/>
                    <a:pt x="265" y="292"/>
                    <a:pt x="262" y="294"/>
                  </a:cubicBezTo>
                  <a:cubicBezTo>
                    <a:pt x="260" y="297"/>
                    <a:pt x="254" y="299"/>
                    <a:pt x="252" y="300"/>
                  </a:cubicBezTo>
                  <a:cubicBezTo>
                    <a:pt x="249" y="301"/>
                    <a:pt x="244" y="302"/>
                    <a:pt x="243" y="304"/>
                  </a:cubicBezTo>
                  <a:cubicBezTo>
                    <a:pt x="242" y="306"/>
                    <a:pt x="243" y="311"/>
                    <a:pt x="243" y="313"/>
                  </a:cubicBezTo>
                  <a:cubicBezTo>
                    <a:pt x="243" y="315"/>
                    <a:pt x="244" y="320"/>
                    <a:pt x="243" y="323"/>
                  </a:cubicBezTo>
                  <a:cubicBezTo>
                    <a:pt x="242" y="325"/>
                    <a:pt x="237" y="327"/>
                    <a:pt x="235" y="328"/>
                  </a:cubicBezTo>
                  <a:cubicBezTo>
                    <a:pt x="232" y="328"/>
                    <a:pt x="225" y="325"/>
                    <a:pt x="222" y="323"/>
                  </a:cubicBezTo>
                  <a:cubicBezTo>
                    <a:pt x="220" y="323"/>
                    <a:pt x="216" y="321"/>
                    <a:pt x="214" y="320"/>
                  </a:cubicBezTo>
                  <a:cubicBezTo>
                    <a:pt x="212" y="319"/>
                    <a:pt x="209" y="316"/>
                    <a:pt x="206" y="315"/>
                  </a:cubicBezTo>
                  <a:cubicBezTo>
                    <a:pt x="204" y="314"/>
                    <a:pt x="200" y="314"/>
                    <a:pt x="198" y="314"/>
                  </a:cubicBezTo>
                  <a:cubicBezTo>
                    <a:pt x="196" y="314"/>
                    <a:pt x="191" y="316"/>
                    <a:pt x="189" y="318"/>
                  </a:cubicBezTo>
                  <a:cubicBezTo>
                    <a:pt x="187" y="319"/>
                    <a:pt x="186" y="324"/>
                    <a:pt x="184" y="325"/>
                  </a:cubicBezTo>
                  <a:cubicBezTo>
                    <a:pt x="183" y="326"/>
                    <a:pt x="179" y="326"/>
                    <a:pt x="178" y="325"/>
                  </a:cubicBezTo>
                  <a:cubicBezTo>
                    <a:pt x="177" y="324"/>
                    <a:pt x="176" y="321"/>
                    <a:pt x="175" y="319"/>
                  </a:cubicBezTo>
                  <a:cubicBezTo>
                    <a:pt x="175" y="317"/>
                    <a:pt x="173" y="314"/>
                    <a:pt x="173" y="312"/>
                  </a:cubicBezTo>
                  <a:cubicBezTo>
                    <a:pt x="173" y="309"/>
                    <a:pt x="176" y="305"/>
                    <a:pt x="177" y="303"/>
                  </a:cubicBezTo>
                  <a:cubicBezTo>
                    <a:pt x="178" y="301"/>
                    <a:pt x="179" y="296"/>
                    <a:pt x="180" y="294"/>
                  </a:cubicBezTo>
                  <a:cubicBezTo>
                    <a:pt x="181" y="293"/>
                    <a:pt x="184" y="290"/>
                    <a:pt x="184" y="288"/>
                  </a:cubicBezTo>
                  <a:cubicBezTo>
                    <a:pt x="184" y="286"/>
                    <a:pt x="181" y="282"/>
                    <a:pt x="179" y="281"/>
                  </a:cubicBezTo>
                  <a:cubicBezTo>
                    <a:pt x="178" y="279"/>
                    <a:pt x="174" y="278"/>
                    <a:pt x="172" y="277"/>
                  </a:cubicBezTo>
                  <a:cubicBezTo>
                    <a:pt x="170" y="276"/>
                    <a:pt x="165" y="276"/>
                    <a:pt x="162" y="276"/>
                  </a:cubicBezTo>
                  <a:cubicBezTo>
                    <a:pt x="159" y="276"/>
                    <a:pt x="153" y="277"/>
                    <a:pt x="150" y="278"/>
                  </a:cubicBezTo>
                  <a:cubicBezTo>
                    <a:pt x="147" y="279"/>
                    <a:pt x="142" y="281"/>
                    <a:pt x="139" y="282"/>
                  </a:cubicBezTo>
                  <a:cubicBezTo>
                    <a:pt x="136" y="283"/>
                    <a:pt x="130" y="286"/>
                    <a:pt x="127" y="288"/>
                  </a:cubicBezTo>
                  <a:cubicBezTo>
                    <a:pt x="124" y="289"/>
                    <a:pt x="119" y="294"/>
                    <a:pt x="116" y="295"/>
                  </a:cubicBezTo>
                  <a:cubicBezTo>
                    <a:pt x="113" y="296"/>
                    <a:pt x="106" y="295"/>
                    <a:pt x="103" y="297"/>
                  </a:cubicBezTo>
                  <a:cubicBezTo>
                    <a:pt x="102" y="298"/>
                    <a:pt x="100" y="301"/>
                    <a:pt x="100" y="302"/>
                  </a:cubicBezTo>
                  <a:cubicBezTo>
                    <a:pt x="100" y="304"/>
                    <a:pt x="101" y="307"/>
                    <a:pt x="102" y="308"/>
                  </a:cubicBezTo>
                  <a:cubicBezTo>
                    <a:pt x="103" y="310"/>
                    <a:pt x="107" y="311"/>
                    <a:pt x="107" y="313"/>
                  </a:cubicBezTo>
                  <a:cubicBezTo>
                    <a:pt x="108" y="315"/>
                    <a:pt x="107" y="319"/>
                    <a:pt x="106" y="321"/>
                  </a:cubicBezTo>
                  <a:cubicBezTo>
                    <a:pt x="106" y="322"/>
                    <a:pt x="102" y="323"/>
                    <a:pt x="102" y="324"/>
                  </a:cubicBezTo>
                  <a:cubicBezTo>
                    <a:pt x="101" y="326"/>
                    <a:pt x="101" y="331"/>
                    <a:pt x="102" y="333"/>
                  </a:cubicBezTo>
                  <a:cubicBezTo>
                    <a:pt x="102" y="335"/>
                    <a:pt x="103" y="340"/>
                    <a:pt x="104" y="341"/>
                  </a:cubicBezTo>
                  <a:cubicBezTo>
                    <a:pt x="105" y="342"/>
                    <a:pt x="108" y="344"/>
                    <a:pt x="109" y="345"/>
                  </a:cubicBezTo>
                  <a:cubicBezTo>
                    <a:pt x="110" y="346"/>
                    <a:pt x="112" y="351"/>
                    <a:pt x="113" y="352"/>
                  </a:cubicBezTo>
                  <a:cubicBezTo>
                    <a:pt x="115" y="354"/>
                    <a:pt x="118" y="355"/>
                    <a:pt x="119" y="356"/>
                  </a:cubicBezTo>
                  <a:cubicBezTo>
                    <a:pt x="120" y="358"/>
                    <a:pt x="121" y="363"/>
                    <a:pt x="121" y="365"/>
                  </a:cubicBezTo>
                  <a:cubicBezTo>
                    <a:pt x="121" y="367"/>
                    <a:pt x="120" y="370"/>
                    <a:pt x="119" y="372"/>
                  </a:cubicBezTo>
                  <a:cubicBezTo>
                    <a:pt x="118" y="373"/>
                    <a:pt x="115" y="375"/>
                    <a:pt x="114" y="376"/>
                  </a:cubicBezTo>
                  <a:cubicBezTo>
                    <a:pt x="112" y="377"/>
                    <a:pt x="107" y="377"/>
                    <a:pt x="105" y="378"/>
                  </a:cubicBezTo>
                  <a:cubicBezTo>
                    <a:pt x="103" y="379"/>
                    <a:pt x="100" y="383"/>
                    <a:pt x="98" y="383"/>
                  </a:cubicBezTo>
                  <a:cubicBezTo>
                    <a:pt x="96" y="384"/>
                    <a:pt x="91" y="383"/>
                    <a:pt x="88" y="382"/>
                  </a:cubicBezTo>
                  <a:cubicBezTo>
                    <a:pt x="86" y="381"/>
                    <a:pt x="84" y="379"/>
                    <a:pt x="82" y="378"/>
                  </a:cubicBezTo>
                  <a:cubicBezTo>
                    <a:pt x="80" y="377"/>
                    <a:pt x="76" y="374"/>
                    <a:pt x="76" y="372"/>
                  </a:cubicBezTo>
                  <a:cubicBezTo>
                    <a:pt x="75" y="371"/>
                    <a:pt x="77" y="367"/>
                    <a:pt x="77" y="366"/>
                  </a:cubicBezTo>
                  <a:cubicBezTo>
                    <a:pt x="76" y="364"/>
                    <a:pt x="73" y="361"/>
                    <a:pt x="71" y="360"/>
                  </a:cubicBezTo>
                  <a:cubicBezTo>
                    <a:pt x="69" y="360"/>
                    <a:pt x="65" y="361"/>
                    <a:pt x="63" y="361"/>
                  </a:cubicBezTo>
                  <a:cubicBezTo>
                    <a:pt x="60" y="361"/>
                    <a:pt x="55" y="361"/>
                    <a:pt x="52" y="362"/>
                  </a:cubicBezTo>
                  <a:cubicBezTo>
                    <a:pt x="50" y="362"/>
                    <a:pt x="45" y="362"/>
                    <a:pt x="41" y="362"/>
                  </a:cubicBezTo>
                  <a:cubicBezTo>
                    <a:pt x="41" y="360"/>
                    <a:pt x="42" y="356"/>
                    <a:pt x="42" y="354"/>
                  </a:cubicBezTo>
                  <a:cubicBezTo>
                    <a:pt x="41" y="351"/>
                    <a:pt x="38" y="347"/>
                    <a:pt x="38" y="344"/>
                  </a:cubicBezTo>
                  <a:cubicBezTo>
                    <a:pt x="37" y="341"/>
                    <a:pt x="36" y="336"/>
                    <a:pt x="36" y="333"/>
                  </a:cubicBezTo>
                  <a:cubicBezTo>
                    <a:pt x="37" y="331"/>
                    <a:pt x="39" y="327"/>
                    <a:pt x="39" y="325"/>
                  </a:cubicBezTo>
                  <a:cubicBezTo>
                    <a:pt x="39" y="323"/>
                    <a:pt x="39" y="320"/>
                    <a:pt x="39" y="318"/>
                  </a:cubicBezTo>
                  <a:cubicBezTo>
                    <a:pt x="39" y="316"/>
                    <a:pt x="41" y="313"/>
                    <a:pt x="42" y="311"/>
                  </a:cubicBezTo>
                  <a:cubicBezTo>
                    <a:pt x="42" y="310"/>
                    <a:pt x="43" y="308"/>
                    <a:pt x="43" y="307"/>
                  </a:cubicBezTo>
                  <a:cubicBezTo>
                    <a:pt x="44" y="308"/>
                    <a:pt x="46" y="309"/>
                    <a:pt x="47" y="309"/>
                  </a:cubicBezTo>
                  <a:cubicBezTo>
                    <a:pt x="50" y="308"/>
                    <a:pt x="54" y="305"/>
                    <a:pt x="55" y="302"/>
                  </a:cubicBezTo>
                  <a:cubicBezTo>
                    <a:pt x="55" y="301"/>
                    <a:pt x="55" y="298"/>
                    <a:pt x="55" y="297"/>
                  </a:cubicBezTo>
                  <a:cubicBezTo>
                    <a:pt x="54" y="294"/>
                    <a:pt x="51" y="288"/>
                    <a:pt x="50" y="286"/>
                  </a:cubicBezTo>
                  <a:cubicBezTo>
                    <a:pt x="49" y="285"/>
                    <a:pt x="47" y="283"/>
                    <a:pt x="46" y="282"/>
                  </a:cubicBezTo>
                  <a:cubicBezTo>
                    <a:pt x="45" y="281"/>
                    <a:pt x="42" y="279"/>
                    <a:pt x="41" y="277"/>
                  </a:cubicBezTo>
                  <a:cubicBezTo>
                    <a:pt x="40" y="276"/>
                    <a:pt x="37" y="274"/>
                    <a:pt x="37" y="272"/>
                  </a:cubicBezTo>
                  <a:cubicBezTo>
                    <a:pt x="36" y="270"/>
                    <a:pt x="37" y="267"/>
                    <a:pt x="37" y="266"/>
                  </a:cubicBezTo>
                  <a:cubicBezTo>
                    <a:pt x="38" y="265"/>
                    <a:pt x="40" y="262"/>
                    <a:pt x="40" y="261"/>
                  </a:cubicBezTo>
                  <a:cubicBezTo>
                    <a:pt x="39" y="259"/>
                    <a:pt x="35" y="260"/>
                    <a:pt x="33" y="259"/>
                  </a:cubicBezTo>
                  <a:cubicBezTo>
                    <a:pt x="31" y="258"/>
                    <a:pt x="27" y="257"/>
                    <a:pt x="26" y="256"/>
                  </a:cubicBezTo>
                  <a:cubicBezTo>
                    <a:pt x="25" y="255"/>
                    <a:pt x="23" y="252"/>
                    <a:pt x="23" y="251"/>
                  </a:cubicBezTo>
                  <a:cubicBezTo>
                    <a:pt x="21" y="249"/>
                    <a:pt x="19" y="245"/>
                    <a:pt x="19" y="243"/>
                  </a:cubicBezTo>
                  <a:cubicBezTo>
                    <a:pt x="19" y="241"/>
                    <a:pt x="21" y="237"/>
                    <a:pt x="22" y="236"/>
                  </a:cubicBezTo>
                  <a:cubicBezTo>
                    <a:pt x="23" y="234"/>
                    <a:pt x="25" y="232"/>
                    <a:pt x="26" y="231"/>
                  </a:cubicBezTo>
                  <a:cubicBezTo>
                    <a:pt x="27" y="230"/>
                    <a:pt x="30" y="228"/>
                    <a:pt x="31" y="226"/>
                  </a:cubicBezTo>
                  <a:cubicBezTo>
                    <a:pt x="31" y="224"/>
                    <a:pt x="32" y="221"/>
                    <a:pt x="32" y="219"/>
                  </a:cubicBezTo>
                  <a:cubicBezTo>
                    <a:pt x="32" y="217"/>
                    <a:pt x="33" y="214"/>
                    <a:pt x="32" y="213"/>
                  </a:cubicBezTo>
                  <a:cubicBezTo>
                    <a:pt x="31" y="211"/>
                    <a:pt x="27" y="207"/>
                    <a:pt x="25" y="206"/>
                  </a:cubicBezTo>
                  <a:cubicBezTo>
                    <a:pt x="23" y="205"/>
                    <a:pt x="18" y="204"/>
                    <a:pt x="16" y="203"/>
                  </a:cubicBezTo>
                  <a:cubicBezTo>
                    <a:pt x="14" y="201"/>
                    <a:pt x="12" y="197"/>
                    <a:pt x="11" y="195"/>
                  </a:cubicBezTo>
                  <a:cubicBezTo>
                    <a:pt x="10" y="192"/>
                    <a:pt x="11" y="186"/>
                    <a:pt x="11" y="183"/>
                  </a:cubicBezTo>
                  <a:cubicBezTo>
                    <a:pt x="10" y="181"/>
                    <a:pt x="9" y="177"/>
                    <a:pt x="8" y="175"/>
                  </a:cubicBezTo>
                  <a:cubicBezTo>
                    <a:pt x="8" y="174"/>
                    <a:pt x="6" y="170"/>
                    <a:pt x="4" y="169"/>
                  </a:cubicBezTo>
                  <a:cubicBezTo>
                    <a:pt x="3" y="169"/>
                    <a:pt x="1" y="169"/>
                    <a:pt x="0" y="169"/>
                  </a:cubicBezTo>
                  <a:cubicBezTo>
                    <a:pt x="0" y="167"/>
                    <a:pt x="1" y="166"/>
                    <a:pt x="1" y="165"/>
                  </a:cubicBezTo>
                  <a:cubicBezTo>
                    <a:pt x="2" y="163"/>
                    <a:pt x="6" y="162"/>
                    <a:pt x="7" y="160"/>
                  </a:cubicBezTo>
                  <a:cubicBezTo>
                    <a:pt x="7" y="159"/>
                    <a:pt x="7" y="156"/>
                    <a:pt x="8" y="155"/>
                  </a:cubicBezTo>
                  <a:cubicBezTo>
                    <a:pt x="8" y="154"/>
                    <a:pt x="10" y="152"/>
                    <a:pt x="11" y="151"/>
                  </a:cubicBezTo>
                  <a:cubicBezTo>
                    <a:pt x="14" y="152"/>
                    <a:pt x="17" y="152"/>
                    <a:pt x="18" y="153"/>
                  </a:cubicBezTo>
                  <a:cubicBezTo>
                    <a:pt x="22" y="153"/>
                    <a:pt x="30" y="154"/>
                    <a:pt x="34" y="154"/>
                  </a:cubicBezTo>
                  <a:cubicBezTo>
                    <a:pt x="38" y="154"/>
                    <a:pt x="47" y="154"/>
                    <a:pt x="52" y="153"/>
                  </a:cubicBezTo>
                  <a:cubicBezTo>
                    <a:pt x="55" y="153"/>
                    <a:pt x="61" y="151"/>
                    <a:pt x="64" y="150"/>
                  </a:cubicBezTo>
                  <a:cubicBezTo>
                    <a:pt x="67" y="148"/>
                    <a:pt x="74" y="146"/>
                    <a:pt x="77" y="144"/>
                  </a:cubicBezTo>
                  <a:cubicBezTo>
                    <a:pt x="81" y="142"/>
                    <a:pt x="89" y="138"/>
                    <a:pt x="93" y="135"/>
                  </a:cubicBezTo>
                  <a:cubicBezTo>
                    <a:pt x="95" y="134"/>
                    <a:pt x="97" y="132"/>
                    <a:pt x="98" y="130"/>
                  </a:cubicBezTo>
                  <a:cubicBezTo>
                    <a:pt x="100" y="129"/>
                    <a:pt x="102" y="124"/>
                    <a:pt x="103" y="122"/>
                  </a:cubicBezTo>
                  <a:cubicBezTo>
                    <a:pt x="105" y="120"/>
                    <a:pt x="108" y="116"/>
                    <a:pt x="110" y="114"/>
                  </a:cubicBezTo>
                  <a:cubicBezTo>
                    <a:pt x="111" y="113"/>
                    <a:pt x="115" y="110"/>
                    <a:pt x="116" y="110"/>
                  </a:cubicBezTo>
                  <a:cubicBezTo>
                    <a:pt x="119" y="108"/>
                    <a:pt x="124" y="106"/>
                    <a:pt x="126" y="106"/>
                  </a:cubicBezTo>
                  <a:cubicBezTo>
                    <a:pt x="129" y="105"/>
                    <a:pt x="136" y="106"/>
                    <a:pt x="139" y="107"/>
                  </a:cubicBezTo>
                  <a:cubicBezTo>
                    <a:pt x="141" y="108"/>
                    <a:pt x="145" y="111"/>
                    <a:pt x="147" y="112"/>
                  </a:cubicBezTo>
                  <a:cubicBezTo>
                    <a:pt x="150" y="114"/>
                    <a:pt x="157" y="116"/>
                    <a:pt x="161" y="116"/>
                  </a:cubicBezTo>
                  <a:cubicBezTo>
                    <a:pt x="165" y="117"/>
                    <a:pt x="172" y="117"/>
                    <a:pt x="176" y="116"/>
                  </a:cubicBezTo>
                  <a:cubicBezTo>
                    <a:pt x="181" y="115"/>
                    <a:pt x="190" y="112"/>
                    <a:pt x="194" y="111"/>
                  </a:cubicBezTo>
                  <a:cubicBezTo>
                    <a:pt x="198" y="109"/>
                    <a:pt x="207" y="105"/>
                    <a:pt x="211" y="103"/>
                  </a:cubicBezTo>
                  <a:cubicBezTo>
                    <a:pt x="215" y="101"/>
                    <a:pt x="224" y="95"/>
                    <a:pt x="229" y="92"/>
                  </a:cubicBezTo>
                  <a:cubicBezTo>
                    <a:pt x="231" y="91"/>
                    <a:pt x="235" y="89"/>
                    <a:pt x="237" y="88"/>
                  </a:cubicBezTo>
                  <a:cubicBezTo>
                    <a:pt x="240" y="87"/>
                    <a:pt x="246" y="86"/>
                    <a:pt x="249" y="86"/>
                  </a:cubicBezTo>
                  <a:cubicBezTo>
                    <a:pt x="254" y="85"/>
                    <a:pt x="263" y="85"/>
                    <a:pt x="268" y="85"/>
                  </a:cubicBezTo>
                  <a:cubicBezTo>
                    <a:pt x="272" y="86"/>
                    <a:pt x="280" y="86"/>
                    <a:pt x="284" y="86"/>
                  </a:cubicBezTo>
                  <a:cubicBezTo>
                    <a:pt x="286" y="87"/>
                    <a:pt x="292" y="88"/>
                    <a:pt x="295" y="89"/>
                  </a:cubicBezTo>
                  <a:cubicBezTo>
                    <a:pt x="298" y="90"/>
                    <a:pt x="306" y="93"/>
                    <a:pt x="309" y="94"/>
                  </a:cubicBezTo>
                  <a:cubicBezTo>
                    <a:pt x="313" y="94"/>
                    <a:pt x="321" y="94"/>
                    <a:pt x="324" y="94"/>
                  </a:cubicBezTo>
                  <a:cubicBezTo>
                    <a:pt x="328" y="94"/>
                    <a:pt x="335" y="95"/>
                    <a:pt x="338" y="92"/>
                  </a:cubicBezTo>
                  <a:cubicBezTo>
                    <a:pt x="338" y="92"/>
                    <a:pt x="339" y="90"/>
                    <a:pt x="339" y="89"/>
                  </a:cubicBezTo>
                  <a:cubicBezTo>
                    <a:pt x="338" y="88"/>
                    <a:pt x="337" y="87"/>
                    <a:pt x="336" y="86"/>
                  </a:cubicBezTo>
                  <a:cubicBezTo>
                    <a:pt x="336" y="85"/>
                    <a:pt x="336" y="83"/>
                    <a:pt x="336" y="82"/>
                  </a:cubicBezTo>
                  <a:cubicBezTo>
                    <a:pt x="337" y="82"/>
                    <a:pt x="339" y="82"/>
                    <a:pt x="339" y="82"/>
                  </a:cubicBezTo>
                  <a:cubicBezTo>
                    <a:pt x="340" y="82"/>
                    <a:pt x="341" y="80"/>
                    <a:pt x="341" y="79"/>
                  </a:cubicBezTo>
                  <a:cubicBezTo>
                    <a:pt x="343" y="78"/>
                    <a:pt x="346" y="79"/>
                    <a:pt x="346" y="78"/>
                  </a:cubicBezTo>
                  <a:cubicBezTo>
                    <a:pt x="347" y="77"/>
                    <a:pt x="347" y="75"/>
                    <a:pt x="346" y="75"/>
                  </a:cubicBezTo>
                  <a:cubicBezTo>
                    <a:pt x="346" y="74"/>
                    <a:pt x="344" y="73"/>
                    <a:pt x="343" y="73"/>
                  </a:cubicBezTo>
                  <a:cubicBezTo>
                    <a:pt x="342" y="72"/>
                    <a:pt x="340" y="73"/>
                    <a:pt x="338" y="73"/>
                  </a:cubicBezTo>
                  <a:cubicBezTo>
                    <a:pt x="338" y="73"/>
                    <a:pt x="336" y="73"/>
                    <a:pt x="336" y="73"/>
                  </a:cubicBezTo>
                  <a:cubicBezTo>
                    <a:pt x="335" y="72"/>
                    <a:pt x="335" y="70"/>
                    <a:pt x="336" y="69"/>
                  </a:cubicBezTo>
                  <a:cubicBezTo>
                    <a:pt x="337" y="68"/>
                    <a:pt x="340" y="68"/>
                    <a:pt x="342" y="67"/>
                  </a:cubicBezTo>
                  <a:cubicBezTo>
                    <a:pt x="342" y="67"/>
                    <a:pt x="344" y="65"/>
                    <a:pt x="345" y="64"/>
                  </a:cubicBezTo>
                  <a:cubicBezTo>
                    <a:pt x="345" y="63"/>
                    <a:pt x="344" y="61"/>
                    <a:pt x="343" y="60"/>
                  </a:cubicBezTo>
                  <a:cubicBezTo>
                    <a:pt x="342" y="59"/>
                    <a:pt x="340" y="59"/>
                    <a:pt x="339" y="59"/>
                  </a:cubicBezTo>
                  <a:cubicBezTo>
                    <a:pt x="338" y="58"/>
                    <a:pt x="334" y="58"/>
                    <a:pt x="333" y="58"/>
                  </a:cubicBezTo>
                  <a:cubicBezTo>
                    <a:pt x="332" y="59"/>
                    <a:pt x="331" y="61"/>
                    <a:pt x="329" y="62"/>
                  </a:cubicBezTo>
                  <a:cubicBezTo>
                    <a:pt x="329" y="62"/>
                    <a:pt x="327" y="63"/>
                    <a:pt x="326" y="63"/>
                  </a:cubicBezTo>
                  <a:cubicBezTo>
                    <a:pt x="325" y="62"/>
                    <a:pt x="325" y="60"/>
                    <a:pt x="326" y="59"/>
                  </a:cubicBezTo>
                  <a:cubicBezTo>
                    <a:pt x="326" y="58"/>
                    <a:pt x="329" y="57"/>
                    <a:pt x="329" y="56"/>
                  </a:cubicBezTo>
                  <a:cubicBezTo>
                    <a:pt x="329" y="55"/>
                    <a:pt x="330" y="53"/>
                    <a:pt x="329" y="53"/>
                  </a:cubicBezTo>
                  <a:cubicBezTo>
                    <a:pt x="328" y="52"/>
                    <a:pt x="325" y="54"/>
                    <a:pt x="323" y="54"/>
                  </a:cubicBezTo>
                  <a:cubicBezTo>
                    <a:pt x="322" y="54"/>
                    <a:pt x="319" y="56"/>
                    <a:pt x="317" y="56"/>
                  </a:cubicBezTo>
                  <a:cubicBezTo>
                    <a:pt x="315" y="56"/>
                    <a:pt x="311" y="55"/>
                    <a:pt x="309" y="56"/>
                  </a:cubicBezTo>
                  <a:cubicBezTo>
                    <a:pt x="307" y="57"/>
                    <a:pt x="305" y="60"/>
                    <a:pt x="304" y="61"/>
                  </a:cubicBezTo>
                  <a:cubicBezTo>
                    <a:pt x="303" y="62"/>
                    <a:pt x="301" y="64"/>
                    <a:pt x="300" y="63"/>
                  </a:cubicBezTo>
                  <a:cubicBezTo>
                    <a:pt x="299" y="63"/>
                    <a:pt x="299" y="61"/>
                    <a:pt x="299" y="60"/>
                  </a:cubicBezTo>
                  <a:cubicBezTo>
                    <a:pt x="298" y="59"/>
                    <a:pt x="299" y="57"/>
                    <a:pt x="299" y="56"/>
                  </a:cubicBezTo>
                  <a:cubicBezTo>
                    <a:pt x="300" y="55"/>
                    <a:pt x="302" y="55"/>
                    <a:pt x="303" y="54"/>
                  </a:cubicBezTo>
                  <a:cubicBezTo>
                    <a:pt x="303" y="53"/>
                    <a:pt x="303" y="51"/>
                    <a:pt x="303" y="50"/>
                  </a:cubicBezTo>
                  <a:cubicBezTo>
                    <a:pt x="303" y="49"/>
                    <a:pt x="304" y="47"/>
                    <a:pt x="303" y="46"/>
                  </a:cubicBezTo>
                  <a:cubicBezTo>
                    <a:pt x="302" y="45"/>
                    <a:pt x="300" y="46"/>
                    <a:pt x="299" y="46"/>
                  </a:cubicBezTo>
                  <a:cubicBezTo>
                    <a:pt x="298" y="46"/>
                    <a:pt x="296" y="49"/>
                    <a:pt x="295" y="50"/>
                  </a:cubicBezTo>
                  <a:cubicBezTo>
                    <a:pt x="294" y="51"/>
                    <a:pt x="292" y="54"/>
                    <a:pt x="290" y="55"/>
                  </a:cubicBezTo>
                  <a:cubicBezTo>
                    <a:pt x="290" y="56"/>
                    <a:pt x="288" y="58"/>
                    <a:pt x="287" y="59"/>
                  </a:cubicBezTo>
                  <a:cubicBezTo>
                    <a:pt x="286" y="61"/>
                    <a:pt x="286" y="65"/>
                    <a:pt x="285" y="67"/>
                  </a:cubicBezTo>
                  <a:cubicBezTo>
                    <a:pt x="285" y="68"/>
                    <a:pt x="283" y="70"/>
                    <a:pt x="282" y="71"/>
                  </a:cubicBezTo>
                  <a:cubicBezTo>
                    <a:pt x="281" y="71"/>
                    <a:pt x="279" y="71"/>
                    <a:pt x="278" y="71"/>
                  </a:cubicBezTo>
                  <a:cubicBezTo>
                    <a:pt x="278" y="70"/>
                    <a:pt x="278" y="68"/>
                    <a:pt x="278" y="67"/>
                  </a:cubicBezTo>
                  <a:cubicBezTo>
                    <a:pt x="278" y="66"/>
                    <a:pt x="279" y="65"/>
                    <a:pt x="279" y="64"/>
                  </a:cubicBezTo>
                  <a:cubicBezTo>
                    <a:pt x="280" y="63"/>
                    <a:pt x="282" y="62"/>
                    <a:pt x="282" y="61"/>
                  </a:cubicBezTo>
                  <a:cubicBezTo>
                    <a:pt x="283" y="60"/>
                    <a:pt x="284" y="57"/>
                    <a:pt x="284" y="56"/>
                  </a:cubicBezTo>
                  <a:cubicBezTo>
                    <a:pt x="285" y="55"/>
                    <a:pt x="287" y="53"/>
                    <a:pt x="287" y="52"/>
                  </a:cubicBezTo>
                  <a:cubicBezTo>
                    <a:pt x="288" y="51"/>
                    <a:pt x="288" y="49"/>
                    <a:pt x="288" y="48"/>
                  </a:cubicBezTo>
                  <a:cubicBezTo>
                    <a:pt x="288" y="48"/>
                    <a:pt x="287" y="47"/>
                    <a:pt x="287" y="47"/>
                  </a:cubicBezTo>
                  <a:cubicBezTo>
                    <a:pt x="287" y="47"/>
                    <a:pt x="288" y="46"/>
                    <a:pt x="288" y="46"/>
                  </a:cubicBezTo>
                  <a:cubicBezTo>
                    <a:pt x="289" y="45"/>
                    <a:pt x="289" y="42"/>
                    <a:pt x="289" y="41"/>
                  </a:cubicBezTo>
                  <a:cubicBezTo>
                    <a:pt x="290" y="39"/>
                    <a:pt x="291" y="37"/>
                    <a:pt x="292" y="36"/>
                  </a:cubicBezTo>
                  <a:cubicBezTo>
                    <a:pt x="293" y="35"/>
                    <a:pt x="295" y="35"/>
                    <a:pt x="295" y="35"/>
                  </a:cubicBezTo>
                  <a:cubicBezTo>
                    <a:pt x="296" y="34"/>
                    <a:pt x="298" y="32"/>
                    <a:pt x="299" y="31"/>
                  </a:cubicBezTo>
                  <a:cubicBezTo>
                    <a:pt x="299" y="30"/>
                    <a:pt x="300" y="29"/>
                    <a:pt x="301" y="28"/>
                  </a:cubicBezTo>
                  <a:cubicBezTo>
                    <a:pt x="302" y="28"/>
                    <a:pt x="306" y="28"/>
                    <a:pt x="307" y="28"/>
                  </a:cubicBezTo>
                  <a:cubicBezTo>
                    <a:pt x="309" y="27"/>
                    <a:pt x="312" y="24"/>
                    <a:pt x="314" y="24"/>
                  </a:cubicBezTo>
                  <a:cubicBezTo>
                    <a:pt x="316" y="24"/>
                    <a:pt x="319" y="25"/>
                    <a:pt x="320" y="26"/>
                  </a:cubicBezTo>
                  <a:cubicBezTo>
                    <a:pt x="323" y="26"/>
                    <a:pt x="328" y="28"/>
                    <a:pt x="331" y="27"/>
                  </a:cubicBezTo>
                  <a:cubicBezTo>
                    <a:pt x="332" y="27"/>
                    <a:pt x="335" y="25"/>
                    <a:pt x="336" y="24"/>
                  </a:cubicBezTo>
                  <a:cubicBezTo>
                    <a:pt x="338" y="23"/>
                    <a:pt x="342" y="21"/>
                    <a:pt x="344" y="20"/>
                  </a:cubicBezTo>
                  <a:cubicBezTo>
                    <a:pt x="346" y="19"/>
                    <a:pt x="349" y="18"/>
                    <a:pt x="351" y="17"/>
                  </a:cubicBezTo>
                  <a:cubicBezTo>
                    <a:pt x="352" y="16"/>
                    <a:pt x="355" y="13"/>
                    <a:pt x="356" y="12"/>
                  </a:cubicBezTo>
                  <a:cubicBezTo>
                    <a:pt x="358" y="11"/>
                    <a:pt x="361" y="10"/>
                    <a:pt x="363" y="9"/>
                  </a:cubicBezTo>
                  <a:cubicBezTo>
                    <a:pt x="364" y="8"/>
                    <a:pt x="366" y="6"/>
                    <a:pt x="367" y="5"/>
                  </a:cubicBezTo>
                  <a:cubicBezTo>
                    <a:pt x="369" y="4"/>
                    <a:pt x="372" y="2"/>
                    <a:pt x="374" y="2"/>
                  </a:cubicBezTo>
                  <a:cubicBezTo>
                    <a:pt x="376" y="1"/>
                    <a:pt x="381" y="1"/>
                    <a:pt x="384" y="1"/>
                  </a:cubicBezTo>
                  <a:cubicBezTo>
                    <a:pt x="385" y="2"/>
                    <a:pt x="388" y="3"/>
                    <a:pt x="389" y="4"/>
                  </a:cubicBezTo>
                  <a:cubicBezTo>
                    <a:pt x="391" y="4"/>
                    <a:pt x="394" y="3"/>
                    <a:pt x="396" y="4"/>
                  </a:cubicBezTo>
                  <a:cubicBezTo>
                    <a:pt x="398" y="4"/>
                    <a:pt x="401" y="4"/>
                    <a:pt x="403" y="4"/>
                  </a:cubicBezTo>
                  <a:cubicBezTo>
                    <a:pt x="404" y="5"/>
                    <a:pt x="406" y="7"/>
                    <a:pt x="407" y="7"/>
                  </a:cubicBezTo>
                  <a:cubicBezTo>
                    <a:pt x="408" y="7"/>
                    <a:pt x="410" y="7"/>
                    <a:pt x="411" y="7"/>
                  </a:cubicBezTo>
                  <a:cubicBezTo>
                    <a:pt x="413" y="7"/>
                    <a:pt x="416" y="8"/>
                    <a:pt x="418" y="8"/>
                  </a:cubicBezTo>
                  <a:cubicBezTo>
                    <a:pt x="419" y="9"/>
                    <a:pt x="419" y="10"/>
                    <a:pt x="420" y="11"/>
                  </a:cubicBezTo>
                  <a:cubicBezTo>
                    <a:pt x="421" y="13"/>
                    <a:pt x="423" y="18"/>
                    <a:pt x="424" y="20"/>
                  </a:cubicBezTo>
                  <a:cubicBezTo>
                    <a:pt x="427" y="23"/>
                    <a:pt x="434" y="30"/>
                    <a:pt x="437" y="33"/>
                  </a:cubicBezTo>
                  <a:cubicBezTo>
                    <a:pt x="440" y="35"/>
                    <a:pt x="444" y="38"/>
                    <a:pt x="447" y="40"/>
                  </a:cubicBezTo>
                  <a:cubicBezTo>
                    <a:pt x="448" y="41"/>
                    <a:pt x="451" y="42"/>
                    <a:pt x="453" y="42"/>
                  </a:cubicBezTo>
                  <a:cubicBezTo>
                    <a:pt x="454" y="41"/>
                    <a:pt x="455" y="39"/>
                    <a:pt x="456" y="39"/>
                  </a:cubicBezTo>
                  <a:cubicBezTo>
                    <a:pt x="457" y="37"/>
                    <a:pt x="460" y="35"/>
                    <a:pt x="461" y="34"/>
                  </a:cubicBezTo>
                  <a:cubicBezTo>
                    <a:pt x="462" y="33"/>
                    <a:pt x="465" y="33"/>
                    <a:pt x="466" y="33"/>
                  </a:cubicBezTo>
                  <a:cubicBezTo>
                    <a:pt x="469" y="34"/>
                    <a:pt x="472" y="37"/>
                    <a:pt x="474" y="38"/>
                  </a:cubicBezTo>
                  <a:cubicBezTo>
                    <a:pt x="476" y="40"/>
                    <a:pt x="480" y="46"/>
                    <a:pt x="481" y="49"/>
                  </a:cubicBezTo>
                  <a:cubicBezTo>
                    <a:pt x="482" y="51"/>
                    <a:pt x="483" y="57"/>
                    <a:pt x="484" y="60"/>
                  </a:cubicBezTo>
                  <a:cubicBezTo>
                    <a:pt x="485" y="63"/>
                    <a:pt x="486" y="70"/>
                    <a:pt x="489" y="71"/>
                  </a:cubicBezTo>
                  <a:cubicBezTo>
                    <a:pt x="491" y="73"/>
                    <a:pt x="495" y="71"/>
                    <a:pt x="497" y="71"/>
                  </a:cubicBezTo>
                  <a:cubicBezTo>
                    <a:pt x="504" y="71"/>
                    <a:pt x="517" y="71"/>
                    <a:pt x="524" y="71"/>
                  </a:cubicBezTo>
                  <a:cubicBezTo>
                    <a:pt x="530" y="71"/>
                    <a:pt x="541" y="71"/>
                    <a:pt x="547" y="71"/>
                  </a:cubicBezTo>
                  <a:cubicBezTo>
                    <a:pt x="553" y="71"/>
                    <a:pt x="565" y="70"/>
                    <a:pt x="572" y="69"/>
                  </a:cubicBezTo>
                  <a:cubicBezTo>
                    <a:pt x="574" y="69"/>
                    <a:pt x="579" y="68"/>
                    <a:pt x="582" y="67"/>
                  </a:cubicBezTo>
                  <a:cubicBezTo>
                    <a:pt x="584" y="66"/>
                    <a:pt x="588" y="64"/>
                    <a:pt x="589" y="62"/>
                  </a:cubicBezTo>
                  <a:cubicBezTo>
                    <a:pt x="591" y="60"/>
                    <a:pt x="593" y="55"/>
                    <a:pt x="593" y="52"/>
                  </a:cubicBezTo>
                  <a:cubicBezTo>
                    <a:pt x="594" y="50"/>
                    <a:pt x="593" y="45"/>
                    <a:pt x="593" y="42"/>
                  </a:cubicBezTo>
                  <a:cubicBezTo>
                    <a:pt x="593" y="40"/>
                    <a:pt x="593" y="36"/>
                    <a:pt x="594" y="35"/>
                  </a:cubicBezTo>
                  <a:cubicBezTo>
                    <a:pt x="596" y="32"/>
                    <a:pt x="601" y="30"/>
                    <a:pt x="603" y="28"/>
                  </a:cubicBezTo>
                  <a:cubicBezTo>
                    <a:pt x="604" y="27"/>
                    <a:pt x="607" y="24"/>
                    <a:pt x="608" y="22"/>
                  </a:cubicBezTo>
                  <a:cubicBezTo>
                    <a:pt x="610" y="20"/>
                    <a:pt x="611" y="14"/>
                    <a:pt x="613" y="13"/>
                  </a:cubicBezTo>
                  <a:cubicBezTo>
                    <a:pt x="614" y="11"/>
                    <a:pt x="618" y="10"/>
                    <a:pt x="619" y="10"/>
                  </a:cubicBezTo>
                  <a:cubicBezTo>
                    <a:pt x="622" y="11"/>
                    <a:pt x="625" y="14"/>
                    <a:pt x="628" y="15"/>
                  </a:cubicBezTo>
                  <a:cubicBezTo>
                    <a:pt x="630" y="16"/>
                    <a:pt x="635" y="17"/>
                    <a:pt x="637" y="17"/>
                  </a:cubicBezTo>
                  <a:cubicBezTo>
                    <a:pt x="639" y="17"/>
                    <a:pt x="642" y="15"/>
                    <a:pt x="644" y="14"/>
                  </a:cubicBezTo>
                  <a:cubicBezTo>
                    <a:pt x="645" y="13"/>
                    <a:pt x="648" y="10"/>
                    <a:pt x="649" y="9"/>
                  </a:cubicBezTo>
                  <a:cubicBezTo>
                    <a:pt x="651" y="7"/>
                    <a:pt x="654" y="3"/>
                    <a:pt x="656" y="2"/>
                  </a:cubicBezTo>
                  <a:cubicBezTo>
                    <a:pt x="658" y="1"/>
                    <a:pt x="662" y="0"/>
                    <a:pt x="664" y="0"/>
                  </a:cubicBezTo>
                  <a:cubicBezTo>
                    <a:pt x="667" y="1"/>
                    <a:pt x="670" y="5"/>
                    <a:pt x="672" y="5"/>
                  </a:cubicBezTo>
                  <a:cubicBezTo>
                    <a:pt x="675" y="7"/>
                    <a:pt x="681" y="9"/>
                    <a:pt x="684" y="8"/>
                  </a:cubicBezTo>
                  <a:cubicBezTo>
                    <a:pt x="686" y="8"/>
                    <a:pt x="689" y="4"/>
                    <a:pt x="691" y="4"/>
                  </a:cubicBezTo>
                  <a:cubicBezTo>
                    <a:pt x="693" y="2"/>
                    <a:pt x="700" y="1"/>
                    <a:pt x="703" y="1"/>
                  </a:cubicBezTo>
                  <a:cubicBezTo>
                    <a:pt x="707" y="1"/>
                    <a:pt x="716" y="2"/>
                    <a:pt x="721" y="3"/>
                  </a:cubicBezTo>
                  <a:cubicBezTo>
                    <a:pt x="725" y="5"/>
                    <a:pt x="735" y="8"/>
                    <a:pt x="739" y="11"/>
                  </a:cubicBezTo>
                  <a:cubicBezTo>
                    <a:pt x="742" y="13"/>
                    <a:pt x="748" y="18"/>
                    <a:pt x="750" y="21"/>
                  </a:cubicBezTo>
                  <a:cubicBezTo>
                    <a:pt x="753" y="24"/>
                    <a:pt x="756" y="30"/>
                    <a:pt x="759" y="32"/>
                  </a:cubicBezTo>
                  <a:cubicBezTo>
                    <a:pt x="761" y="34"/>
                    <a:pt x="765" y="35"/>
                    <a:pt x="768" y="36"/>
                  </a:cubicBezTo>
                  <a:cubicBezTo>
                    <a:pt x="770" y="37"/>
                    <a:pt x="774" y="39"/>
                    <a:pt x="775" y="40"/>
                  </a:cubicBezTo>
                  <a:cubicBezTo>
                    <a:pt x="778" y="42"/>
                    <a:pt x="782" y="48"/>
                    <a:pt x="784" y="50"/>
                  </a:cubicBezTo>
                  <a:cubicBezTo>
                    <a:pt x="787" y="53"/>
                    <a:pt x="792" y="60"/>
                    <a:pt x="796" y="61"/>
                  </a:cubicBezTo>
                  <a:cubicBezTo>
                    <a:pt x="799" y="63"/>
                    <a:pt x="808" y="62"/>
                    <a:pt x="809" y="62"/>
                  </a:cubicBezTo>
                  <a:cubicBezTo>
                    <a:pt x="809" y="62"/>
                    <a:pt x="823" y="61"/>
                    <a:pt x="827" y="59"/>
                  </a:cubicBezTo>
                  <a:cubicBezTo>
                    <a:pt x="831" y="58"/>
                    <a:pt x="837" y="54"/>
                    <a:pt x="840" y="53"/>
                  </a:cubicBezTo>
                  <a:cubicBezTo>
                    <a:pt x="841" y="52"/>
                    <a:pt x="844" y="52"/>
                    <a:pt x="846" y="51"/>
                  </a:cubicBezTo>
                  <a:cubicBezTo>
                    <a:pt x="846" y="52"/>
                    <a:pt x="846" y="53"/>
                    <a:pt x="846" y="53"/>
                  </a:cubicBezTo>
                  <a:cubicBezTo>
                    <a:pt x="847" y="55"/>
                    <a:pt x="851" y="58"/>
                    <a:pt x="852" y="60"/>
                  </a:cubicBezTo>
                  <a:cubicBezTo>
                    <a:pt x="852" y="61"/>
                    <a:pt x="852" y="65"/>
                    <a:pt x="853" y="67"/>
                  </a:cubicBezTo>
                  <a:cubicBezTo>
                    <a:pt x="854" y="69"/>
                    <a:pt x="858" y="73"/>
                    <a:pt x="859" y="76"/>
                  </a:cubicBezTo>
                  <a:cubicBezTo>
                    <a:pt x="860" y="78"/>
                    <a:pt x="861" y="82"/>
                    <a:pt x="863" y="84"/>
                  </a:cubicBezTo>
                  <a:cubicBezTo>
                    <a:pt x="865" y="87"/>
                    <a:pt x="873" y="89"/>
                    <a:pt x="877" y="90"/>
                  </a:cubicBezTo>
                  <a:cubicBezTo>
                    <a:pt x="879" y="91"/>
                    <a:pt x="884" y="91"/>
                    <a:pt x="886" y="92"/>
                  </a:cubicBezTo>
                  <a:cubicBezTo>
                    <a:pt x="889" y="94"/>
                    <a:pt x="892" y="98"/>
                    <a:pt x="893" y="100"/>
                  </a:cubicBezTo>
                  <a:cubicBezTo>
                    <a:pt x="895" y="102"/>
                    <a:pt x="897" y="106"/>
                    <a:pt x="897" y="109"/>
                  </a:cubicBezTo>
                  <a:cubicBezTo>
                    <a:pt x="898" y="111"/>
                    <a:pt x="899" y="116"/>
                    <a:pt x="899" y="118"/>
                  </a:cubicBezTo>
                  <a:cubicBezTo>
                    <a:pt x="899" y="120"/>
                    <a:pt x="898" y="123"/>
                    <a:pt x="898" y="124"/>
                  </a:cubicBezTo>
                  <a:cubicBezTo>
                    <a:pt x="899" y="126"/>
                    <a:pt x="902" y="128"/>
                    <a:pt x="903" y="129"/>
                  </a:cubicBezTo>
                  <a:cubicBezTo>
                    <a:pt x="904" y="130"/>
                    <a:pt x="908" y="132"/>
                    <a:pt x="908" y="134"/>
                  </a:cubicBezTo>
                  <a:cubicBezTo>
                    <a:pt x="909" y="136"/>
                    <a:pt x="908" y="141"/>
                    <a:pt x="908" y="144"/>
                  </a:cubicBezTo>
                  <a:cubicBezTo>
                    <a:pt x="908" y="145"/>
                    <a:pt x="907" y="148"/>
                    <a:pt x="907" y="150"/>
                  </a:cubicBezTo>
                  <a:cubicBezTo>
                    <a:pt x="908" y="152"/>
                    <a:pt x="913" y="155"/>
                    <a:pt x="915" y="156"/>
                  </a:cubicBezTo>
                  <a:cubicBezTo>
                    <a:pt x="917" y="158"/>
                    <a:pt x="921" y="160"/>
                    <a:pt x="923" y="162"/>
                  </a:cubicBezTo>
                  <a:cubicBezTo>
                    <a:pt x="924" y="163"/>
                    <a:pt x="926" y="166"/>
                    <a:pt x="927" y="168"/>
                  </a:cubicBezTo>
                  <a:cubicBezTo>
                    <a:pt x="928" y="171"/>
                    <a:pt x="929" y="177"/>
                    <a:pt x="930" y="180"/>
                  </a:cubicBezTo>
                  <a:cubicBezTo>
                    <a:pt x="931" y="182"/>
                    <a:pt x="934" y="187"/>
                    <a:pt x="935" y="189"/>
                  </a:cubicBezTo>
                  <a:cubicBezTo>
                    <a:pt x="936" y="190"/>
                    <a:pt x="938" y="192"/>
                    <a:pt x="939" y="194"/>
                  </a:cubicBezTo>
                  <a:cubicBezTo>
                    <a:pt x="941" y="196"/>
                    <a:pt x="943" y="201"/>
                    <a:pt x="943" y="203"/>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18">
              <a:extLst>
                <a:ext uri="{FF2B5EF4-FFF2-40B4-BE49-F238E27FC236}">
                  <a16:creationId xmlns:a16="http://schemas.microsoft.com/office/drawing/2014/main" id="{258C93BD-EC68-4553-9A13-A8D3EB4FB70A}"/>
                </a:ext>
              </a:extLst>
            </p:cNvPr>
            <p:cNvSpPr>
              <a:spLocks/>
            </p:cNvSpPr>
            <p:nvPr/>
          </p:nvSpPr>
          <p:spPr bwMode="auto">
            <a:xfrm>
              <a:off x="3486150" y="3357563"/>
              <a:ext cx="25400" cy="19050"/>
            </a:xfrm>
            <a:custGeom>
              <a:avLst/>
              <a:gdLst/>
              <a:ahLst/>
              <a:cxnLst>
                <a:cxn ang="0">
                  <a:pos x="18" y="2"/>
                </a:cxn>
                <a:cxn ang="0">
                  <a:pos x="17" y="8"/>
                </a:cxn>
                <a:cxn ang="0">
                  <a:pos x="14" y="11"/>
                </a:cxn>
                <a:cxn ang="0">
                  <a:pos x="7" y="11"/>
                </a:cxn>
                <a:cxn ang="0">
                  <a:pos x="1" y="10"/>
                </a:cxn>
                <a:cxn ang="0">
                  <a:pos x="1" y="5"/>
                </a:cxn>
                <a:cxn ang="0">
                  <a:pos x="4" y="2"/>
                </a:cxn>
                <a:cxn ang="0">
                  <a:pos x="8" y="0"/>
                </a:cxn>
                <a:cxn ang="0">
                  <a:pos x="14" y="0"/>
                </a:cxn>
                <a:cxn ang="0">
                  <a:pos x="18" y="2"/>
                </a:cxn>
              </a:cxnLst>
              <a:rect l="0" t="0" r="r" b="b"/>
              <a:pathLst>
                <a:path w="18" h="12">
                  <a:moveTo>
                    <a:pt x="18" y="2"/>
                  </a:moveTo>
                  <a:cubicBezTo>
                    <a:pt x="18" y="4"/>
                    <a:pt x="18" y="6"/>
                    <a:pt x="17" y="8"/>
                  </a:cubicBezTo>
                  <a:cubicBezTo>
                    <a:pt x="17" y="9"/>
                    <a:pt x="15" y="11"/>
                    <a:pt x="14" y="11"/>
                  </a:cubicBezTo>
                  <a:cubicBezTo>
                    <a:pt x="12" y="12"/>
                    <a:pt x="9" y="11"/>
                    <a:pt x="7" y="11"/>
                  </a:cubicBezTo>
                  <a:cubicBezTo>
                    <a:pt x="6" y="11"/>
                    <a:pt x="2" y="11"/>
                    <a:pt x="1" y="10"/>
                  </a:cubicBezTo>
                  <a:cubicBezTo>
                    <a:pt x="1" y="9"/>
                    <a:pt x="0" y="6"/>
                    <a:pt x="1" y="5"/>
                  </a:cubicBezTo>
                  <a:cubicBezTo>
                    <a:pt x="1" y="4"/>
                    <a:pt x="3" y="2"/>
                    <a:pt x="4" y="2"/>
                  </a:cubicBezTo>
                  <a:cubicBezTo>
                    <a:pt x="5" y="1"/>
                    <a:pt x="7" y="0"/>
                    <a:pt x="8" y="0"/>
                  </a:cubicBezTo>
                  <a:cubicBezTo>
                    <a:pt x="10" y="0"/>
                    <a:pt x="13" y="0"/>
                    <a:pt x="14" y="0"/>
                  </a:cubicBezTo>
                  <a:cubicBezTo>
                    <a:pt x="15" y="0"/>
                    <a:pt x="17" y="1"/>
                    <a:pt x="18" y="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19">
              <a:extLst>
                <a:ext uri="{FF2B5EF4-FFF2-40B4-BE49-F238E27FC236}">
                  <a16:creationId xmlns:a16="http://schemas.microsoft.com/office/drawing/2014/main" id="{2862744F-E33F-4039-AA5D-C1D56CD6B4E5}"/>
                </a:ext>
              </a:extLst>
            </p:cNvPr>
            <p:cNvSpPr>
              <a:spLocks/>
            </p:cNvSpPr>
            <p:nvPr/>
          </p:nvSpPr>
          <p:spPr bwMode="auto">
            <a:xfrm>
              <a:off x="3443288" y="3286126"/>
              <a:ext cx="390525" cy="225425"/>
            </a:xfrm>
            <a:custGeom>
              <a:avLst/>
              <a:gdLst/>
              <a:ahLst/>
              <a:cxnLst>
                <a:cxn ang="0">
                  <a:pos x="266" y="124"/>
                </a:cxn>
                <a:cxn ang="0">
                  <a:pos x="251" y="137"/>
                </a:cxn>
                <a:cxn ang="0">
                  <a:pos x="233" y="151"/>
                </a:cxn>
                <a:cxn ang="0">
                  <a:pos x="203" y="152"/>
                </a:cxn>
                <a:cxn ang="0">
                  <a:pos x="179" y="138"/>
                </a:cxn>
                <a:cxn ang="0">
                  <a:pos x="160" y="132"/>
                </a:cxn>
                <a:cxn ang="0">
                  <a:pos x="143" y="122"/>
                </a:cxn>
                <a:cxn ang="0">
                  <a:pos x="129" y="113"/>
                </a:cxn>
                <a:cxn ang="0">
                  <a:pos x="106" y="114"/>
                </a:cxn>
                <a:cxn ang="0">
                  <a:pos x="96" y="106"/>
                </a:cxn>
                <a:cxn ang="0">
                  <a:pos x="84" y="88"/>
                </a:cxn>
                <a:cxn ang="0">
                  <a:pos x="80" y="71"/>
                </a:cxn>
                <a:cxn ang="0">
                  <a:pos x="82" y="55"/>
                </a:cxn>
                <a:cxn ang="0">
                  <a:pos x="65" y="36"/>
                </a:cxn>
                <a:cxn ang="0">
                  <a:pos x="44" y="33"/>
                </a:cxn>
                <a:cxn ang="0">
                  <a:pos x="34" y="44"/>
                </a:cxn>
                <a:cxn ang="0">
                  <a:pos x="20" y="49"/>
                </a:cxn>
                <a:cxn ang="0">
                  <a:pos x="10" y="52"/>
                </a:cxn>
                <a:cxn ang="0">
                  <a:pos x="1" y="42"/>
                </a:cxn>
                <a:cxn ang="0">
                  <a:pos x="3" y="23"/>
                </a:cxn>
                <a:cxn ang="0">
                  <a:pos x="34" y="8"/>
                </a:cxn>
                <a:cxn ang="0">
                  <a:pos x="65" y="1"/>
                </a:cxn>
                <a:cxn ang="0">
                  <a:pos x="78" y="12"/>
                </a:cxn>
                <a:cxn ang="0">
                  <a:pos x="86" y="18"/>
                </a:cxn>
                <a:cxn ang="0">
                  <a:pos x="94" y="17"/>
                </a:cxn>
                <a:cxn ang="0">
                  <a:pos x="115" y="34"/>
                </a:cxn>
                <a:cxn ang="0">
                  <a:pos x="135" y="47"/>
                </a:cxn>
                <a:cxn ang="0">
                  <a:pos x="158" y="60"/>
                </a:cxn>
                <a:cxn ang="0">
                  <a:pos x="166" y="56"/>
                </a:cxn>
                <a:cxn ang="0">
                  <a:pos x="172" y="66"/>
                </a:cxn>
                <a:cxn ang="0">
                  <a:pos x="188" y="85"/>
                </a:cxn>
                <a:cxn ang="0">
                  <a:pos x="214" y="103"/>
                </a:cxn>
                <a:cxn ang="0">
                  <a:pos x="232" y="113"/>
                </a:cxn>
                <a:cxn ang="0">
                  <a:pos x="255" y="114"/>
                </a:cxn>
              </a:cxnLst>
              <a:rect l="0" t="0" r="r" b="b"/>
              <a:pathLst>
                <a:path w="267" h="154">
                  <a:moveTo>
                    <a:pt x="266" y="116"/>
                  </a:moveTo>
                  <a:cubicBezTo>
                    <a:pt x="267" y="118"/>
                    <a:pt x="266" y="123"/>
                    <a:pt x="266" y="124"/>
                  </a:cubicBezTo>
                  <a:cubicBezTo>
                    <a:pt x="265" y="126"/>
                    <a:pt x="260" y="128"/>
                    <a:pt x="258" y="130"/>
                  </a:cubicBezTo>
                  <a:cubicBezTo>
                    <a:pt x="256" y="131"/>
                    <a:pt x="253" y="135"/>
                    <a:pt x="251" y="137"/>
                  </a:cubicBezTo>
                  <a:cubicBezTo>
                    <a:pt x="250" y="139"/>
                    <a:pt x="246" y="144"/>
                    <a:pt x="244" y="145"/>
                  </a:cubicBezTo>
                  <a:cubicBezTo>
                    <a:pt x="242" y="147"/>
                    <a:pt x="236" y="150"/>
                    <a:pt x="233" y="151"/>
                  </a:cubicBezTo>
                  <a:cubicBezTo>
                    <a:pt x="229" y="152"/>
                    <a:pt x="222" y="153"/>
                    <a:pt x="219" y="153"/>
                  </a:cubicBezTo>
                  <a:cubicBezTo>
                    <a:pt x="215" y="154"/>
                    <a:pt x="207" y="153"/>
                    <a:pt x="203" y="152"/>
                  </a:cubicBezTo>
                  <a:cubicBezTo>
                    <a:pt x="200" y="151"/>
                    <a:pt x="194" y="148"/>
                    <a:pt x="191" y="146"/>
                  </a:cubicBezTo>
                  <a:cubicBezTo>
                    <a:pt x="188" y="144"/>
                    <a:pt x="182" y="140"/>
                    <a:pt x="179" y="138"/>
                  </a:cubicBezTo>
                  <a:cubicBezTo>
                    <a:pt x="178" y="137"/>
                    <a:pt x="176" y="135"/>
                    <a:pt x="175" y="134"/>
                  </a:cubicBezTo>
                  <a:cubicBezTo>
                    <a:pt x="171" y="133"/>
                    <a:pt x="164" y="132"/>
                    <a:pt x="160" y="132"/>
                  </a:cubicBezTo>
                  <a:cubicBezTo>
                    <a:pt x="157" y="131"/>
                    <a:pt x="151" y="132"/>
                    <a:pt x="149" y="130"/>
                  </a:cubicBezTo>
                  <a:cubicBezTo>
                    <a:pt x="146" y="129"/>
                    <a:pt x="144" y="124"/>
                    <a:pt x="143" y="122"/>
                  </a:cubicBezTo>
                  <a:cubicBezTo>
                    <a:pt x="142" y="120"/>
                    <a:pt x="140" y="116"/>
                    <a:pt x="138" y="115"/>
                  </a:cubicBezTo>
                  <a:cubicBezTo>
                    <a:pt x="136" y="114"/>
                    <a:pt x="131" y="113"/>
                    <a:pt x="129" y="113"/>
                  </a:cubicBezTo>
                  <a:cubicBezTo>
                    <a:pt x="126" y="113"/>
                    <a:pt x="121" y="115"/>
                    <a:pt x="118" y="115"/>
                  </a:cubicBezTo>
                  <a:cubicBezTo>
                    <a:pt x="115" y="115"/>
                    <a:pt x="109" y="115"/>
                    <a:pt x="106" y="114"/>
                  </a:cubicBezTo>
                  <a:cubicBezTo>
                    <a:pt x="105" y="114"/>
                    <a:pt x="102" y="112"/>
                    <a:pt x="101" y="111"/>
                  </a:cubicBezTo>
                  <a:cubicBezTo>
                    <a:pt x="100" y="110"/>
                    <a:pt x="97" y="108"/>
                    <a:pt x="96" y="106"/>
                  </a:cubicBezTo>
                  <a:cubicBezTo>
                    <a:pt x="93" y="103"/>
                    <a:pt x="93" y="94"/>
                    <a:pt x="91" y="91"/>
                  </a:cubicBezTo>
                  <a:cubicBezTo>
                    <a:pt x="89" y="90"/>
                    <a:pt x="85" y="90"/>
                    <a:pt x="84" y="88"/>
                  </a:cubicBezTo>
                  <a:cubicBezTo>
                    <a:pt x="82" y="87"/>
                    <a:pt x="80" y="82"/>
                    <a:pt x="80" y="80"/>
                  </a:cubicBezTo>
                  <a:cubicBezTo>
                    <a:pt x="79" y="78"/>
                    <a:pt x="79" y="73"/>
                    <a:pt x="80" y="71"/>
                  </a:cubicBezTo>
                  <a:cubicBezTo>
                    <a:pt x="80" y="69"/>
                    <a:pt x="82" y="66"/>
                    <a:pt x="83" y="65"/>
                  </a:cubicBezTo>
                  <a:cubicBezTo>
                    <a:pt x="83" y="62"/>
                    <a:pt x="83" y="57"/>
                    <a:pt x="82" y="55"/>
                  </a:cubicBezTo>
                  <a:cubicBezTo>
                    <a:pt x="81" y="52"/>
                    <a:pt x="77" y="46"/>
                    <a:pt x="75" y="44"/>
                  </a:cubicBezTo>
                  <a:cubicBezTo>
                    <a:pt x="73" y="42"/>
                    <a:pt x="68" y="37"/>
                    <a:pt x="65" y="36"/>
                  </a:cubicBezTo>
                  <a:cubicBezTo>
                    <a:pt x="63" y="35"/>
                    <a:pt x="58" y="33"/>
                    <a:pt x="56" y="33"/>
                  </a:cubicBezTo>
                  <a:cubicBezTo>
                    <a:pt x="53" y="33"/>
                    <a:pt x="46" y="32"/>
                    <a:pt x="44" y="33"/>
                  </a:cubicBezTo>
                  <a:cubicBezTo>
                    <a:pt x="42" y="34"/>
                    <a:pt x="40" y="38"/>
                    <a:pt x="39" y="39"/>
                  </a:cubicBezTo>
                  <a:cubicBezTo>
                    <a:pt x="38" y="40"/>
                    <a:pt x="36" y="43"/>
                    <a:pt x="34" y="44"/>
                  </a:cubicBezTo>
                  <a:cubicBezTo>
                    <a:pt x="32" y="45"/>
                    <a:pt x="27" y="44"/>
                    <a:pt x="25" y="45"/>
                  </a:cubicBezTo>
                  <a:cubicBezTo>
                    <a:pt x="23" y="45"/>
                    <a:pt x="21" y="48"/>
                    <a:pt x="20" y="49"/>
                  </a:cubicBezTo>
                  <a:cubicBezTo>
                    <a:pt x="18" y="50"/>
                    <a:pt x="14" y="51"/>
                    <a:pt x="13" y="51"/>
                  </a:cubicBezTo>
                  <a:cubicBezTo>
                    <a:pt x="12" y="51"/>
                    <a:pt x="11" y="52"/>
                    <a:pt x="10" y="52"/>
                  </a:cubicBezTo>
                  <a:cubicBezTo>
                    <a:pt x="9" y="52"/>
                    <a:pt x="7" y="50"/>
                    <a:pt x="6" y="49"/>
                  </a:cubicBezTo>
                  <a:cubicBezTo>
                    <a:pt x="4" y="48"/>
                    <a:pt x="2" y="44"/>
                    <a:pt x="1" y="42"/>
                  </a:cubicBezTo>
                  <a:cubicBezTo>
                    <a:pt x="1" y="40"/>
                    <a:pt x="0" y="36"/>
                    <a:pt x="0" y="34"/>
                  </a:cubicBezTo>
                  <a:cubicBezTo>
                    <a:pt x="0" y="31"/>
                    <a:pt x="1" y="26"/>
                    <a:pt x="3" y="23"/>
                  </a:cubicBezTo>
                  <a:cubicBezTo>
                    <a:pt x="5" y="21"/>
                    <a:pt x="13" y="18"/>
                    <a:pt x="16" y="17"/>
                  </a:cubicBezTo>
                  <a:cubicBezTo>
                    <a:pt x="21" y="15"/>
                    <a:pt x="30" y="10"/>
                    <a:pt x="34" y="8"/>
                  </a:cubicBezTo>
                  <a:cubicBezTo>
                    <a:pt x="38" y="7"/>
                    <a:pt x="47" y="4"/>
                    <a:pt x="51" y="3"/>
                  </a:cubicBezTo>
                  <a:cubicBezTo>
                    <a:pt x="54" y="3"/>
                    <a:pt x="61" y="0"/>
                    <a:pt x="65" y="1"/>
                  </a:cubicBezTo>
                  <a:cubicBezTo>
                    <a:pt x="67" y="1"/>
                    <a:pt x="71" y="4"/>
                    <a:pt x="73" y="5"/>
                  </a:cubicBezTo>
                  <a:cubicBezTo>
                    <a:pt x="74" y="7"/>
                    <a:pt x="77" y="10"/>
                    <a:pt x="78" y="12"/>
                  </a:cubicBezTo>
                  <a:cubicBezTo>
                    <a:pt x="79" y="13"/>
                    <a:pt x="81" y="16"/>
                    <a:pt x="82" y="17"/>
                  </a:cubicBezTo>
                  <a:cubicBezTo>
                    <a:pt x="83" y="18"/>
                    <a:pt x="85" y="18"/>
                    <a:pt x="86" y="18"/>
                  </a:cubicBezTo>
                  <a:cubicBezTo>
                    <a:pt x="87" y="17"/>
                    <a:pt x="89" y="16"/>
                    <a:pt x="90" y="16"/>
                  </a:cubicBezTo>
                  <a:cubicBezTo>
                    <a:pt x="91" y="16"/>
                    <a:pt x="93" y="16"/>
                    <a:pt x="94" y="17"/>
                  </a:cubicBezTo>
                  <a:cubicBezTo>
                    <a:pt x="96" y="18"/>
                    <a:pt x="98" y="24"/>
                    <a:pt x="100" y="25"/>
                  </a:cubicBezTo>
                  <a:cubicBezTo>
                    <a:pt x="103" y="28"/>
                    <a:pt x="111" y="32"/>
                    <a:pt x="115" y="34"/>
                  </a:cubicBezTo>
                  <a:cubicBezTo>
                    <a:pt x="117" y="36"/>
                    <a:pt x="123" y="39"/>
                    <a:pt x="125" y="40"/>
                  </a:cubicBezTo>
                  <a:cubicBezTo>
                    <a:pt x="128" y="42"/>
                    <a:pt x="132" y="46"/>
                    <a:pt x="135" y="47"/>
                  </a:cubicBezTo>
                  <a:cubicBezTo>
                    <a:pt x="138" y="49"/>
                    <a:pt x="143" y="54"/>
                    <a:pt x="147" y="55"/>
                  </a:cubicBezTo>
                  <a:cubicBezTo>
                    <a:pt x="149" y="57"/>
                    <a:pt x="155" y="59"/>
                    <a:pt x="158" y="60"/>
                  </a:cubicBezTo>
                  <a:cubicBezTo>
                    <a:pt x="159" y="60"/>
                    <a:pt x="161" y="60"/>
                    <a:pt x="163" y="59"/>
                  </a:cubicBezTo>
                  <a:cubicBezTo>
                    <a:pt x="164" y="59"/>
                    <a:pt x="165" y="56"/>
                    <a:pt x="166" y="56"/>
                  </a:cubicBezTo>
                  <a:cubicBezTo>
                    <a:pt x="167" y="56"/>
                    <a:pt x="167" y="59"/>
                    <a:pt x="168" y="60"/>
                  </a:cubicBezTo>
                  <a:cubicBezTo>
                    <a:pt x="169" y="62"/>
                    <a:pt x="171" y="64"/>
                    <a:pt x="172" y="66"/>
                  </a:cubicBezTo>
                  <a:cubicBezTo>
                    <a:pt x="174" y="69"/>
                    <a:pt x="176" y="75"/>
                    <a:pt x="178" y="77"/>
                  </a:cubicBezTo>
                  <a:cubicBezTo>
                    <a:pt x="180" y="80"/>
                    <a:pt x="186" y="83"/>
                    <a:pt x="188" y="85"/>
                  </a:cubicBezTo>
                  <a:cubicBezTo>
                    <a:pt x="191" y="87"/>
                    <a:pt x="195" y="92"/>
                    <a:pt x="198" y="94"/>
                  </a:cubicBezTo>
                  <a:cubicBezTo>
                    <a:pt x="202" y="96"/>
                    <a:pt x="210" y="100"/>
                    <a:pt x="214" y="103"/>
                  </a:cubicBezTo>
                  <a:cubicBezTo>
                    <a:pt x="216" y="105"/>
                    <a:pt x="220" y="110"/>
                    <a:pt x="222" y="111"/>
                  </a:cubicBezTo>
                  <a:cubicBezTo>
                    <a:pt x="224" y="112"/>
                    <a:pt x="230" y="113"/>
                    <a:pt x="232" y="113"/>
                  </a:cubicBezTo>
                  <a:cubicBezTo>
                    <a:pt x="235" y="114"/>
                    <a:pt x="242" y="113"/>
                    <a:pt x="246" y="113"/>
                  </a:cubicBezTo>
                  <a:cubicBezTo>
                    <a:pt x="248" y="113"/>
                    <a:pt x="252" y="114"/>
                    <a:pt x="255" y="114"/>
                  </a:cubicBezTo>
                  <a:cubicBezTo>
                    <a:pt x="257" y="114"/>
                    <a:pt x="264" y="114"/>
                    <a:pt x="266" y="11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20">
              <a:extLst>
                <a:ext uri="{FF2B5EF4-FFF2-40B4-BE49-F238E27FC236}">
                  <a16:creationId xmlns:a16="http://schemas.microsoft.com/office/drawing/2014/main" id="{93A99AD6-0CF9-42A6-B99C-7D15E3C30BB9}"/>
                </a:ext>
              </a:extLst>
            </p:cNvPr>
            <p:cNvSpPr>
              <a:spLocks/>
            </p:cNvSpPr>
            <p:nvPr/>
          </p:nvSpPr>
          <p:spPr bwMode="auto">
            <a:xfrm>
              <a:off x="3741738" y="3398838"/>
              <a:ext cx="61912" cy="33338"/>
            </a:xfrm>
            <a:custGeom>
              <a:avLst/>
              <a:gdLst/>
              <a:ahLst/>
              <a:cxnLst>
                <a:cxn ang="0">
                  <a:pos x="42" y="15"/>
                </a:cxn>
                <a:cxn ang="0">
                  <a:pos x="43" y="19"/>
                </a:cxn>
                <a:cxn ang="0">
                  <a:pos x="36" y="23"/>
                </a:cxn>
                <a:cxn ang="0">
                  <a:pos x="29" y="22"/>
                </a:cxn>
                <a:cxn ang="0">
                  <a:pos x="25" y="22"/>
                </a:cxn>
                <a:cxn ang="0">
                  <a:pos x="21" y="22"/>
                </a:cxn>
                <a:cxn ang="0">
                  <a:pos x="10" y="16"/>
                </a:cxn>
                <a:cxn ang="0">
                  <a:pos x="3" y="10"/>
                </a:cxn>
                <a:cxn ang="0">
                  <a:pos x="0" y="5"/>
                </a:cxn>
                <a:cxn ang="0">
                  <a:pos x="1" y="1"/>
                </a:cxn>
                <a:cxn ang="0">
                  <a:pos x="7" y="3"/>
                </a:cxn>
                <a:cxn ang="0">
                  <a:pos x="16" y="9"/>
                </a:cxn>
                <a:cxn ang="0">
                  <a:pos x="26" y="10"/>
                </a:cxn>
                <a:cxn ang="0">
                  <a:pos x="32" y="11"/>
                </a:cxn>
                <a:cxn ang="0">
                  <a:pos x="42" y="15"/>
                </a:cxn>
              </a:cxnLst>
              <a:rect l="0" t="0" r="r" b="b"/>
              <a:pathLst>
                <a:path w="43" h="23">
                  <a:moveTo>
                    <a:pt x="42" y="15"/>
                  </a:moveTo>
                  <a:cubicBezTo>
                    <a:pt x="43" y="16"/>
                    <a:pt x="43" y="18"/>
                    <a:pt x="43" y="19"/>
                  </a:cubicBezTo>
                  <a:cubicBezTo>
                    <a:pt x="42" y="21"/>
                    <a:pt x="38" y="22"/>
                    <a:pt x="36" y="23"/>
                  </a:cubicBezTo>
                  <a:cubicBezTo>
                    <a:pt x="34" y="23"/>
                    <a:pt x="31" y="22"/>
                    <a:pt x="29" y="22"/>
                  </a:cubicBezTo>
                  <a:cubicBezTo>
                    <a:pt x="28" y="22"/>
                    <a:pt x="26" y="22"/>
                    <a:pt x="25" y="22"/>
                  </a:cubicBezTo>
                  <a:cubicBezTo>
                    <a:pt x="24" y="22"/>
                    <a:pt x="22" y="22"/>
                    <a:pt x="21" y="22"/>
                  </a:cubicBezTo>
                  <a:cubicBezTo>
                    <a:pt x="18" y="21"/>
                    <a:pt x="13" y="18"/>
                    <a:pt x="10" y="16"/>
                  </a:cubicBezTo>
                  <a:cubicBezTo>
                    <a:pt x="8" y="15"/>
                    <a:pt x="5" y="12"/>
                    <a:pt x="3" y="10"/>
                  </a:cubicBezTo>
                  <a:cubicBezTo>
                    <a:pt x="2" y="9"/>
                    <a:pt x="1" y="7"/>
                    <a:pt x="0" y="5"/>
                  </a:cubicBezTo>
                  <a:cubicBezTo>
                    <a:pt x="0" y="4"/>
                    <a:pt x="0" y="2"/>
                    <a:pt x="1" y="1"/>
                  </a:cubicBezTo>
                  <a:cubicBezTo>
                    <a:pt x="3" y="0"/>
                    <a:pt x="6" y="2"/>
                    <a:pt x="7" y="3"/>
                  </a:cubicBezTo>
                  <a:cubicBezTo>
                    <a:pt x="9" y="4"/>
                    <a:pt x="13" y="8"/>
                    <a:pt x="16" y="9"/>
                  </a:cubicBezTo>
                  <a:cubicBezTo>
                    <a:pt x="18" y="10"/>
                    <a:pt x="23" y="9"/>
                    <a:pt x="26" y="10"/>
                  </a:cubicBezTo>
                  <a:cubicBezTo>
                    <a:pt x="28" y="10"/>
                    <a:pt x="31" y="11"/>
                    <a:pt x="32" y="11"/>
                  </a:cubicBezTo>
                  <a:cubicBezTo>
                    <a:pt x="35" y="12"/>
                    <a:pt x="40" y="13"/>
                    <a:pt x="42" y="15"/>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21">
              <a:extLst>
                <a:ext uri="{FF2B5EF4-FFF2-40B4-BE49-F238E27FC236}">
                  <a16:creationId xmlns:a16="http://schemas.microsoft.com/office/drawing/2014/main" id="{3D518CCF-2FCC-442E-B64A-6ACCC5C2AE56}"/>
                </a:ext>
              </a:extLst>
            </p:cNvPr>
            <p:cNvSpPr>
              <a:spLocks/>
            </p:cNvSpPr>
            <p:nvPr/>
          </p:nvSpPr>
          <p:spPr bwMode="auto">
            <a:xfrm>
              <a:off x="3563938" y="2724151"/>
              <a:ext cx="852487" cy="736600"/>
            </a:xfrm>
            <a:custGeom>
              <a:avLst/>
              <a:gdLst/>
              <a:ahLst/>
              <a:cxnLst>
                <a:cxn ang="0">
                  <a:pos x="565" y="333"/>
                </a:cxn>
                <a:cxn ang="0">
                  <a:pos x="546" y="373"/>
                </a:cxn>
                <a:cxn ang="0">
                  <a:pos x="496" y="408"/>
                </a:cxn>
                <a:cxn ang="0">
                  <a:pos x="475" y="409"/>
                </a:cxn>
                <a:cxn ang="0">
                  <a:pos x="442" y="414"/>
                </a:cxn>
                <a:cxn ang="0">
                  <a:pos x="410" y="432"/>
                </a:cxn>
                <a:cxn ang="0">
                  <a:pos x="378" y="436"/>
                </a:cxn>
                <a:cxn ang="0">
                  <a:pos x="366" y="452"/>
                </a:cxn>
                <a:cxn ang="0">
                  <a:pos x="342" y="469"/>
                </a:cxn>
                <a:cxn ang="0">
                  <a:pos x="329" y="472"/>
                </a:cxn>
                <a:cxn ang="0">
                  <a:pos x="314" y="472"/>
                </a:cxn>
                <a:cxn ang="0">
                  <a:pos x="246" y="503"/>
                </a:cxn>
                <a:cxn ang="0">
                  <a:pos x="188" y="487"/>
                </a:cxn>
                <a:cxn ang="0">
                  <a:pos x="112" y="448"/>
                </a:cxn>
                <a:cxn ang="0">
                  <a:pos x="74" y="413"/>
                </a:cxn>
                <a:cxn ang="0">
                  <a:pos x="42" y="402"/>
                </a:cxn>
                <a:cxn ang="0">
                  <a:pos x="18" y="394"/>
                </a:cxn>
                <a:cxn ang="0">
                  <a:pos x="16" y="368"/>
                </a:cxn>
                <a:cxn ang="0">
                  <a:pos x="4" y="324"/>
                </a:cxn>
                <a:cxn ang="0">
                  <a:pos x="9" y="277"/>
                </a:cxn>
                <a:cxn ang="0">
                  <a:pos x="26" y="286"/>
                </a:cxn>
                <a:cxn ang="0">
                  <a:pos x="21" y="308"/>
                </a:cxn>
                <a:cxn ang="0">
                  <a:pos x="38" y="304"/>
                </a:cxn>
                <a:cxn ang="0">
                  <a:pos x="52" y="300"/>
                </a:cxn>
                <a:cxn ang="0">
                  <a:pos x="64" y="312"/>
                </a:cxn>
                <a:cxn ang="0">
                  <a:pos x="74" y="309"/>
                </a:cxn>
                <a:cxn ang="0">
                  <a:pos x="106" y="344"/>
                </a:cxn>
                <a:cxn ang="0">
                  <a:pos x="108" y="332"/>
                </a:cxn>
                <a:cxn ang="0">
                  <a:pos x="152" y="351"/>
                </a:cxn>
                <a:cxn ang="0">
                  <a:pos x="92" y="313"/>
                </a:cxn>
                <a:cxn ang="0">
                  <a:pos x="42" y="269"/>
                </a:cxn>
                <a:cxn ang="0">
                  <a:pos x="93" y="220"/>
                </a:cxn>
                <a:cxn ang="0">
                  <a:pos x="197" y="86"/>
                </a:cxn>
                <a:cxn ang="0">
                  <a:pos x="261" y="11"/>
                </a:cxn>
                <a:cxn ang="0">
                  <a:pos x="296" y="26"/>
                </a:cxn>
                <a:cxn ang="0">
                  <a:pos x="281" y="65"/>
                </a:cxn>
                <a:cxn ang="0">
                  <a:pos x="261" y="92"/>
                </a:cxn>
                <a:cxn ang="0">
                  <a:pos x="266" y="107"/>
                </a:cxn>
                <a:cxn ang="0">
                  <a:pos x="290" y="91"/>
                </a:cxn>
                <a:cxn ang="0">
                  <a:pos x="336" y="77"/>
                </a:cxn>
                <a:cxn ang="0">
                  <a:pos x="364" y="93"/>
                </a:cxn>
                <a:cxn ang="0">
                  <a:pos x="403" y="113"/>
                </a:cxn>
                <a:cxn ang="0">
                  <a:pos x="423" y="161"/>
                </a:cxn>
                <a:cxn ang="0">
                  <a:pos x="396" y="159"/>
                </a:cxn>
                <a:cxn ang="0">
                  <a:pos x="420" y="189"/>
                </a:cxn>
                <a:cxn ang="0">
                  <a:pos x="460" y="188"/>
                </a:cxn>
                <a:cxn ang="0">
                  <a:pos x="436" y="212"/>
                </a:cxn>
                <a:cxn ang="0">
                  <a:pos x="422" y="247"/>
                </a:cxn>
                <a:cxn ang="0">
                  <a:pos x="406" y="279"/>
                </a:cxn>
                <a:cxn ang="0">
                  <a:pos x="447" y="310"/>
                </a:cxn>
                <a:cxn ang="0">
                  <a:pos x="484" y="288"/>
                </a:cxn>
                <a:cxn ang="0">
                  <a:pos x="520" y="280"/>
                </a:cxn>
                <a:cxn ang="0">
                  <a:pos x="565" y="283"/>
                </a:cxn>
              </a:cxnLst>
              <a:rect l="0" t="0" r="r" b="b"/>
              <a:pathLst>
                <a:path w="585" h="504">
                  <a:moveTo>
                    <a:pt x="582" y="295"/>
                  </a:moveTo>
                  <a:cubicBezTo>
                    <a:pt x="582" y="295"/>
                    <a:pt x="584" y="295"/>
                    <a:pt x="585" y="296"/>
                  </a:cubicBezTo>
                  <a:cubicBezTo>
                    <a:pt x="582" y="297"/>
                    <a:pt x="579" y="301"/>
                    <a:pt x="578" y="303"/>
                  </a:cubicBezTo>
                  <a:cubicBezTo>
                    <a:pt x="575" y="307"/>
                    <a:pt x="573" y="317"/>
                    <a:pt x="571" y="321"/>
                  </a:cubicBezTo>
                  <a:cubicBezTo>
                    <a:pt x="570" y="325"/>
                    <a:pt x="567" y="331"/>
                    <a:pt x="565" y="333"/>
                  </a:cubicBezTo>
                  <a:cubicBezTo>
                    <a:pt x="563" y="337"/>
                    <a:pt x="557" y="344"/>
                    <a:pt x="554" y="348"/>
                  </a:cubicBezTo>
                  <a:cubicBezTo>
                    <a:pt x="553" y="349"/>
                    <a:pt x="550" y="353"/>
                    <a:pt x="550" y="355"/>
                  </a:cubicBezTo>
                  <a:cubicBezTo>
                    <a:pt x="550" y="356"/>
                    <a:pt x="553" y="358"/>
                    <a:pt x="554" y="360"/>
                  </a:cubicBezTo>
                  <a:cubicBezTo>
                    <a:pt x="554" y="361"/>
                    <a:pt x="555" y="365"/>
                    <a:pt x="554" y="366"/>
                  </a:cubicBezTo>
                  <a:cubicBezTo>
                    <a:pt x="553" y="369"/>
                    <a:pt x="548" y="371"/>
                    <a:pt x="546" y="373"/>
                  </a:cubicBezTo>
                  <a:cubicBezTo>
                    <a:pt x="541" y="375"/>
                    <a:pt x="531" y="379"/>
                    <a:pt x="527" y="381"/>
                  </a:cubicBezTo>
                  <a:cubicBezTo>
                    <a:pt x="523" y="382"/>
                    <a:pt x="515" y="383"/>
                    <a:pt x="512" y="385"/>
                  </a:cubicBezTo>
                  <a:cubicBezTo>
                    <a:pt x="508" y="387"/>
                    <a:pt x="502" y="392"/>
                    <a:pt x="500" y="395"/>
                  </a:cubicBezTo>
                  <a:cubicBezTo>
                    <a:pt x="499" y="396"/>
                    <a:pt x="498" y="398"/>
                    <a:pt x="498" y="399"/>
                  </a:cubicBezTo>
                  <a:cubicBezTo>
                    <a:pt x="497" y="401"/>
                    <a:pt x="496" y="406"/>
                    <a:pt x="496" y="408"/>
                  </a:cubicBezTo>
                  <a:cubicBezTo>
                    <a:pt x="496" y="409"/>
                    <a:pt x="496" y="411"/>
                    <a:pt x="497" y="413"/>
                  </a:cubicBezTo>
                  <a:cubicBezTo>
                    <a:pt x="495" y="413"/>
                    <a:pt x="492" y="412"/>
                    <a:pt x="490" y="412"/>
                  </a:cubicBezTo>
                  <a:cubicBezTo>
                    <a:pt x="489" y="412"/>
                    <a:pt x="487" y="412"/>
                    <a:pt x="486" y="412"/>
                  </a:cubicBezTo>
                  <a:cubicBezTo>
                    <a:pt x="485" y="412"/>
                    <a:pt x="483" y="410"/>
                    <a:pt x="482" y="409"/>
                  </a:cubicBezTo>
                  <a:cubicBezTo>
                    <a:pt x="480" y="409"/>
                    <a:pt x="477" y="409"/>
                    <a:pt x="475" y="409"/>
                  </a:cubicBezTo>
                  <a:cubicBezTo>
                    <a:pt x="473" y="408"/>
                    <a:pt x="470" y="409"/>
                    <a:pt x="468" y="409"/>
                  </a:cubicBezTo>
                  <a:cubicBezTo>
                    <a:pt x="467" y="408"/>
                    <a:pt x="464" y="407"/>
                    <a:pt x="463" y="406"/>
                  </a:cubicBezTo>
                  <a:cubicBezTo>
                    <a:pt x="460" y="406"/>
                    <a:pt x="455" y="406"/>
                    <a:pt x="453" y="407"/>
                  </a:cubicBezTo>
                  <a:cubicBezTo>
                    <a:pt x="451" y="407"/>
                    <a:pt x="448" y="409"/>
                    <a:pt x="446" y="410"/>
                  </a:cubicBezTo>
                  <a:cubicBezTo>
                    <a:pt x="445" y="411"/>
                    <a:pt x="443" y="413"/>
                    <a:pt x="442" y="414"/>
                  </a:cubicBezTo>
                  <a:cubicBezTo>
                    <a:pt x="440" y="415"/>
                    <a:pt x="437" y="416"/>
                    <a:pt x="435" y="417"/>
                  </a:cubicBezTo>
                  <a:cubicBezTo>
                    <a:pt x="434" y="418"/>
                    <a:pt x="431" y="421"/>
                    <a:pt x="430" y="422"/>
                  </a:cubicBezTo>
                  <a:cubicBezTo>
                    <a:pt x="428" y="423"/>
                    <a:pt x="425" y="424"/>
                    <a:pt x="423" y="425"/>
                  </a:cubicBezTo>
                  <a:cubicBezTo>
                    <a:pt x="421" y="426"/>
                    <a:pt x="417" y="428"/>
                    <a:pt x="415" y="429"/>
                  </a:cubicBezTo>
                  <a:cubicBezTo>
                    <a:pt x="414" y="430"/>
                    <a:pt x="411" y="432"/>
                    <a:pt x="410" y="432"/>
                  </a:cubicBezTo>
                  <a:cubicBezTo>
                    <a:pt x="407" y="433"/>
                    <a:pt x="402" y="431"/>
                    <a:pt x="399" y="431"/>
                  </a:cubicBezTo>
                  <a:cubicBezTo>
                    <a:pt x="398" y="430"/>
                    <a:pt x="395" y="429"/>
                    <a:pt x="393" y="429"/>
                  </a:cubicBezTo>
                  <a:cubicBezTo>
                    <a:pt x="391" y="429"/>
                    <a:pt x="388" y="432"/>
                    <a:pt x="386" y="433"/>
                  </a:cubicBezTo>
                  <a:cubicBezTo>
                    <a:pt x="385" y="433"/>
                    <a:pt x="381" y="433"/>
                    <a:pt x="380" y="433"/>
                  </a:cubicBezTo>
                  <a:cubicBezTo>
                    <a:pt x="379" y="434"/>
                    <a:pt x="378" y="435"/>
                    <a:pt x="378" y="436"/>
                  </a:cubicBezTo>
                  <a:cubicBezTo>
                    <a:pt x="377" y="437"/>
                    <a:pt x="375" y="439"/>
                    <a:pt x="374" y="440"/>
                  </a:cubicBezTo>
                  <a:cubicBezTo>
                    <a:pt x="374" y="440"/>
                    <a:pt x="372" y="440"/>
                    <a:pt x="371" y="441"/>
                  </a:cubicBezTo>
                  <a:cubicBezTo>
                    <a:pt x="370" y="442"/>
                    <a:pt x="369" y="444"/>
                    <a:pt x="368" y="446"/>
                  </a:cubicBezTo>
                  <a:cubicBezTo>
                    <a:pt x="368" y="447"/>
                    <a:pt x="368" y="450"/>
                    <a:pt x="367" y="451"/>
                  </a:cubicBezTo>
                  <a:cubicBezTo>
                    <a:pt x="367" y="451"/>
                    <a:pt x="366" y="452"/>
                    <a:pt x="366" y="452"/>
                  </a:cubicBezTo>
                  <a:cubicBezTo>
                    <a:pt x="366" y="452"/>
                    <a:pt x="366" y="452"/>
                    <a:pt x="366" y="452"/>
                  </a:cubicBezTo>
                  <a:cubicBezTo>
                    <a:pt x="364" y="452"/>
                    <a:pt x="362" y="455"/>
                    <a:pt x="361" y="456"/>
                  </a:cubicBezTo>
                  <a:cubicBezTo>
                    <a:pt x="359" y="458"/>
                    <a:pt x="357" y="461"/>
                    <a:pt x="355" y="462"/>
                  </a:cubicBezTo>
                  <a:cubicBezTo>
                    <a:pt x="354" y="463"/>
                    <a:pt x="350" y="465"/>
                    <a:pt x="349" y="466"/>
                  </a:cubicBezTo>
                  <a:cubicBezTo>
                    <a:pt x="347" y="467"/>
                    <a:pt x="344" y="468"/>
                    <a:pt x="342" y="469"/>
                  </a:cubicBezTo>
                  <a:cubicBezTo>
                    <a:pt x="341" y="470"/>
                    <a:pt x="338" y="474"/>
                    <a:pt x="337" y="476"/>
                  </a:cubicBezTo>
                  <a:cubicBezTo>
                    <a:pt x="336" y="477"/>
                    <a:pt x="333" y="480"/>
                    <a:pt x="332" y="481"/>
                  </a:cubicBezTo>
                  <a:cubicBezTo>
                    <a:pt x="330" y="481"/>
                    <a:pt x="326" y="480"/>
                    <a:pt x="325" y="479"/>
                  </a:cubicBezTo>
                  <a:cubicBezTo>
                    <a:pt x="324" y="477"/>
                    <a:pt x="324" y="474"/>
                    <a:pt x="325" y="473"/>
                  </a:cubicBezTo>
                  <a:cubicBezTo>
                    <a:pt x="326" y="472"/>
                    <a:pt x="328" y="472"/>
                    <a:pt x="329" y="472"/>
                  </a:cubicBezTo>
                  <a:cubicBezTo>
                    <a:pt x="330" y="471"/>
                    <a:pt x="330" y="468"/>
                    <a:pt x="330" y="466"/>
                  </a:cubicBezTo>
                  <a:cubicBezTo>
                    <a:pt x="330" y="465"/>
                    <a:pt x="329" y="462"/>
                    <a:pt x="328" y="461"/>
                  </a:cubicBezTo>
                  <a:cubicBezTo>
                    <a:pt x="327" y="461"/>
                    <a:pt x="325" y="460"/>
                    <a:pt x="323" y="461"/>
                  </a:cubicBezTo>
                  <a:cubicBezTo>
                    <a:pt x="322" y="461"/>
                    <a:pt x="320" y="465"/>
                    <a:pt x="319" y="466"/>
                  </a:cubicBezTo>
                  <a:cubicBezTo>
                    <a:pt x="318" y="467"/>
                    <a:pt x="316" y="471"/>
                    <a:pt x="314" y="472"/>
                  </a:cubicBezTo>
                  <a:cubicBezTo>
                    <a:pt x="312" y="474"/>
                    <a:pt x="307" y="476"/>
                    <a:pt x="305" y="478"/>
                  </a:cubicBezTo>
                  <a:cubicBezTo>
                    <a:pt x="301" y="480"/>
                    <a:pt x="294" y="487"/>
                    <a:pt x="291" y="490"/>
                  </a:cubicBezTo>
                  <a:cubicBezTo>
                    <a:pt x="287" y="493"/>
                    <a:pt x="279" y="499"/>
                    <a:pt x="275" y="500"/>
                  </a:cubicBezTo>
                  <a:cubicBezTo>
                    <a:pt x="271" y="502"/>
                    <a:pt x="263" y="504"/>
                    <a:pt x="259" y="504"/>
                  </a:cubicBezTo>
                  <a:cubicBezTo>
                    <a:pt x="256" y="504"/>
                    <a:pt x="249" y="504"/>
                    <a:pt x="246" y="503"/>
                  </a:cubicBezTo>
                  <a:cubicBezTo>
                    <a:pt x="244" y="503"/>
                    <a:pt x="239" y="503"/>
                    <a:pt x="237" y="502"/>
                  </a:cubicBezTo>
                  <a:cubicBezTo>
                    <a:pt x="235" y="501"/>
                    <a:pt x="232" y="498"/>
                    <a:pt x="230" y="497"/>
                  </a:cubicBezTo>
                  <a:cubicBezTo>
                    <a:pt x="227" y="495"/>
                    <a:pt x="221" y="493"/>
                    <a:pt x="218" y="492"/>
                  </a:cubicBezTo>
                  <a:cubicBezTo>
                    <a:pt x="213" y="491"/>
                    <a:pt x="203" y="491"/>
                    <a:pt x="199" y="490"/>
                  </a:cubicBezTo>
                  <a:cubicBezTo>
                    <a:pt x="196" y="489"/>
                    <a:pt x="191" y="488"/>
                    <a:pt x="188" y="487"/>
                  </a:cubicBezTo>
                  <a:cubicBezTo>
                    <a:pt x="184" y="485"/>
                    <a:pt x="179" y="479"/>
                    <a:pt x="175" y="477"/>
                  </a:cubicBezTo>
                  <a:cubicBezTo>
                    <a:pt x="171" y="474"/>
                    <a:pt x="160" y="470"/>
                    <a:pt x="156" y="468"/>
                  </a:cubicBezTo>
                  <a:cubicBezTo>
                    <a:pt x="152" y="466"/>
                    <a:pt x="145" y="463"/>
                    <a:pt x="141" y="461"/>
                  </a:cubicBezTo>
                  <a:cubicBezTo>
                    <a:pt x="137" y="459"/>
                    <a:pt x="127" y="457"/>
                    <a:pt x="123" y="455"/>
                  </a:cubicBezTo>
                  <a:cubicBezTo>
                    <a:pt x="120" y="453"/>
                    <a:pt x="114" y="451"/>
                    <a:pt x="112" y="448"/>
                  </a:cubicBezTo>
                  <a:cubicBezTo>
                    <a:pt x="109" y="446"/>
                    <a:pt x="108" y="439"/>
                    <a:pt x="106" y="436"/>
                  </a:cubicBezTo>
                  <a:cubicBezTo>
                    <a:pt x="104" y="433"/>
                    <a:pt x="101" y="429"/>
                    <a:pt x="99" y="427"/>
                  </a:cubicBezTo>
                  <a:cubicBezTo>
                    <a:pt x="97" y="426"/>
                    <a:pt x="92" y="428"/>
                    <a:pt x="89" y="427"/>
                  </a:cubicBezTo>
                  <a:cubicBezTo>
                    <a:pt x="87" y="426"/>
                    <a:pt x="83" y="423"/>
                    <a:pt x="81" y="421"/>
                  </a:cubicBezTo>
                  <a:cubicBezTo>
                    <a:pt x="79" y="420"/>
                    <a:pt x="76" y="415"/>
                    <a:pt x="74" y="413"/>
                  </a:cubicBezTo>
                  <a:cubicBezTo>
                    <a:pt x="72" y="412"/>
                    <a:pt x="69" y="409"/>
                    <a:pt x="67" y="409"/>
                  </a:cubicBezTo>
                  <a:cubicBezTo>
                    <a:pt x="66" y="408"/>
                    <a:pt x="63" y="406"/>
                    <a:pt x="61" y="406"/>
                  </a:cubicBezTo>
                  <a:cubicBezTo>
                    <a:pt x="59" y="406"/>
                    <a:pt x="55" y="408"/>
                    <a:pt x="53" y="408"/>
                  </a:cubicBezTo>
                  <a:cubicBezTo>
                    <a:pt x="52" y="408"/>
                    <a:pt x="49" y="407"/>
                    <a:pt x="47" y="406"/>
                  </a:cubicBezTo>
                  <a:cubicBezTo>
                    <a:pt x="46" y="405"/>
                    <a:pt x="44" y="403"/>
                    <a:pt x="42" y="402"/>
                  </a:cubicBezTo>
                  <a:cubicBezTo>
                    <a:pt x="41" y="402"/>
                    <a:pt x="38" y="401"/>
                    <a:pt x="37" y="401"/>
                  </a:cubicBezTo>
                  <a:cubicBezTo>
                    <a:pt x="36" y="400"/>
                    <a:pt x="34" y="398"/>
                    <a:pt x="33" y="397"/>
                  </a:cubicBezTo>
                  <a:cubicBezTo>
                    <a:pt x="32" y="396"/>
                    <a:pt x="31" y="394"/>
                    <a:pt x="30" y="393"/>
                  </a:cubicBezTo>
                  <a:cubicBezTo>
                    <a:pt x="29" y="392"/>
                    <a:pt x="25" y="392"/>
                    <a:pt x="24" y="392"/>
                  </a:cubicBezTo>
                  <a:cubicBezTo>
                    <a:pt x="22" y="392"/>
                    <a:pt x="19" y="395"/>
                    <a:pt x="18" y="394"/>
                  </a:cubicBezTo>
                  <a:cubicBezTo>
                    <a:pt x="16" y="393"/>
                    <a:pt x="15" y="390"/>
                    <a:pt x="15" y="389"/>
                  </a:cubicBezTo>
                  <a:cubicBezTo>
                    <a:pt x="16" y="387"/>
                    <a:pt x="20" y="387"/>
                    <a:pt x="20" y="386"/>
                  </a:cubicBezTo>
                  <a:cubicBezTo>
                    <a:pt x="21" y="385"/>
                    <a:pt x="22" y="382"/>
                    <a:pt x="22" y="380"/>
                  </a:cubicBezTo>
                  <a:cubicBezTo>
                    <a:pt x="22" y="378"/>
                    <a:pt x="23" y="372"/>
                    <a:pt x="22" y="370"/>
                  </a:cubicBezTo>
                  <a:cubicBezTo>
                    <a:pt x="21" y="369"/>
                    <a:pt x="17" y="369"/>
                    <a:pt x="16" y="368"/>
                  </a:cubicBezTo>
                  <a:cubicBezTo>
                    <a:pt x="13" y="366"/>
                    <a:pt x="10" y="359"/>
                    <a:pt x="8" y="355"/>
                  </a:cubicBezTo>
                  <a:cubicBezTo>
                    <a:pt x="8" y="353"/>
                    <a:pt x="7" y="349"/>
                    <a:pt x="8" y="347"/>
                  </a:cubicBezTo>
                  <a:cubicBezTo>
                    <a:pt x="8" y="345"/>
                    <a:pt x="11" y="341"/>
                    <a:pt x="12" y="338"/>
                  </a:cubicBezTo>
                  <a:cubicBezTo>
                    <a:pt x="13" y="336"/>
                    <a:pt x="16" y="331"/>
                    <a:pt x="15" y="328"/>
                  </a:cubicBezTo>
                  <a:cubicBezTo>
                    <a:pt x="13" y="326"/>
                    <a:pt x="6" y="326"/>
                    <a:pt x="4" y="324"/>
                  </a:cubicBezTo>
                  <a:cubicBezTo>
                    <a:pt x="3" y="322"/>
                    <a:pt x="5" y="318"/>
                    <a:pt x="4" y="316"/>
                  </a:cubicBezTo>
                  <a:cubicBezTo>
                    <a:pt x="4" y="313"/>
                    <a:pt x="4" y="307"/>
                    <a:pt x="3" y="304"/>
                  </a:cubicBezTo>
                  <a:cubicBezTo>
                    <a:pt x="2" y="302"/>
                    <a:pt x="0" y="298"/>
                    <a:pt x="0" y="296"/>
                  </a:cubicBezTo>
                  <a:cubicBezTo>
                    <a:pt x="0" y="293"/>
                    <a:pt x="2" y="287"/>
                    <a:pt x="4" y="284"/>
                  </a:cubicBezTo>
                  <a:cubicBezTo>
                    <a:pt x="5" y="282"/>
                    <a:pt x="7" y="278"/>
                    <a:pt x="9" y="277"/>
                  </a:cubicBezTo>
                  <a:cubicBezTo>
                    <a:pt x="11" y="275"/>
                    <a:pt x="15" y="273"/>
                    <a:pt x="18" y="273"/>
                  </a:cubicBezTo>
                  <a:cubicBezTo>
                    <a:pt x="21" y="274"/>
                    <a:pt x="26" y="276"/>
                    <a:pt x="28" y="278"/>
                  </a:cubicBezTo>
                  <a:cubicBezTo>
                    <a:pt x="29" y="279"/>
                    <a:pt x="31" y="280"/>
                    <a:pt x="32" y="282"/>
                  </a:cubicBezTo>
                  <a:cubicBezTo>
                    <a:pt x="32" y="283"/>
                    <a:pt x="31" y="285"/>
                    <a:pt x="30" y="286"/>
                  </a:cubicBezTo>
                  <a:cubicBezTo>
                    <a:pt x="30" y="287"/>
                    <a:pt x="27" y="286"/>
                    <a:pt x="26" y="286"/>
                  </a:cubicBezTo>
                  <a:cubicBezTo>
                    <a:pt x="26" y="286"/>
                    <a:pt x="25" y="287"/>
                    <a:pt x="25" y="288"/>
                  </a:cubicBezTo>
                  <a:cubicBezTo>
                    <a:pt x="24" y="290"/>
                    <a:pt x="25" y="293"/>
                    <a:pt x="25" y="295"/>
                  </a:cubicBezTo>
                  <a:cubicBezTo>
                    <a:pt x="26" y="296"/>
                    <a:pt x="28" y="298"/>
                    <a:pt x="28" y="299"/>
                  </a:cubicBezTo>
                  <a:cubicBezTo>
                    <a:pt x="28" y="301"/>
                    <a:pt x="26" y="303"/>
                    <a:pt x="25" y="304"/>
                  </a:cubicBezTo>
                  <a:cubicBezTo>
                    <a:pt x="24" y="305"/>
                    <a:pt x="22" y="307"/>
                    <a:pt x="21" y="308"/>
                  </a:cubicBezTo>
                  <a:cubicBezTo>
                    <a:pt x="21" y="309"/>
                    <a:pt x="21" y="311"/>
                    <a:pt x="21" y="312"/>
                  </a:cubicBezTo>
                  <a:cubicBezTo>
                    <a:pt x="23" y="313"/>
                    <a:pt x="27" y="312"/>
                    <a:pt x="29" y="312"/>
                  </a:cubicBezTo>
                  <a:cubicBezTo>
                    <a:pt x="30" y="313"/>
                    <a:pt x="33" y="314"/>
                    <a:pt x="34" y="314"/>
                  </a:cubicBezTo>
                  <a:cubicBezTo>
                    <a:pt x="35" y="314"/>
                    <a:pt x="37" y="312"/>
                    <a:pt x="37" y="311"/>
                  </a:cubicBezTo>
                  <a:cubicBezTo>
                    <a:pt x="38" y="309"/>
                    <a:pt x="38" y="306"/>
                    <a:pt x="38" y="304"/>
                  </a:cubicBezTo>
                  <a:cubicBezTo>
                    <a:pt x="38" y="302"/>
                    <a:pt x="36" y="300"/>
                    <a:pt x="36" y="299"/>
                  </a:cubicBezTo>
                  <a:cubicBezTo>
                    <a:pt x="36" y="297"/>
                    <a:pt x="38" y="293"/>
                    <a:pt x="39" y="291"/>
                  </a:cubicBezTo>
                  <a:cubicBezTo>
                    <a:pt x="39" y="290"/>
                    <a:pt x="41" y="289"/>
                    <a:pt x="42" y="289"/>
                  </a:cubicBezTo>
                  <a:cubicBezTo>
                    <a:pt x="44" y="289"/>
                    <a:pt x="47" y="292"/>
                    <a:pt x="49" y="293"/>
                  </a:cubicBezTo>
                  <a:cubicBezTo>
                    <a:pt x="50" y="295"/>
                    <a:pt x="51" y="298"/>
                    <a:pt x="52" y="300"/>
                  </a:cubicBezTo>
                  <a:cubicBezTo>
                    <a:pt x="52" y="302"/>
                    <a:pt x="53" y="306"/>
                    <a:pt x="53" y="307"/>
                  </a:cubicBezTo>
                  <a:cubicBezTo>
                    <a:pt x="53" y="309"/>
                    <a:pt x="52" y="313"/>
                    <a:pt x="52" y="315"/>
                  </a:cubicBezTo>
                  <a:cubicBezTo>
                    <a:pt x="53" y="316"/>
                    <a:pt x="56" y="318"/>
                    <a:pt x="57" y="319"/>
                  </a:cubicBezTo>
                  <a:cubicBezTo>
                    <a:pt x="59" y="319"/>
                    <a:pt x="62" y="318"/>
                    <a:pt x="63" y="317"/>
                  </a:cubicBezTo>
                  <a:cubicBezTo>
                    <a:pt x="64" y="316"/>
                    <a:pt x="64" y="313"/>
                    <a:pt x="64" y="312"/>
                  </a:cubicBezTo>
                  <a:cubicBezTo>
                    <a:pt x="63" y="311"/>
                    <a:pt x="61" y="310"/>
                    <a:pt x="61" y="309"/>
                  </a:cubicBezTo>
                  <a:cubicBezTo>
                    <a:pt x="60" y="308"/>
                    <a:pt x="59" y="304"/>
                    <a:pt x="60" y="303"/>
                  </a:cubicBezTo>
                  <a:cubicBezTo>
                    <a:pt x="61" y="302"/>
                    <a:pt x="63" y="302"/>
                    <a:pt x="64" y="303"/>
                  </a:cubicBezTo>
                  <a:cubicBezTo>
                    <a:pt x="65" y="303"/>
                    <a:pt x="67" y="304"/>
                    <a:pt x="68" y="304"/>
                  </a:cubicBezTo>
                  <a:cubicBezTo>
                    <a:pt x="70" y="305"/>
                    <a:pt x="73" y="308"/>
                    <a:pt x="74" y="309"/>
                  </a:cubicBezTo>
                  <a:cubicBezTo>
                    <a:pt x="75" y="311"/>
                    <a:pt x="77" y="314"/>
                    <a:pt x="78" y="316"/>
                  </a:cubicBezTo>
                  <a:cubicBezTo>
                    <a:pt x="80" y="318"/>
                    <a:pt x="85" y="321"/>
                    <a:pt x="87" y="324"/>
                  </a:cubicBezTo>
                  <a:cubicBezTo>
                    <a:pt x="89" y="326"/>
                    <a:pt x="94" y="331"/>
                    <a:pt x="96" y="334"/>
                  </a:cubicBezTo>
                  <a:cubicBezTo>
                    <a:pt x="97" y="336"/>
                    <a:pt x="99" y="341"/>
                    <a:pt x="101" y="342"/>
                  </a:cubicBezTo>
                  <a:cubicBezTo>
                    <a:pt x="102" y="343"/>
                    <a:pt x="105" y="345"/>
                    <a:pt x="106" y="344"/>
                  </a:cubicBezTo>
                  <a:cubicBezTo>
                    <a:pt x="107" y="344"/>
                    <a:pt x="108" y="341"/>
                    <a:pt x="108" y="341"/>
                  </a:cubicBezTo>
                  <a:cubicBezTo>
                    <a:pt x="107" y="339"/>
                    <a:pt x="104" y="338"/>
                    <a:pt x="103" y="337"/>
                  </a:cubicBezTo>
                  <a:cubicBezTo>
                    <a:pt x="102" y="336"/>
                    <a:pt x="100" y="334"/>
                    <a:pt x="100" y="332"/>
                  </a:cubicBezTo>
                  <a:cubicBezTo>
                    <a:pt x="100" y="331"/>
                    <a:pt x="101" y="329"/>
                    <a:pt x="102" y="329"/>
                  </a:cubicBezTo>
                  <a:cubicBezTo>
                    <a:pt x="104" y="329"/>
                    <a:pt x="106" y="331"/>
                    <a:pt x="108" y="332"/>
                  </a:cubicBezTo>
                  <a:cubicBezTo>
                    <a:pt x="110" y="334"/>
                    <a:pt x="113" y="337"/>
                    <a:pt x="115" y="339"/>
                  </a:cubicBezTo>
                  <a:cubicBezTo>
                    <a:pt x="117" y="340"/>
                    <a:pt x="121" y="343"/>
                    <a:pt x="123" y="344"/>
                  </a:cubicBezTo>
                  <a:cubicBezTo>
                    <a:pt x="126" y="345"/>
                    <a:pt x="132" y="345"/>
                    <a:pt x="135" y="346"/>
                  </a:cubicBezTo>
                  <a:cubicBezTo>
                    <a:pt x="138" y="347"/>
                    <a:pt x="143" y="348"/>
                    <a:pt x="145" y="349"/>
                  </a:cubicBezTo>
                  <a:cubicBezTo>
                    <a:pt x="147" y="349"/>
                    <a:pt x="151" y="352"/>
                    <a:pt x="152" y="351"/>
                  </a:cubicBezTo>
                  <a:cubicBezTo>
                    <a:pt x="154" y="350"/>
                    <a:pt x="153" y="346"/>
                    <a:pt x="152" y="345"/>
                  </a:cubicBezTo>
                  <a:cubicBezTo>
                    <a:pt x="152" y="343"/>
                    <a:pt x="148" y="341"/>
                    <a:pt x="147" y="341"/>
                  </a:cubicBezTo>
                  <a:cubicBezTo>
                    <a:pt x="143" y="339"/>
                    <a:pt x="136" y="337"/>
                    <a:pt x="132" y="336"/>
                  </a:cubicBezTo>
                  <a:cubicBezTo>
                    <a:pt x="127" y="334"/>
                    <a:pt x="118" y="331"/>
                    <a:pt x="114" y="329"/>
                  </a:cubicBezTo>
                  <a:cubicBezTo>
                    <a:pt x="108" y="326"/>
                    <a:pt x="97" y="317"/>
                    <a:pt x="92" y="313"/>
                  </a:cubicBezTo>
                  <a:cubicBezTo>
                    <a:pt x="87" y="309"/>
                    <a:pt x="77" y="301"/>
                    <a:pt x="72" y="296"/>
                  </a:cubicBezTo>
                  <a:cubicBezTo>
                    <a:pt x="68" y="293"/>
                    <a:pt x="61" y="287"/>
                    <a:pt x="57" y="285"/>
                  </a:cubicBezTo>
                  <a:cubicBezTo>
                    <a:pt x="55" y="283"/>
                    <a:pt x="51" y="280"/>
                    <a:pt x="49" y="279"/>
                  </a:cubicBezTo>
                  <a:cubicBezTo>
                    <a:pt x="47" y="279"/>
                    <a:pt x="44" y="279"/>
                    <a:pt x="43" y="277"/>
                  </a:cubicBezTo>
                  <a:cubicBezTo>
                    <a:pt x="41" y="276"/>
                    <a:pt x="41" y="271"/>
                    <a:pt x="42" y="269"/>
                  </a:cubicBezTo>
                  <a:cubicBezTo>
                    <a:pt x="43" y="267"/>
                    <a:pt x="48" y="265"/>
                    <a:pt x="50" y="264"/>
                  </a:cubicBezTo>
                  <a:cubicBezTo>
                    <a:pt x="52" y="263"/>
                    <a:pt x="56" y="263"/>
                    <a:pt x="57" y="262"/>
                  </a:cubicBezTo>
                  <a:cubicBezTo>
                    <a:pt x="58" y="262"/>
                    <a:pt x="60" y="259"/>
                    <a:pt x="61" y="258"/>
                  </a:cubicBezTo>
                  <a:cubicBezTo>
                    <a:pt x="62" y="256"/>
                    <a:pt x="64" y="251"/>
                    <a:pt x="66" y="249"/>
                  </a:cubicBezTo>
                  <a:cubicBezTo>
                    <a:pt x="72" y="241"/>
                    <a:pt x="86" y="227"/>
                    <a:pt x="93" y="220"/>
                  </a:cubicBezTo>
                  <a:cubicBezTo>
                    <a:pt x="101" y="211"/>
                    <a:pt x="117" y="193"/>
                    <a:pt x="125" y="184"/>
                  </a:cubicBezTo>
                  <a:cubicBezTo>
                    <a:pt x="131" y="178"/>
                    <a:pt x="142" y="164"/>
                    <a:pt x="148" y="157"/>
                  </a:cubicBezTo>
                  <a:cubicBezTo>
                    <a:pt x="155" y="149"/>
                    <a:pt x="170" y="131"/>
                    <a:pt x="177" y="122"/>
                  </a:cubicBezTo>
                  <a:cubicBezTo>
                    <a:pt x="179" y="119"/>
                    <a:pt x="182" y="114"/>
                    <a:pt x="184" y="111"/>
                  </a:cubicBezTo>
                  <a:cubicBezTo>
                    <a:pt x="188" y="105"/>
                    <a:pt x="194" y="93"/>
                    <a:pt x="197" y="86"/>
                  </a:cubicBezTo>
                  <a:cubicBezTo>
                    <a:pt x="201" y="79"/>
                    <a:pt x="209" y="64"/>
                    <a:pt x="213" y="56"/>
                  </a:cubicBezTo>
                  <a:cubicBezTo>
                    <a:pt x="218" y="45"/>
                    <a:pt x="229" y="23"/>
                    <a:pt x="235" y="12"/>
                  </a:cubicBezTo>
                  <a:cubicBezTo>
                    <a:pt x="237" y="9"/>
                    <a:pt x="240" y="5"/>
                    <a:pt x="242" y="0"/>
                  </a:cubicBezTo>
                  <a:cubicBezTo>
                    <a:pt x="243" y="1"/>
                    <a:pt x="245" y="2"/>
                    <a:pt x="246" y="3"/>
                  </a:cubicBezTo>
                  <a:cubicBezTo>
                    <a:pt x="249" y="5"/>
                    <a:pt x="257" y="9"/>
                    <a:pt x="261" y="11"/>
                  </a:cubicBezTo>
                  <a:cubicBezTo>
                    <a:pt x="264" y="12"/>
                    <a:pt x="271" y="14"/>
                    <a:pt x="275" y="14"/>
                  </a:cubicBezTo>
                  <a:cubicBezTo>
                    <a:pt x="277" y="14"/>
                    <a:pt x="281" y="12"/>
                    <a:pt x="283" y="12"/>
                  </a:cubicBezTo>
                  <a:cubicBezTo>
                    <a:pt x="285" y="11"/>
                    <a:pt x="289" y="10"/>
                    <a:pt x="291" y="10"/>
                  </a:cubicBezTo>
                  <a:cubicBezTo>
                    <a:pt x="293" y="11"/>
                    <a:pt x="295" y="13"/>
                    <a:pt x="296" y="14"/>
                  </a:cubicBezTo>
                  <a:cubicBezTo>
                    <a:pt x="297" y="17"/>
                    <a:pt x="297" y="23"/>
                    <a:pt x="296" y="26"/>
                  </a:cubicBezTo>
                  <a:cubicBezTo>
                    <a:pt x="295" y="29"/>
                    <a:pt x="291" y="34"/>
                    <a:pt x="289" y="36"/>
                  </a:cubicBezTo>
                  <a:cubicBezTo>
                    <a:pt x="287" y="38"/>
                    <a:pt x="280" y="40"/>
                    <a:pt x="278" y="42"/>
                  </a:cubicBezTo>
                  <a:cubicBezTo>
                    <a:pt x="276" y="44"/>
                    <a:pt x="274" y="49"/>
                    <a:pt x="274" y="52"/>
                  </a:cubicBezTo>
                  <a:cubicBezTo>
                    <a:pt x="275" y="54"/>
                    <a:pt x="279" y="57"/>
                    <a:pt x="280" y="59"/>
                  </a:cubicBezTo>
                  <a:cubicBezTo>
                    <a:pt x="281" y="61"/>
                    <a:pt x="281" y="63"/>
                    <a:pt x="281" y="65"/>
                  </a:cubicBezTo>
                  <a:cubicBezTo>
                    <a:pt x="281" y="67"/>
                    <a:pt x="279" y="70"/>
                    <a:pt x="278" y="72"/>
                  </a:cubicBezTo>
                  <a:cubicBezTo>
                    <a:pt x="278" y="73"/>
                    <a:pt x="275" y="75"/>
                    <a:pt x="274" y="77"/>
                  </a:cubicBezTo>
                  <a:cubicBezTo>
                    <a:pt x="273" y="79"/>
                    <a:pt x="274" y="83"/>
                    <a:pt x="274" y="84"/>
                  </a:cubicBezTo>
                  <a:cubicBezTo>
                    <a:pt x="273" y="86"/>
                    <a:pt x="271" y="88"/>
                    <a:pt x="270" y="89"/>
                  </a:cubicBezTo>
                  <a:cubicBezTo>
                    <a:pt x="268" y="90"/>
                    <a:pt x="264" y="91"/>
                    <a:pt x="261" y="92"/>
                  </a:cubicBezTo>
                  <a:cubicBezTo>
                    <a:pt x="260" y="93"/>
                    <a:pt x="256" y="93"/>
                    <a:pt x="255" y="94"/>
                  </a:cubicBezTo>
                  <a:cubicBezTo>
                    <a:pt x="254" y="95"/>
                    <a:pt x="251" y="97"/>
                    <a:pt x="251" y="98"/>
                  </a:cubicBezTo>
                  <a:cubicBezTo>
                    <a:pt x="250" y="100"/>
                    <a:pt x="250" y="104"/>
                    <a:pt x="251" y="106"/>
                  </a:cubicBezTo>
                  <a:cubicBezTo>
                    <a:pt x="252" y="107"/>
                    <a:pt x="255" y="108"/>
                    <a:pt x="256" y="108"/>
                  </a:cubicBezTo>
                  <a:cubicBezTo>
                    <a:pt x="259" y="108"/>
                    <a:pt x="264" y="108"/>
                    <a:pt x="266" y="107"/>
                  </a:cubicBezTo>
                  <a:cubicBezTo>
                    <a:pt x="267" y="106"/>
                    <a:pt x="268" y="103"/>
                    <a:pt x="269" y="102"/>
                  </a:cubicBezTo>
                  <a:cubicBezTo>
                    <a:pt x="270" y="100"/>
                    <a:pt x="273" y="97"/>
                    <a:pt x="275" y="97"/>
                  </a:cubicBezTo>
                  <a:cubicBezTo>
                    <a:pt x="276" y="96"/>
                    <a:pt x="278" y="97"/>
                    <a:pt x="279" y="96"/>
                  </a:cubicBezTo>
                  <a:cubicBezTo>
                    <a:pt x="281" y="96"/>
                    <a:pt x="285" y="95"/>
                    <a:pt x="286" y="94"/>
                  </a:cubicBezTo>
                  <a:cubicBezTo>
                    <a:pt x="287" y="94"/>
                    <a:pt x="289" y="92"/>
                    <a:pt x="290" y="91"/>
                  </a:cubicBezTo>
                  <a:cubicBezTo>
                    <a:pt x="293" y="90"/>
                    <a:pt x="298" y="92"/>
                    <a:pt x="301" y="91"/>
                  </a:cubicBezTo>
                  <a:cubicBezTo>
                    <a:pt x="302" y="91"/>
                    <a:pt x="306" y="90"/>
                    <a:pt x="308" y="90"/>
                  </a:cubicBezTo>
                  <a:cubicBezTo>
                    <a:pt x="311" y="89"/>
                    <a:pt x="316" y="88"/>
                    <a:pt x="319" y="87"/>
                  </a:cubicBezTo>
                  <a:cubicBezTo>
                    <a:pt x="321" y="86"/>
                    <a:pt x="327" y="83"/>
                    <a:pt x="329" y="82"/>
                  </a:cubicBezTo>
                  <a:cubicBezTo>
                    <a:pt x="331" y="81"/>
                    <a:pt x="334" y="78"/>
                    <a:pt x="336" y="77"/>
                  </a:cubicBezTo>
                  <a:cubicBezTo>
                    <a:pt x="338" y="76"/>
                    <a:pt x="343" y="77"/>
                    <a:pt x="346" y="77"/>
                  </a:cubicBezTo>
                  <a:cubicBezTo>
                    <a:pt x="348" y="77"/>
                    <a:pt x="353" y="78"/>
                    <a:pt x="354" y="80"/>
                  </a:cubicBezTo>
                  <a:cubicBezTo>
                    <a:pt x="355" y="82"/>
                    <a:pt x="353" y="85"/>
                    <a:pt x="353" y="87"/>
                  </a:cubicBezTo>
                  <a:cubicBezTo>
                    <a:pt x="353" y="89"/>
                    <a:pt x="355" y="94"/>
                    <a:pt x="357" y="95"/>
                  </a:cubicBezTo>
                  <a:cubicBezTo>
                    <a:pt x="359" y="96"/>
                    <a:pt x="363" y="94"/>
                    <a:pt x="364" y="93"/>
                  </a:cubicBezTo>
                  <a:cubicBezTo>
                    <a:pt x="367" y="92"/>
                    <a:pt x="371" y="89"/>
                    <a:pt x="373" y="88"/>
                  </a:cubicBezTo>
                  <a:cubicBezTo>
                    <a:pt x="375" y="88"/>
                    <a:pt x="379" y="89"/>
                    <a:pt x="381" y="89"/>
                  </a:cubicBezTo>
                  <a:cubicBezTo>
                    <a:pt x="381" y="92"/>
                    <a:pt x="382" y="94"/>
                    <a:pt x="382" y="96"/>
                  </a:cubicBezTo>
                  <a:cubicBezTo>
                    <a:pt x="384" y="99"/>
                    <a:pt x="389" y="103"/>
                    <a:pt x="392" y="105"/>
                  </a:cubicBezTo>
                  <a:cubicBezTo>
                    <a:pt x="395" y="107"/>
                    <a:pt x="400" y="111"/>
                    <a:pt x="403" y="113"/>
                  </a:cubicBezTo>
                  <a:cubicBezTo>
                    <a:pt x="406" y="115"/>
                    <a:pt x="412" y="116"/>
                    <a:pt x="413" y="118"/>
                  </a:cubicBezTo>
                  <a:cubicBezTo>
                    <a:pt x="415" y="121"/>
                    <a:pt x="413" y="128"/>
                    <a:pt x="415" y="130"/>
                  </a:cubicBezTo>
                  <a:cubicBezTo>
                    <a:pt x="416" y="134"/>
                    <a:pt x="423" y="139"/>
                    <a:pt x="424" y="143"/>
                  </a:cubicBezTo>
                  <a:cubicBezTo>
                    <a:pt x="426" y="146"/>
                    <a:pt x="427" y="154"/>
                    <a:pt x="425" y="158"/>
                  </a:cubicBezTo>
                  <a:cubicBezTo>
                    <a:pt x="425" y="159"/>
                    <a:pt x="424" y="160"/>
                    <a:pt x="423" y="161"/>
                  </a:cubicBezTo>
                  <a:cubicBezTo>
                    <a:pt x="421" y="161"/>
                    <a:pt x="418" y="161"/>
                    <a:pt x="417" y="161"/>
                  </a:cubicBezTo>
                  <a:cubicBezTo>
                    <a:pt x="415" y="160"/>
                    <a:pt x="413" y="156"/>
                    <a:pt x="411" y="155"/>
                  </a:cubicBezTo>
                  <a:cubicBezTo>
                    <a:pt x="409" y="155"/>
                    <a:pt x="405" y="154"/>
                    <a:pt x="404" y="154"/>
                  </a:cubicBezTo>
                  <a:cubicBezTo>
                    <a:pt x="403" y="154"/>
                    <a:pt x="400" y="155"/>
                    <a:pt x="400" y="155"/>
                  </a:cubicBezTo>
                  <a:cubicBezTo>
                    <a:pt x="398" y="156"/>
                    <a:pt x="397" y="158"/>
                    <a:pt x="396" y="159"/>
                  </a:cubicBezTo>
                  <a:cubicBezTo>
                    <a:pt x="395" y="161"/>
                    <a:pt x="391" y="162"/>
                    <a:pt x="390" y="163"/>
                  </a:cubicBezTo>
                  <a:cubicBezTo>
                    <a:pt x="389" y="164"/>
                    <a:pt x="389" y="167"/>
                    <a:pt x="389" y="168"/>
                  </a:cubicBezTo>
                  <a:cubicBezTo>
                    <a:pt x="390" y="171"/>
                    <a:pt x="393" y="175"/>
                    <a:pt x="395" y="176"/>
                  </a:cubicBezTo>
                  <a:cubicBezTo>
                    <a:pt x="398" y="178"/>
                    <a:pt x="404" y="181"/>
                    <a:pt x="407" y="182"/>
                  </a:cubicBezTo>
                  <a:cubicBezTo>
                    <a:pt x="410" y="184"/>
                    <a:pt x="417" y="188"/>
                    <a:pt x="420" y="189"/>
                  </a:cubicBezTo>
                  <a:cubicBezTo>
                    <a:pt x="424" y="189"/>
                    <a:pt x="431" y="190"/>
                    <a:pt x="435" y="189"/>
                  </a:cubicBezTo>
                  <a:cubicBezTo>
                    <a:pt x="437" y="189"/>
                    <a:pt x="441" y="188"/>
                    <a:pt x="443" y="187"/>
                  </a:cubicBezTo>
                  <a:cubicBezTo>
                    <a:pt x="445" y="186"/>
                    <a:pt x="448" y="183"/>
                    <a:pt x="449" y="182"/>
                  </a:cubicBezTo>
                  <a:cubicBezTo>
                    <a:pt x="451" y="182"/>
                    <a:pt x="456" y="180"/>
                    <a:pt x="458" y="181"/>
                  </a:cubicBezTo>
                  <a:cubicBezTo>
                    <a:pt x="460" y="182"/>
                    <a:pt x="460" y="186"/>
                    <a:pt x="460" y="188"/>
                  </a:cubicBezTo>
                  <a:cubicBezTo>
                    <a:pt x="460" y="190"/>
                    <a:pt x="459" y="193"/>
                    <a:pt x="459" y="194"/>
                  </a:cubicBezTo>
                  <a:cubicBezTo>
                    <a:pt x="458" y="196"/>
                    <a:pt x="456" y="198"/>
                    <a:pt x="454" y="199"/>
                  </a:cubicBezTo>
                  <a:cubicBezTo>
                    <a:pt x="453" y="199"/>
                    <a:pt x="451" y="199"/>
                    <a:pt x="449" y="200"/>
                  </a:cubicBezTo>
                  <a:cubicBezTo>
                    <a:pt x="447" y="201"/>
                    <a:pt x="444" y="205"/>
                    <a:pt x="443" y="206"/>
                  </a:cubicBezTo>
                  <a:cubicBezTo>
                    <a:pt x="441" y="208"/>
                    <a:pt x="437" y="210"/>
                    <a:pt x="436" y="212"/>
                  </a:cubicBezTo>
                  <a:cubicBezTo>
                    <a:pt x="435" y="214"/>
                    <a:pt x="436" y="218"/>
                    <a:pt x="436" y="220"/>
                  </a:cubicBezTo>
                  <a:cubicBezTo>
                    <a:pt x="436" y="223"/>
                    <a:pt x="436" y="228"/>
                    <a:pt x="435" y="230"/>
                  </a:cubicBezTo>
                  <a:cubicBezTo>
                    <a:pt x="434" y="232"/>
                    <a:pt x="432" y="234"/>
                    <a:pt x="431" y="236"/>
                  </a:cubicBezTo>
                  <a:cubicBezTo>
                    <a:pt x="430" y="238"/>
                    <a:pt x="428" y="241"/>
                    <a:pt x="427" y="243"/>
                  </a:cubicBezTo>
                  <a:cubicBezTo>
                    <a:pt x="426" y="244"/>
                    <a:pt x="423" y="246"/>
                    <a:pt x="422" y="247"/>
                  </a:cubicBezTo>
                  <a:cubicBezTo>
                    <a:pt x="421" y="248"/>
                    <a:pt x="419" y="251"/>
                    <a:pt x="418" y="252"/>
                  </a:cubicBezTo>
                  <a:cubicBezTo>
                    <a:pt x="418" y="254"/>
                    <a:pt x="420" y="259"/>
                    <a:pt x="419" y="261"/>
                  </a:cubicBezTo>
                  <a:cubicBezTo>
                    <a:pt x="419" y="263"/>
                    <a:pt x="415" y="265"/>
                    <a:pt x="414" y="266"/>
                  </a:cubicBezTo>
                  <a:cubicBezTo>
                    <a:pt x="412" y="267"/>
                    <a:pt x="409" y="268"/>
                    <a:pt x="407" y="269"/>
                  </a:cubicBezTo>
                  <a:cubicBezTo>
                    <a:pt x="406" y="271"/>
                    <a:pt x="405" y="276"/>
                    <a:pt x="406" y="279"/>
                  </a:cubicBezTo>
                  <a:cubicBezTo>
                    <a:pt x="407" y="281"/>
                    <a:pt x="412" y="284"/>
                    <a:pt x="414" y="287"/>
                  </a:cubicBezTo>
                  <a:cubicBezTo>
                    <a:pt x="415" y="288"/>
                    <a:pt x="415" y="292"/>
                    <a:pt x="416" y="294"/>
                  </a:cubicBezTo>
                  <a:cubicBezTo>
                    <a:pt x="418" y="296"/>
                    <a:pt x="423" y="301"/>
                    <a:pt x="425" y="303"/>
                  </a:cubicBezTo>
                  <a:cubicBezTo>
                    <a:pt x="427" y="305"/>
                    <a:pt x="432" y="311"/>
                    <a:pt x="435" y="312"/>
                  </a:cubicBezTo>
                  <a:cubicBezTo>
                    <a:pt x="438" y="313"/>
                    <a:pt x="444" y="311"/>
                    <a:pt x="447" y="310"/>
                  </a:cubicBezTo>
                  <a:cubicBezTo>
                    <a:pt x="450" y="310"/>
                    <a:pt x="455" y="308"/>
                    <a:pt x="457" y="306"/>
                  </a:cubicBezTo>
                  <a:cubicBezTo>
                    <a:pt x="459" y="305"/>
                    <a:pt x="462" y="302"/>
                    <a:pt x="463" y="300"/>
                  </a:cubicBezTo>
                  <a:cubicBezTo>
                    <a:pt x="464" y="298"/>
                    <a:pt x="467" y="294"/>
                    <a:pt x="469" y="292"/>
                  </a:cubicBezTo>
                  <a:cubicBezTo>
                    <a:pt x="471" y="291"/>
                    <a:pt x="475" y="290"/>
                    <a:pt x="477" y="289"/>
                  </a:cubicBezTo>
                  <a:cubicBezTo>
                    <a:pt x="479" y="289"/>
                    <a:pt x="482" y="288"/>
                    <a:pt x="484" y="288"/>
                  </a:cubicBezTo>
                  <a:cubicBezTo>
                    <a:pt x="486" y="288"/>
                    <a:pt x="491" y="289"/>
                    <a:pt x="494" y="288"/>
                  </a:cubicBezTo>
                  <a:cubicBezTo>
                    <a:pt x="496" y="288"/>
                    <a:pt x="500" y="286"/>
                    <a:pt x="502" y="286"/>
                  </a:cubicBezTo>
                  <a:cubicBezTo>
                    <a:pt x="503" y="286"/>
                    <a:pt x="507" y="288"/>
                    <a:pt x="509" y="288"/>
                  </a:cubicBezTo>
                  <a:cubicBezTo>
                    <a:pt x="510" y="288"/>
                    <a:pt x="513" y="288"/>
                    <a:pt x="514" y="287"/>
                  </a:cubicBezTo>
                  <a:cubicBezTo>
                    <a:pt x="516" y="286"/>
                    <a:pt x="518" y="282"/>
                    <a:pt x="520" y="280"/>
                  </a:cubicBezTo>
                  <a:cubicBezTo>
                    <a:pt x="522" y="277"/>
                    <a:pt x="524" y="271"/>
                    <a:pt x="527" y="269"/>
                  </a:cubicBezTo>
                  <a:cubicBezTo>
                    <a:pt x="530" y="268"/>
                    <a:pt x="536" y="267"/>
                    <a:pt x="540" y="267"/>
                  </a:cubicBezTo>
                  <a:cubicBezTo>
                    <a:pt x="543" y="267"/>
                    <a:pt x="550" y="266"/>
                    <a:pt x="553" y="267"/>
                  </a:cubicBezTo>
                  <a:cubicBezTo>
                    <a:pt x="556" y="268"/>
                    <a:pt x="562" y="271"/>
                    <a:pt x="563" y="274"/>
                  </a:cubicBezTo>
                  <a:cubicBezTo>
                    <a:pt x="565" y="276"/>
                    <a:pt x="564" y="281"/>
                    <a:pt x="565" y="283"/>
                  </a:cubicBezTo>
                  <a:cubicBezTo>
                    <a:pt x="567" y="286"/>
                    <a:pt x="570" y="289"/>
                    <a:pt x="572" y="291"/>
                  </a:cubicBezTo>
                  <a:cubicBezTo>
                    <a:pt x="574" y="292"/>
                    <a:pt x="579" y="294"/>
                    <a:pt x="582" y="295"/>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22">
              <a:extLst>
                <a:ext uri="{FF2B5EF4-FFF2-40B4-BE49-F238E27FC236}">
                  <a16:creationId xmlns:a16="http://schemas.microsoft.com/office/drawing/2014/main" id="{AD4DECFB-300D-4962-AD77-2C7B0D8FF677}"/>
                </a:ext>
              </a:extLst>
            </p:cNvPr>
            <p:cNvSpPr>
              <a:spLocks/>
            </p:cNvSpPr>
            <p:nvPr/>
          </p:nvSpPr>
          <p:spPr bwMode="auto">
            <a:xfrm>
              <a:off x="3414713" y="3378201"/>
              <a:ext cx="36512" cy="20638"/>
            </a:xfrm>
            <a:custGeom>
              <a:avLst/>
              <a:gdLst/>
              <a:ahLst/>
              <a:cxnLst>
                <a:cxn ang="0">
                  <a:pos x="23" y="2"/>
                </a:cxn>
                <a:cxn ang="0">
                  <a:pos x="25" y="8"/>
                </a:cxn>
                <a:cxn ang="0">
                  <a:pos x="24" y="12"/>
                </a:cxn>
                <a:cxn ang="0">
                  <a:pos x="18" y="14"/>
                </a:cxn>
                <a:cxn ang="0">
                  <a:pos x="12" y="10"/>
                </a:cxn>
                <a:cxn ang="0">
                  <a:pos x="13" y="7"/>
                </a:cxn>
                <a:cxn ang="0">
                  <a:pos x="7" y="7"/>
                </a:cxn>
                <a:cxn ang="0">
                  <a:pos x="6" y="10"/>
                </a:cxn>
                <a:cxn ang="0">
                  <a:pos x="1" y="12"/>
                </a:cxn>
                <a:cxn ang="0">
                  <a:pos x="0" y="9"/>
                </a:cxn>
                <a:cxn ang="0">
                  <a:pos x="3" y="3"/>
                </a:cxn>
                <a:cxn ang="0">
                  <a:pos x="9" y="0"/>
                </a:cxn>
                <a:cxn ang="0">
                  <a:pos x="19" y="0"/>
                </a:cxn>
                <a:cxn ang="0">
                  <a:pos x="23" y="2"/>
                </a:cxn>
              </a:cxnLst>
              <a:rect l="0" t="0" r="r" b="b"/>
              <a:pathLst>
                <a:path w="25" h="14">
                  <a:moveTo>
                    <a:pt x="23" y="2"/>
                  </a:moveTo>
                  <a:cubicBezTo>
                    <a:pt x="24" y="3"/>
                    <a:pt x="25" y="7"/>
                    <a:pt x="25" y="8"/>
                  </a:cubicBezTo>
                  <a:cubicBezTo>
                    <a:pt x="25" y="9"/>
                    <a:pt x="25" y="11"/>
                    <a:pt x="24" y="12"/>
                  </a:cubicBezTo>
                  <a:cubicBezTo>
                    <a:pt x="23" y="13"/>
                    <a:pt x="20" y="14"/>
                    <a:pt x="18" y="14"/>
                  </a:cubicBezTo>
                  <a:cubicBezTo>
                    <a:pt x="17" y="13"/>
                    <a:pt x="13" y="11"/>
                    <a:pt x="12" y="10"/>
                  </a:cubicBezTo>
                  <a:cubicBezTo>
                    <a:pt x="12" y="9"/>
                    <a:pt x="13" y="7"/>
                    <a:pt x="13" y="7"/>
                  </a:cubicBezTo>
                  <a:cubicBezTo>
                    <a:pt x="12" y="6"/>
                    <a:pt x="9" y="6"/>
                    <a:pt x="7" y="7"/>
                  </a:cubicBezTo>
                  <a:cubicBezTo>
                    <a:pt x="7" y="7"/>
                    <a:pt x="6" y="9"/>
                    <a:pt x="6" y="10"/>
                  </a:cubicBezTo>
                  <a:cubicBezTo>
                    <a:pt x="5" y="11"/>
                    <a:pt x="3" y="12"/>
                    <a:pt x="1" y="12"/>
                  </a:cubicBezTo>
                  <a:cubicBezTo>
                    <a:pt x="1" y="12"/>
                    <a:pt x="0" y="10"/>
                    <a:pt x="0" y="9"/>
                  </a:cubicBezTo>
                  <a:cubicBezTo>
                    <a:pt x="0" y="7"/>
                    <a:pt x="2" y="4"/>
                    <a:pt x="3" y="3"/>
                  </a:cubicBezTo>
                  <a:cubicBezTo>
                    <a:pt x="4" y="2"/>
                    <a:pt x="8" y="1"/>
                    <a:pt x="9" y="0"/>
                  </a:cubicBezTo>
                  <a:cubicBezTo>
                    <a:pt x="12" y="0"/>
                    <a:pt x="16" y="0"/>
                    <a:pt x="19" y="0"/>
                  </a:cubicBezTo>
                  <a:cubicBezTo>
                    <a:pt x="20" y="1"/>
                    <a:pt x="22" y="1"/>
                    <a:pt x="23" y="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23">
              <a:extLst>
                <a:ext uri="{FF2B5EF4-FFF2-40B4-BE49-F238E27FC236}">
                  <a16:creationId xmlns:a16="http://schemas.microsoft.com/office/drawing/2014/main" id="{BD83FB4C-9B67-4237-A4E7-0C71A5D01143}"/>
                </a:ext>
              </a:extLst>
            </p:cNvPr>
            <p:cNvSpPr>
              <a:spLocks/>
            </p:cNvSpPr>
            <p:nvPr/>
          </p:nvSpPr>
          <p:spPr bwMode="auto">
            <a:xfrm>
              <a:off x="3308350" y="3405188"/>
              <a:ext cx="312737" cy="157163"/>
            </a:xfrm>
            <a:custGeom>
              <a:avLst/>
              <a:gdLst/>
              <a:ahLst/>
              <a:cxnLst>
                <a:cxn ang="0">
                  <a:pos x="213" y="68"/>
                </a:cxn>
                <a:cxn ang="0">
                  <a:pos x="206" y="79"/>
                </a:cxn>
                <a:cxn ang="0">
                  <a:pos x="205" y="89"/>
                </a:cxn>
                <a:cxn ang="0">
                  <a:pos x="187" y="97"/>
                </a:cxn>
                <a:cxn ang="0">
                  <a:pos x="166" y="105"/>
                </a:cxn>
                <a:cxn ang="0">
                  <a:pos x="147" y="106"/>
                </a:cxn>
                <a:cxn ang="0">
                  <a:pos x="136" y="98"/>
                </a:cxn>
                <a:cxn ang="0">
                  <a:pos x="129" y="91"/>
                </a:cxn>
                <a:cxn ang="0">
                  <a:pos x="121" y="98"/>
                </a:cxn>
                <a:cxn ang="0">
                  <a:pos x="107" y="91"/>
                </a:cxn>
                <a:cxn ang="0">
                  <a:pos x="100" y="70"/>
                </a:cxn>
                <a:cxn ang="0">
                  <a:pos x="96" y="55"/>
                </a:cxn>
                <a:cxn ang="0">
                  <a:pos x="87" y="54"/>
                </a:cxn>
                <a:cxn ang="0">
                  <a:pos x="76" y="56"/>
                </a:cxn>
                <a:cxn ang="0">
                  <a:pos x="65" y="44"/>
                </a:cxn>
                <a:cxn ang="0">
                  <a:pos x="48" y="48"/>
                </a:cxn>
                <a:cxn ang="0">
                  <a:pos x="30" y="59"/>
                </a:cxn>
                <a:cxn ang="0">
                  <a:pos x="17" y="60"/>
                </a:cxn>
                <a:cxn ang="0">
                  <a:pos x="7" y="56"/>
                </a:cxn>
                <a:cxn ang="0">
                  <a:pos x="0" y="41"/>
                </a:cxn>
                <a:cxn ang="0">
                  <a:pos x="7" y="19"/>
                </a:cxn>
                <a:cxn ang="0">
                  <a:pos x="34" y="3"/>
                </a:cxn>
                <a:cxn ang="0">
                  <a:pos x="61" y="3"/>
                </a:cxn>
                <a:cxn ang="0">
                  <a:pos x="78" y="7"/>
                </a:cxn>
                <a:cxn ang="0">
                  <a:pos x="98" y="3"/>
                </a:cxn>
                <a:cxn ang="0">
                  <a:pos x="114" y="3"/>
                </a:cxn>
                <a:cxn ang="0">
                  <a:pos x="119" y="13"/>
                </a:cxn>
                <a:cxn ang="0">
                  <a:pos x="135" y="10"/>
                </a:cxn>
                <a:cxn ang="0">
                  <a:pos x="157" y="11"/>
                </a:cxn>
                <a:cxn ang="0">
                  <a:pos x="163" y="32"/>
                </a:cxn>
                <a:cxn ang="0">
                  <a:pos x="175" y="50"/>
                </a:cxn>
                <a:cxn ang="0">
                  <a:pos x="198" y="55"/>
                </a:cxn>
                <a:cxn ang="0">
                  <a:pos x="211" y="63"/>
                </a:cxn>
              </a:cxnLst>
              <a:rect l="0" t="0" r="r" b="b"/>
              <a:pathLst>
                <a:path w="214" h="108">
                  <a:moveTo>
                    <a:pt x="211" y="63"/>
                  </a:moveTo>
                  <a:cubicBezTo>
                    <a:pt x="212" y="64"/>
                    <a:pt x="214" y="67"/>
                    <a:pt x="213" y="68"/>
                  </a:cubicBezTo>
                  <a:cubicBezTo>
                    <a:pt x="213" y="70"/>
                    <a:pt x="211" y="73"/>
                    <a:pt x="210" y="75"/>
                  </a:cubicBezTo>
                  <a:cubicBezTo>
                    <a:pt x="209" y="76"/>
                    <a:pt x="206" y="78"/>
                    <a:pt x="206" y="79"/>
                  </a:cubicBezTo>
                  <a:cubicBezTo>
                    <a:pt x="206" y="80"/>
                    <a:pt x="207" y="83"/>
                    <a:pt x="207" y="84"/>
                  </a:cubicBezTo>
                  <a:cubicBezTo>
                    <a:pt x="207" y="85"/>
                    <a:pt x="206" y="88"/>
                    <a:pt x="205" y="89"/>
                  </a:cubicBezTo>
                  <a:cubicBezTo>
                    <a:pt x="203" y="91"/>
                    <a:pt x="199" y="93"/>
                    <a:pt x="196" y="94"/>
                  </a:cubicBezTo>
                  <a:cubicBezTo>
                    <a:pt x="194" y="95"/>
                    <a:pt x="190" y="96"/>
                    <a:pt x="187" y="97"/>
                  </a:cubicBezTo>
                  <a:cubicBezTo>
                    <a:pt x="185" y="98"/>
                    <a:pt x="181" y="101"/>
                    <a:pt x="179" y="102"/>
                  </a:cubicBezTo>
                  <a:cubicBezTo>
                    <a:pt x="176" y="103"/>
                    <a:pt x="167" y="105"/>
                    <a:pt x="166" y="105"/>
                  </a:cubicBezTo>
                  <a:cubicBezTo>
                    <a:pt x="166" y="105"/>
                    <a:pt x="161" y="108"/>
                    <a:pt x="159" y="108"/>
                  </a:cubicBezTo>
                  <a:cubicBezTo>
                    <a:pt x="156" y="108"/>
                    <a:pt x="150" y="107"/>
                    <a:pt x="147" y="106"/>
                  </a:cubicBezTo>
                  <a:cubicBezTo>
                    <a:pt x="144" y="106"/>
                    <a:pt x="140" y="104"/>
                    <a:pt x="138" y="103"/>
                  </a:cubicBezTo>
                  <a:cubicBezTo>
                    <a:pt x="137" y="102"/>
                    <a:pt x="136" y="100"/>
                    <a:pt x="136" y="98"/>
                  </a:cubicBezTo>
                  <a:cubicBezTo>
                    <a:pt x="135" y="97"/>
                    <a:pt x="136" y="92"/>
                    <a:pt x="135" y="91"/>
                  </a:cubicBezTo>
                  <a:cubicBezTo>
                    <a:pt x="134" y="90"/>
                    <a:pt x="130" y="90"/>
                    <a:pt x="129" y="91"/>
                  </a:cubicBezTo>
                  <a:cubicBezTo>
                    <a:pt x="128" y="92"/>
                    <a:pt x="130" y="97"/>
                    <a:pt x="129" y="98"/>
                  </a:cubicBezTo>
                  <a:cubicBezTo>
                    <a:pt x="128" y="99"/>
                    <a:pt x="123" y="99"/>
                    <a:pt x="121" y="98"/>
                  </a:cubicBezTo>
                  <a:cubicBezTo>
                    <a:pt x="118" y="97"/>
                    <a:pt x="116" y="93"/>
                    <a:pt x="114" y="92"/>
                  </a:cubicBezTo>
                  <a:cubicBezTo>
                    <a:pt x="112" y="91"/>
                    <a:pt x="107" y="92"/>
                    <a:pt x="107" y="91"/>
                  </a:cubicBezTo>
                  <a:cubicBezTo>
                    <a:pt x="107" y="91"/>
                    <a:pt x="105" y="85"/>
                    <a:pt x="105" y="83"/>
                  </a:cubicBezTo>
                  <a:cubicBezTo>
                    <a:pt x="104" y="80"/>
                    <a:pt x="101" y="73"/>
                    <a:pt x="100" y="70"/>
                  </a:cubicBezTo>
                  <a:cubicBezTo>
                    <a:pt x="100" y="68"/>
                    <a:pt x="101" y="64"/>
                    <a:pt x="100" y="62"/>
                  </a:cubicBezTo>
                  <a:cubicBezTo>
                    <a:pt x="100" y="60"/>
                    <a:pt x="98" y="56"/>
                    <a:pt x="96" y="55"/>
                  </a:cubicBezTo>
                  <a:cubicBezTo>
                    <a:pt x="95" y="55"/>
                    <a:pt x="93" y="54"/>
                    <a:pt x="92" y="53"/>
                  </a:cubicBezTo>
                  <a:cubicBezTo>
                    <a:pt x="91" y="53"/>
                    <a:pt x="89" y="54"/>
                    <a:pt x="87" y="54"/>
                  </a:cubicBezTo>
                  <a:cubicBezTo>
                    <a:pt x="87" y="55"/>
                    <a:pt x="85" y="56"/>
                    <a:pt x="84" y="56"/>
                  </a:cubicBezTo>
                  <a:cubicBezTo>
                    <a:pt x="82" y="57"/>
                    <a:pt x="78" y="56"/>
                    <a:pt x="76" y="56"/>
                  </a:cubicBezTo>
                  <a:cubicBezTo>
                    <a:pt x="75" y="55"/>
                    <a:pt x="73" y="52"/>
                    <a:pt x="72" y="51"/>
                  </a:cubicBezTo>
                  <a:cubicBezTo>
                    <a:pt x="70" y="50"/>
                    <a:pt x="67" y="45"/>
                    <a:pt x="65" y="44"/>
                  </a:cubicBezTo>
                  <a:cubicBezTo>
                    <a:pt x="63" y="43"/>
                    <a:pt x="57" y="43"/>
                    <a:pt x="54" y="44"/>
                  </a:cubicBezTo>
                  <a:cubicBezTo>
                    <a:pt x="52" y="44"/>
                    <a:pt x="50" y="47"/>
                    <a:pt x="48" y="48"/>
                  </a:cubicBezTo>
                  <a:cubicBezTo>
                    <a:pt x="45" y="49"/>
                    <a:pt x="40" y="53"/>
                    <a:pt x="37" y="55"/>
                  </a:cubicBezTo>
                  <a:cubicBezTo>
                    <a:pt x="35" y="56"/>
                    <a:pt x="32" y="58"/>
                    <a:pt x="30" y="59"/>
                  </a:cubicBezTo>
                  <a:cubicBezTo>
                    <a:pt x="28" y="60"/>
                    <a:pt x="24" y="61"/>
                    <a:pt x="22" y="61"/>
                  </a:cubicBezTo>
                  <a:cubicBezTo>
                    <a:pt x="21" y="61"/>
                    <a:pt x="18" y="60"/>
                    <a:pt x="17" y="60"/>
                  </a:cubicBezTo>
                  <a:cubicBezTo>
                    <a:pt x="16" y="60"/>
                    <a:pt x="15" y="60"/>
                    <a:pt x="14" y="60"/>
                  </a:cubicBezTo>
                  <a:cubicBezTo>
                    <a:pt x="12" y="59"/>
                    <a:pt x="8" y="57"/>
                    <a:pt x="7" y="56"/>
                  </a:cubicBezTo>
                  <a:cubicBezTo>
                    <a:pt x="5" y="55"/>
                    <a:pt x="3" y="51"/>
                    <a:pt x="2" y="49"/>
                  </a:cubicBezTo>
                  <a:cubicBezTo>
                    <a:pt x="1" y="47"/>
                    <a:pt x="0" y="43"/>
                    <a:pt x="0" y="41"/>
                  </a:cubicBezTo>
                  <a:cubicBezTo>
                    <a:pt x="0" y="39"/>
                    <a:pt x="1" y="34"/>
                    <a:pt x="2" y="31"/>
                  </a:cubicBezTo>
                  <a:cubicBezTo>
                    <a:pt x="3" y="28"/>
                    <a:pt x="5" y="21"/>
                    <a:pt x="7" y="19"/>
                  </a:cubicBezTo>
                  <a:cubicBezTo>
                    <a:pt x="10" y="15"/>
                    <a:pt x="18" y="10"/>
                    <a:pt x="22" y="8"/>
                  </a:cubicBezTo>
                  <a:cubicBezTo>
                    <a:pt x="24" y="6"/>
                    <a:pt x="31" y="4"/>
                    <a:pt x="34" y="3"/>
                  </a:cubicBezTo>
                  <a:cubicBezTo>
                    <a:pt x="37" y="3"/>
                    <a:pt x="43" y="3"/>
                    <a:pt x="46" y="3"/>
                  </a:cubicBezTo>
                  <a:cubicBezTo>
                    <a:pt x="50" y="3"/>
                    <a:pt x="57" y="2"/>
                    <a:pt x="61" y="3"/>
                  </a:cubicBezTo>
                  <a:cubicBezTo>
                    <a:pt x="63" y="3"/>
                    <a:pt x="66" y="5"/>
                    <a:pt x="68" y="6"/>
                  </a:cubicBezTo>
                  <a:cubicBezTo>
                    <a:pt x="70" y="7"/>
                    <a:pt x="76" y="7"/>
                    <a:pt x="78" y="7"/>
                  </a:cubicBezTo>
                  <a:cubicBezTo>
                    <a:pt x="81" y="8"/>
                    <a:pt x="88" y="8"/>
                    <a:pt x="91" y="7"/>
                  </a:cubicBezTo>
                  <a:cubicBezTo>
                    <a:pt x="93" y="7"/>
                    <a:pt x="96" y="4"/>
                    <a:pt x="98" y="3"/>
                  </a:cubicBezTo>
                  <a:cubicBezTo>
                    <a:pt x="100" y="2"/>
                    <a:pt x="103" y="0"/>
                    <a:pt x="106" y="0"/>
                  </a:cubicBezTo>
                  <a:cubicBezTo>
                    <a:pt x="108" y="0"/>
                    <a:pt x="112" y="1"/>
                    <a:pt x="114" y="3"/>
                  </a:cubicBezTo>
                  <a:cubicBezTo>
                    <a:pt x="114" y="4"/>
                    <a:pt x="113" y="7"/>
                    <a:pt x="114" y="8"/>
                  </a:cubicBezTo>
                  <a:cubicBezTo>
                    <a:pt x="115" y="10"/>
                    <a:pt x="118" y="13"/>
                    <a:pt x="119" y="13"/>
                  </a:cubicBezTo>
                  <a:cubicBezTo>
                    <a:pt x="122" y="15"/>
                    <a:pt x="128" y="16"/>
                    <a:pt x="131" y="15"/>
                  </a:cubicBezTo>
                  <a:cubicBezTo>
                    <a:pt x="132" y="15"/>
                    <a:pt x="134" y="11"/>
                    <a:pt x="135" y="10"/>
                  </a:cubicBezTo>
                  <a:cubicBezTo>
                    <a:pt x="137" y="9"/>
                    <a:pt x="141" y="9"/>
                    <a:pt x="143" y="9"/>
                  </a:cubicBezTo>
                  <a:cubicBezTo>
                    <a:pt x="146" y="9"/>
                    <a:pt x="155" y="9"/>
                    <a:pt x="157" y="11"/>
                  </a:cubicBezTo>
                  <a:cubicBezTo>
                    <a:pt x="159" y="13"/>
                    <a:pt x="158" y="17"/>
                    <a:pt x="158" y="19"/>
                  </a:cubicBezTo>
                  <a:cubicBezTo>
                    <a:pt x="159" y="22"/>
                    <a:pt x="162" y="29"/>
                    <a:pt x="163" y="32"/>
                  </a:cubicBezTo>
                  <a:cubicBezTo>
                    <a:pt x="165" y="35"/>
                    <a:pt x="169" y="40"/>
                    <a:pt x="171" y="43"/>
                  </a:cubicBezTo>
                  <a:cubicBezTo>
                    <a:pt x="172" y="44"/>
                    <a:pt x="173" y="49"/>
                    <a:pt x="175" y="50"/>
                  </a:cubicBezTo>
                  <a:cubicBezTo>
                    <a:pt x="177" y="51"/>
                    <a:pt x="182" y="49"/>
                    <a:pt x="184" y="49"/>
                  </a:cubicBezTo>
                  <a:cubicBezTo>
                    <a:pt x="188" y="50"/>
                    <a:pt x="195" y="53"/>
                    <a:pt x="198" y="55"/>
                  </a:cubicBezTo>
                  <a:cubicBezTo>
                    <a:pt x="200" y="56"/>
                    <a:pt x="203" y="59"/>
                    <a:pt x="205" y="60"/>
                  </a:cubicBezTo>
                  <a:cubicBezTo>
                    <a:pt x="207" y="61"/>
                    <a:pt x="210" y="62"/>
                    <a:pt x="211" y="63"/>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24">
              <a:extLst>
                <a:ext uri="{FF2B5EF4-FFF2-40B4-BE49-F238E27FC236}">
                  <a16:creationId xmlns:a16="http://schemas.microsoft.com/office/drawing/2014/main" id="{3EB27E35-1E92-43DD-9064-4BE49DF0B96E}"/>
                </a:ext>
              </a:extLst>
            </p:cNvPr>
            <p:cNvSpPr>
              <a:spLocks/>
            </p:cNvSpPr>
            <p:nvPr/>
          </p:nvSpPr>
          <p:spPr bwMode="auto">
            <a:xfrm>
              <a:off x="3613150" y="3516313"/>
              <a:ext cx="80962" cy="50800"/>
            </a:xfrm>
            <a:custGeom>
              <a:avLst/>
              <a:gdLst/>
              <a:ahLst/>
              <a:cxnLst>
                <a:cxn ang="0">
                  <a:pos x="56" y="14"/>
                </a:cxn>
                <a:cxn ang="0">
                  <a:pos x="53" y="18"/>
                </a:cxn>
                <a:cxn ang="0">
                  <a:pos x="52" y="23"/>
                </a:cxn>
                <a:cxn ang="0">
                  <a:pos x="46" y="28"/>
                </a:cxn>
                <a:cxn ang="0">
                  <a:pos x="45" y="32"/>
                </a:cxn>
                <a:cxn ang="0">
                  <a:pos x="42" y="32"/>
                </a:cxn>
                <a:cxn ang="0">
                  <a:pos x="32" y="32"/>
                </a:cxn>
                <a:cxn ang="0">
                  <a:pos x="25" y="35"/>
                </a:cxn>
                <a:cxn ang="0">
                  <a:pos x="17" y="34"/>
                </a:cxn>
                <a:cxn ang="0">
                  <a:pos x="13" y="29"/>
                </a:cxn>
                <a:cxn ang="0">
                  <a:pos x="13" y="24"/>
                </a:cxn>
                <a:cxn ang="0">
                  <a:pos x="10" y="19"/>
                </a:cxn>
                <a:cxn ang="0">
                  <a:pos x="3" y="18"/>
                </a:cxn>
                <a:cxn ang="0">
                  <a:pos x="0" y="14"/>
                </a:cxn>
                <a:cxn ang="0">
                  <a:pos x="3" y="9"/>
                </a:cxn>
                <a:cxn ang="0">
                  <a:pos x="8" y="4"/>
                </a:cxn>
                <a:cxn ang="0">
                  <a:pos x="14" y="0"/>
                </a:cxn>
                <a:cxn ang="0">
                  <a:pos x="23" y="3"/>
                </a:cxn>
                <a:cxn ang="0">
                  <a:pos x="28" y="3"/>
                </a:cxn>
                <a:cxn ang="0">
                  <a:pos x="36" y="7"/>
                </a:cxn>
                <a:cxn ang="0">
                  <a:pos x="43" y="11"/>
                </a:cxn>
                <a:cxn ang="0">
                  <a:pos x="52" y="13"/>
                </a:cxn>
                <a:cxn ang="0">
                  <a:pos x="56" y="14"/>
                </a:cxn>
              </a:cxnLst>
              <a:rect l="0" t="0" r="r" b="b"/>
              <a:pathLst>
                <a:path w="56" h="35">
                  <a:moveTo>
                    <a:pt x="56" y="14"/>
                  </a:moveTo>
                  <a:cubicBezTo>
                    <a:pt x="55" y="15"/>
                    <a:pt x="53" y="17"/>
                    <a:pt x="53" y="18"/>
                  </a:cubicBezTo>
                  <a:cubicBezTo>
                    <a:pt x="52" y="19"/>
                    <a:pt x="52" y="22"/>
                    <a:pt x="52" y="23"/>
                  </a:cubicBezTo>
                  <a:cubicBezTo>
                    <a:pt x="51" y="25"/>
                    <a:pt x="47" y="26"/>
                    <a:pt x="46" y="28"/>
                  </a:cubicBezTo>
                  <a:cubicBezTo>
                    <a:pt x="46" y="29"/>
                    <a:pt x="45" y="30"/>
                    <a:pt x="45" y="32"/>
                  </a:cubicBezTo>
                  <a:cubicBezTo>
                    <a:pt x="44" y="32"/>
                    <a:pt x="42" y="32"/>
                    <a:pt x="42" y="32"/>
                  </a:cubicBezTo>
                  <a:cubicBezTo>
                    <a:pt x="39" y="31"/>
                    <a:pt x="34" y="31"/>
                    <a:pt x="32" y="32"/>
                  </a:cubicBezTo>
                  <a:cubicBezTo>
                    <a:pt x="30" y="32"/>
                    <a:pt x="27" y="35"/>
                    <a:pt x="25" y="35"/>
                  </a:cubicBezTo>
                  <a:cubicBezTo>
                    <a:pt x="23" y="35"/>
                    <a:pt x="18" y="35"/>
                    <a:pt x="17" y="34"/>
                  </a:cubicBezTo>
                  <a:cubicBezTo>
                    <a:pt x="15" y="33"/>
                    <a:pt x="14" y="30"/>
                    <a:pt x="13" y="29"/>
                  </a:cubicBezTo>
                  <a:cubicBezTo>
                    <a:pt x="13" y="28"/>
                    <a:pt x="14" y="25"/>
                    <a:pt x="13" y="24"/>
                  </a:cubicBezTo>
                  <a:cubicBezTo>
                    <a:pt x="13" y="22"/>
                    <a:pt x="11" y="20"/>
                    <a:pt x="10" y="19"/>
                  </a:cubicBezTo>
                  <a:cubicBezTo>
                    <a:pt x="9" y="18"/>
                    <a:pt x="5" y="19"/>
                    <a:pt x="3" y="18"/>
                  </a:cubicBezTo>
                  <a:cubicBezTo>
                    <a:pt x="2" y="17"/>
                    <a:pt x="0" y="15"/>
                    <a:pt x="0" y="14"/>
                  </a:cubicBezTo>
                  <a:cubicBezTo>
                    <a:pt x="0" y="12"/>
                    <a:pt x="3" y="10"/>
                    <a:pt x="3" y="9"/>
                  </a:cubicBezTo>
                  <a:cubicBezTo>
                    <a:pt x="5" y="8"/>
                    <a:pt x="7" y="5"/>
                    <a:pt x="8" y="4"/>
                  </a:cubicBezTo>
                  <a:cubicBezTo>
                    <a:pt x="9" y="2"/>
                    <a:pt x="13" y="0"/>
                    <a:pt x="14" y="0"/>
                  </a:cubicBezTo>
                  <a:cubicBezTo>
                    <a:pt x="17" y="0"/>
                    <a:pt x="21" y="2"/>
                    <a:pt x="23" y="3"/>
                  </a:cubicBezTo>
                  <a:cubicBezTo>
                    <a:pt x="24" y="3"/>
                    <a:pt x="27" y="2"/>
                    <a:pt x="28" y="3"/>
                  </a:cubicBezTo>
                  <a:cubicBezTo>
                    <a:pt x="30" y="3"/>
                    <a:pt x="34" y="5"/>
                    <a:pt x="36" y="7"/>
                  </a:cubicBezTo>
                  <a:cubicBezTo>
                    <a:pt x="38" y="8"/>
                    <a:pt x="41" y="10"/>
                    <a:pt x="43" y="11"/>
                  </a:cubicBezTo>
                  <a:cubicBezTo>
                    <a:pt x="45" y="12"/>
                    <a:pt x="49" y="12"/>
                    <a:pt x="52" y="13"/>
                  </a:cubicBezTo>
                  <a:cubicBezTo>
                    <a:pt x="53" y="13"/>
                    <a:pt x="55" y="13"/>
                    <a:pt x="56" y="14"/>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25">
              <a:extLst>
                <a:ext uri="{FF2B5EF4-FFF2-40B4-BE49-F238E27FC236}">
                  <a16:creationId xmlns:a16="http://schemas.microsoft.com/office/drawing/2014/main" id="{1E0F1B1C-563A-41D8-BA59-8CEC19A4EFFC}"/>
                </a:ext>
              </a:extLst>
            </p:cNvPr>
            <p:cNvSpPr>
              <a:spLocks/>
            </p:cNvSpPr>
            <p:nvPr/>
          </p:nvSpPr>
          <p:spPr bwMode="auto">
            <a:xfrm>
              <a:off x="3530600" y="3560763"/>
              <a:ext cx="180975" cy="123825"/>
            </a:xfrm>
            <a:custGeom>
              <a:avLst/>
              <a:gdLst/>
              <a:ahLst/>
              <a:cxnLst>
                <a:cxn ang="0">
                  <a:pos x="125" y="49"/>
                </a:cxn>
                <a:cxn ang="0">
                  <a:pos x="123" y="52"/>
                </a:cxn>
                <a:cxn ang="0">
                  <a:pos x="118" y="57"/>
                </a:cxn>
                <a:cxn ang="0">
                  <a:pos x="118" y="63"/>
                </a:cxn>
                <a:cxn ang="0">
                  <a:pos x="118" y="69"/>
                </a:cxn>
                <a:cxn ang="0">
                  <a:pos x="116" y="72"/>
                </a:cxn>
                <a:cxn ang="0">
                  <a:pos x="114" y="78"/>
                </a:cxn>
                <a:cxn ang="0">
                  <a:pos x="111" y="84"/>
                </a:cxn>
                <a:cxn ang="0">
                  <a:pos x="108" y="85"/>
                </a:cxn>
                <a:cxn ang="0">
                  <a:pos x="101" y="83"/>
                </a:cxn>
                <a:cxn ang="0">
                  <a:pos x="97" y="78"/>
                </a:cxn>
                <a:cxn ang="0">
                  <a:pos x="88" y="72"/>
                </a:cxn>
                <a:cxn ang="0">
                  <a:pos x="80" y="73"/>
                </a:cxn>
                <a:cxn ang="0">
                  <a:pos x="72" y="71"/>
                </a:cxn>
                <a:cxn ang="0">
                  <a:pos x="63" y="72"/>
                </a:cxn>
                <a:cxn ang="0">
                  <a:pos x="53" y="74"/>
                </a:cxn>
                <a:cxn ang="0">
                  <a:pos x="45" y="71"/>
                </a:cxn>
                <a:cxn ang="0">
                  <a:pos x="40" y="70"/>
                </a:cxn>
                <a:cxn ang="0">
                  <a:pos x="33" y="61"/>
                </a:cxn>
                <a:cxn ang="0">
                  <a:pos x="27" y="54"/>
                </a:cxn>
                <a:cxn ang="0">
                  <a:pos x="23" y="45"/>
                </a:cxn>
                <a:cxn ang="0">
                  <a:pos x="17" y="40"/>
                </a:cxn>
                <a:cxn ang="0">
                  <a:pos x="14" y="34"/>
                </a:cxn>
                <a:cxn ang="0">
                  <a:pos x="10" y="32"/>
                </a:cxn>
                <a:cxn ang="0">
                  <a:pos x="5" y="33"/>
                </a:cxn>
                <a:cxn ang="0">
                  <a:pos x="1" y="30"/>
                </a:cxn>
                <a:cxn ang="0">
                  <a:pos x="1" y="24"/>
                </a:cxn>
                <a:cxn ang="0">
                  <a:pos x="4" y="19"/>
                </a:cxn>
                <a:cxn ang="0">
                  <a:pos x="12" y="16"/>
                </a:cxn>
                <a:cxn ang="0">
                  <a:pos x="22" y="16"/>
                </a:cxn>
                <a:cxn ang="0">
                  <a:pos x="35" y="12"/>
                </a:cxn>
                <a:cxn ang="0">
                  <a:pos x="38" y="7"/>
                </a:cxn>
                <a:cxn ang="0">
                  <a:pos x="38" y="2"/>
                </a:cxn>
                <a:cxn ang="0">
                  <a:pos x="46" y="0"/>
                </a:cxn>
                <a:cxn ang="0">
                  <a:pos x="50" y="1"/>
                </a:cxn>
                <a:cxn ang="0">
                  <a:pos x="56" y="4"/>
                </a:cxn>
                <a:cxn ang="0">
                  <a:pos x="60" y="8"/>
                </a:cxn>
                <a:cxn ang="0">
                  <a:pos x="67" y="13"/>
                </a:cxn>
                <a:cxn ang="0">
                  <a:pos x="72" y="14"/>
                </a:cxn>
                <a:cxn ang="0">
                  <a:pos x="76" y="11"/>
                </a:cxn>
                <a:cxn ang="0">
                  <a:pos x="83" y="11"/>
                </a:cxn>
                <a:cxn ang="0">
                  <a:pos x="93" y="11"/>
                </a:cxn>
                <a:cxn ang="0">
                  <a:pos x="97" y="13"/>
                </a:cxn>
                <a:cxn ang="0">
                  <a:pos x="103" y="18"/>
                </a:cxn>
                <a:cxn ang="0">
                  <a:pos x="105" y="27"/>
                </a:cxn>
                <a:cxn ang="0">
                  <a:pos x="109" y="32"/>
                </a:cxn>
                <a:cxn ang="0">
                  <a:pos x="112" y="37"/>
                </a:cxn>
                <a:cxn ang="0">
                  <a:pos x="118" y="41"/>
                </a:cxn>
                <a:cxn ang="0">
                  <a:pos x="122" y="44"/>
                </a:cxn>
                <a:cxn ang="0">
                  <a:pos x="125" y="49"/>
                </a:cxn>
              </a:cxnLst>
              <a:rect l="0" t="0" r="r" b="b"/>
              <a:pathLst>
                <a:path w="125" h="85">
                  <a:moveTo>
                    <a:pt x="125" y="49"/>
                  </a:moveTo>
                  <a:cubicBezTo>
                    <a:pt x="125" y="50"/>
                    <a:pt x="124" y="52"/>
                    <a:pt x="123" y="52"/>
                  </a:cubicBezTo>
                  <a:cubicBezTo>
                    <a:pt x="122" y="54"/>
                    <a:pt x="118" y="55"/>
                    <a:pt x="118" y="57"/>
                  </a:cubicBezTo>
                  <a:cubicBezTo>
                    <a:pt x="117" y="58"/>
                    <a:pt x="118" y="61"/>
                    <a:pt x="118" y="63"/>
                  </a:cubicBezTo>
                  <a:cubicBezTo>
                    <a:pt x="118" y="64"/>
                    <a:pt x="118" y="67"/>
                    <a:pt x="118" y="69"/>
                  </a:cubicBezTo>
                  <a:cubicBezTo>
                    <a:pt x="117" y="70"/>
                    <a:pt x="116" y="71"/>
                    <a:pt x="116" y="72"/>
                  </a:cubicBezTo>
                  <a:cubicBezTo>
                    <a:pt x="115" y="74"/>
                    <a:pt x="114" y="77"/>
                    <a:pt x="114" y="78"/>
                  </a:cubicBezTo>
                  <a:cubicBezTo>
                    <a:pt x="113" y="80"/>
                    <a:pt x="113" y="83"/>
                    <a:pt x="111" y="84"/>
                  </a:cubicBezTo>
                  <a:cubicBezTo>
                    <a:pt x="111" y="85"/>
                    <a:pt x="109" y="85"/>
                    <a:pt x="108" y="85"/>
                  </a:cubicBezTo>
                  <a:cubicBezTo>
                    <a:pt x="106" y="85"/>
                    <a:pt x="102" y="84"/>
                    <a:pt x="101" y="83"/>
                  </a:cubicBezTo>
                  <a:cubicBezTo>
                    <a:pt x="99" y="82"/>
                    <a:pt x="98" y="79"/>
                    <a:pt x="97" y="78"/>
                  </a:cubicBezTo>
                  <a:cubicBezTo>
                    <a:pt x="95" y="76"/>
                    <a:pt x="90" y="73"/>
                    <a:pt x="88" y="72"/>
                  </a:cubicBezTo>
                  <a:cubicBezTo>
                    <a:pt x="86" y="72"/>
                    <a:pt x="82" y="73"/>
                    <a:pt x="80" y="73"/>
                  </a:cubicBezTo>
                  <a:cubicBezTo>
                    <a:pt x="78" y="73"/>
                    <a:pt x="74" y="72"/>
                    <a:pt x="72" y="71"/>
                  </a:cubicBezTo>
                  <a:cubicBezTo>
                    <a:pt x="70" y="71"/>
                    <a:pt x="66" y="72"/>
                    <a:pt x="63" y="72"/>
                  </a:cubicBezTo>
                  <a:cubicBezTo>
                    <a:pt x="61" y="72"/>
                    <a:pt x="56" y="75"/>
                    <a:pt x="53" y="74"/>
                  </a:cubicBezTo>
                  <a:cubicBezTo>
                    <a:pt x="51" y="74"/>
                    <a:pt x="47" y="72"/>
                    <a:pt x="45" y="71"/>
                  </a:cubicBezTo>
                  <a:cubicBezTo>
                    <a:pt x="44" y="71"/>
                    <a:pt x="41" y="71"/>
                    <a:pt x="40" y="70"/>
                  </a:cubicBezTo>
                  <a:cubicBezTo>
                    <a:pt x="37" y="68"/>
                    <a:pt x="35" y="63"/>
                    <a:pt x="33" y="61"/>
                  </a:cubicBezTo>
                  <a:cubicBezTo>
                    <a:pt x="32" y="59"/>
                    <a:pt x="28" y="56"/>
                    <a:pt x="27" y="54"/>
                  </a:cubicBezTo>
                  <a:cubicBezTo>
                    <a:pt x="26" y="52"/>
                    <a:pt x="25" y="47"/>
                    <a:pt x="23" y="45"/>
                  </a:cubicBezTo>
                  <a:cubicBezTo>
                    <a:pt x="22" y="43"/>
                    <a:pt x="19" y="41"/>
                    <a:pt x="17" y="40"/>
                  </a:cubicBezTo>
                  <a:cubicBezTo>
                    <a:pt x="16" y="39"/>
                    <a:pt x="15" y="36"/>
                    <a:pt x="14" y="34"/>
                  </a:cubicBezTo>
                  <a:cubicBezTo>
                    <a:pt x="13" y="34"/>
                    <a:pt x="11" y="33"/>
                    <a:pt x="10" y="32"/>
                  </a:cubicBezTo>
                  <a:cubicBezTo>
                    <a:pt x="9" y="32"/>
                    <a:pt x="6" y="33"/>
                    <a:pt x="5" y="33"/>
                  </a:cubicBezTo>
                  <a:cubicBezTo>
                    <a:pt x="4" y="33"/>
                    <a:pt x="1" y="31"/>
                    <a:pt x="1" y="30"/>
                  </a:cubicBezTo>
                  <a:cubicBezTo>
                    <a:pt x="0" y="28"/>
                    <a:pt x="1" y="26"/>
                    <a:pt x="1" y="24"/>
                  </a:cubicBezTo>
                  <a:cubicBezTo>
                    <a:pt x="1" y="23"/>
                    <a:pt x="3" y="20"/>
                    <a:pt x="4" y="19"/>
                  </a:cubicBezTo>
                  <a:cubicBezTo>
                    <a:pt x="6" y="17"/>
                    <a:pt x="10" y="16"/>
                    <a:pt x="12" y="16"/>
                  </a:cubicBezTo>
                  <a:cubicBezTo>
                    <a:pt x="15" y="15"/>
                    <a:pt x="20" y="16"/>
                    <a:pt x="22" y="16"/>
                  </a:cubicBezTo>
                  <a:cubicBezTo>
                    <a:pt x="26" y="15"/>
                    <a:pt x="33" y="15"/>
                    <a:pt x="35" y="12"/>
                  </a:cubicBezTo>
                  <a:cubicBezTo>
                    <a:pt x="36" y="11"/>
                    <a:pt x="37" y="8"/>
                    <a:pt x="38" y="7"/>
                  </a:cubicBezTo>
                  <a:cubicBezTo>
                    <a:pt x="38" y="5"/>
                    <a:pt x="37" y="3"/>
                    <a:pt x="38" y="2"/>
                  </a:cubicBezTo>
                  <a:cubicBezTo>
                    <a:pt x="39" y="0"/>
                    <a:pt x="44" y="0"/>
                    <a:pt x="46" y="0"/>
                  </a:cubicBezTo>
                  <a:cubicBezTo>
                    <a:pt x="47" y="0"/>
                    <a:pt x="49" y="1"/>
                    <a:pt x="50" y="1"/>
                  </a:cubicBezTo>
                  <a:cubicBezTo>
                    <a:pt x="51" y="2"/>
                    <a:pt x="54" y="3"/>
                    <a:pt x="56" y="4"/>
                  </a:cubicBezTo>
                  <a:cubicBezTo>
                    <a:pt x="57" y="4"/>
                    <a:pt x="59" y="7"/>
                    <a:pt x="60" y="8"/>
                  </a:cubicBezTo>
                  <a:cubicBezTo>
                    <a:pt x="61" y="10"/>
                    <a:pt x="65" y="13"/>
                    <a:pt x="67" y="13"/>
                  </a:cubicBezTo>
                  <a:cubicBezTo>
                    <a:pt x="68" y="14"/>
                    <a:pt x="70" y="14"/>
                    <a:pt x="72" y="14"/>
                  </a:cubicBezTo>
                  <a:cubicBezTo>
                    <a:pt x="73" y="14"/>
                    <a:pt x="75" y="11"/>
                    <a:pt x="76" y="11"/>
                  </a:cubicBezTo>
                  <a:cubicBezTo>
                    <a:pt x="78" y="10"/>
                    <a:pt x="81" y="11"/>
                    <a:pt x="83" y="11"/>
                  </a:cubicBezTo>
                  <a:cubicBezTo>
                    <a:pt x="86" y="10"/>
                    <a:pt x="91" y="10"/>
                    <a:pt x="93" y="11"/>
                  </a:cubicBezTo>
                  <a:cubicBezTo>
                    <a:pt x="94" y="11"/>
                    <a:pt x="96" y="12"/>
                    <a:pt x="97" y="13"/>
                  </a:cubicBezTo>
                  <a:cubicBezTo>
                    <a:pt x="99" y="14"/>
                    <a:pt x="102" y="16"/>
                    <a:pt x="103" y="18"/>
                  </a:cubicBezTo>
                  <a:cubicBezTo>
                    <a:pt x="104" y="20"/>
                    <a:pt x="104" y="25"/>
                    <a:pt x="105" y="27"/>
                  </a:cubicBezTo>
                  <a:cubicBezTo>
                    <a:pt x="106" y="29"/>
                    <a:pt x="108" y="31"/>
                    <a:pt x="109" y="32"/>
                  </a:cubicBezTo>
                  <a:cubicBezTo>
                    <a:pt x="110" y="33"/>
                    <a:pt x="111" y="36"/>
                    <a:pt x="112" y="37"/>
                  </a:cubicBezTo>
                  <a:cubicBezTo>
                    <a:pt x="114" y="38"/>
                    <a:pt x="117" y="40"/>
                    <a:pt x="118" y="41"/>
                  </a:cubicBezTo>
                  <a:cubicBezTo>
                    <a:pt x="119" y="42"/>
                    <a:pt x="121" y="44"/>
                    <a:pt x="122" y="44"/>
                  </a:cubicBezTo>
                  <a:cubicBezTo>
                    <a:pt x="123" y="45"/>
                    <a:pt x="125" y="48"/>
                    <a:pt x="125" y="49"/>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26">
              <a:extLst>
                <a:ext uri="{FF2B5EF4-FFF2-40B4-BE49-F238E27FC236}">
                  <a16:creationId xmlns:a16="http://schemas.microsoft.com/office/drawing/2014/main" id="{7A0D546A-E308-4453-AB36-26D23DF0963D}"/>
                </a:ext>
              </a:extLst>
            </p:cNvPr>
            <p:cNvSpPr>
              <a:spLocks/>
            </p:cNvSpPr>
            <p:nvPr/>
          </p:nvSpPr>
          <p:spPr bwMode="auto">
            <a:xfrm>
              <a:off x="3278188" y="3535363"/>
              <a:ext cx="31750" cy="20638"/>
            </a:xfrm>
            <a:custGeom>
              <a:avLst/>
              <a:gdLst/>
              <a:ahLst/>
              <a:cxnLst>
                <a:cxn ang="0">
                  <a:pos x="21" y="4"/>
                </a:cxn>
                <a:cxn ang="0">
                  <a:pos x="20" y="8"/>
                </a:cxn>
                <a:cxn ang="0">
                  <a:pos x="19" y="11"/>
                </a:cxn>
                <a:cxn ang="0">
                  <a:pos x="16" y="14"/>
                </a:cxn>
                <a:cxn ang="0">
                  <a:pos x="10" y="13"/>
                </a:cxn>
                <a:cxn ang="0">
                  <a:pos x="6" y="11"/>
                </a:cxn>
                <a:cxn ang="0">
                  <a:pos x="1" y="10"/>
                </a:cxn>
                <a:cxn ang="0">
                  <a:pos x="0" y="6"/>
                </a:cxn>
                <a:cxn ang="0">
                  <a:pos x="1" y="3"/>
                </a:cxn>
                <a:cxn ang="0">
                  <a:pos x="6" y="2"/>
                </a:cxn>
                <a:cxn ang="0">
                  <a:pos x="8" y="1"/>
                </a:cxn>
                <a:cxn ang="0">
                  <a:pos x="12" y="0"/>
                </a:cxn>
                <a:cxn ang="0">
                  <a:pos x="16" y="1"/>
                </a:cxn>
                <a:cxn ang="0">
                  <a:pos x="19" y="1"/>
                </a:cxn>
                <a:cxn ang="0">
                  <a:pos x="21" y="4"/>
                </a:cxn>
              </a:cxnLst>
              <a:rect l="0" t="0" r="r" b="b"/>
              <a:pathLst>
                <a:path w="21" h="14">
                  <a:moveTo>
                    <a:pt x="21" y="4"/>
                  </a:moveTo>
                  <a:cubicBezTo>
                    <a:pt x="21" y="5"/>
                    <a:pt x="20" y="7"/>
                    <a:pt x="20" y="8"/>
                  </a:cubicBezTo>
                  <a:cubicBezTo>
                    <a:pt x="20" y="9"/>
                    <a:pt x="20" y="11"/>
                    <a:pt x="19" y="11"/>
                  </a:cubicBezTo>
                  <a:cubicBezTo>
                    <a:pt x="19" y="12"/>
                    <a:pt x="17" y="13"/>
                    <a:pt x="16" y="14"/>
                  </a:cubicBezTo>
                  <a:cubicBezTo>
                    <a:pt x="15" y="14"/>
                    <a:pt x="12" y="14"/>
                    <a:pt x="10" y="13"/>
                  </a:cubicBezTo>
                  <a:cubicBezTo>
                    <a:pt x="9" y="13"/>
                    <a:pt x="8" y="11"/>
                    <a:pt x="6" y="11"/>
                  </a:cubicBezTo>
                  <a:cubicBezTo>
                    <a:pt x="5" y="11"/>
                    <a:pt x="2" y="11"/>
                    <a:pt x="1" y="10"/>
                  </a:cubicBezTo>
                  <a:cubicBezTo>
                    <a:pt x="0" y="10"/>
                    <a:pt x="0" y="8"/>
                    <a:pt x="0" y="6"/>
                  </a:cubicBezTo>
                  <a:cubicBezTo>
                    <a:pt x="0" y="6"/>
                    <a:pt x="1" y="4"/>
                    <a:pt x="1" y="3"/>
                  </a:cubicBezTo>
                  <a:cubicBezTo>
                    <a:pt x="2" y="3"/>
                    <a:pt x="5" y="3"/>
                    <a:pt x="6" y="2"/>
                  </a:cubicBezTo>
                  <a:cubicBezTo>
                    <a:pt x="6" y="2"/>
                    <a:pt x="7" y="1"/>
                    <a:pt x="8" y="1"/>
                  </a:cubicBezTo>
                  <a:cubicBezTo>
                    <a:pt x="9" y="1"/>
                    <a:pt x="11" y="0"/>
                    <a:pt x="12" y="0"/>
                  </a:cubicBezTo>
                  <a:cubicBezTo>
                    <a:pt x="13" y="0"/>
                    <a:pt x="15" y="1"/>
                    <a:pt x="16" y="1"/>
                  </a:cubicBezTo>
                  <a:cubicBezTo>
                    <a:pt x="16" y="1"/>
                    <a:pt x="18" y="1"/>
                    <a:pt x="19" y="1"/>
                  </a:cubicBezTo>
                  <a:cubicBezTo>
                    <a:pt x="20" y="2"/>
                    <a:pt x="21" y="3"/>
                    <a:pt x="21" y="4"/>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27">
              <a:extLst>
                <a:ext uri="{FF2B5EF4-FFF2-40B4-BE49-F238E27FC236}">
                  <a16:creationId xmlns:a16="http://schemas.microsoft.com/office/drawing/2014/main" id="{10CBF0E7-5526-428E-81FE-54331BAC6F19}"/>
                </a:ext>
              </a:extLst>
            </p:cNvPr>
            <p:cNvSpPr>
              <a:spLocks/>
            </p:cNvSpPr>
            <p:nvPr/>
          </p:nvSpPr>
          <p:spPr bwMode="auto">
            <a:xfrm>
              <a:off x="3273425" y="3568701"/>
              <a:ext cx="193675" cy="90488"/>
            </a:xfrm>
            <a:custGeom>
              <a:avLst/>
              <a:gdLst/>
              <a:ahLst/>
              <a:cxnLst>
                <a:cxn ang="0">
                  <a:pos x="132" y="30"/>
                </a:cxn>
                <a:cxn ang="0">
                  <a:pos x="133" y="36"/>
                </a:cxn>
                <a:cxn ang="0">
                  <a:pos x="131" y="40"/>
                </a:cxn>
                <a:cxn ang="0">
                  <a:pos x="125" y="40"/>
                </a:cxn>
                <a:cxn ang="0">
                  <a:pos x="122" y="44"/>
                </a:cxn>
                <a:cxn ang="0">
                  <a:pos x="119" y="47"/>
                </a:cxn>
                <a:cxn ang="0">
                  <a:pos x="112" y="48"/>
                </a:cxn>
                <a:cxn ang="0">
                  <a:pos x="107" y="45"/>
                </a:cxn>
                <a:cxn ang="0">
                  <a:pos x="102" y="44"/>
                </a:cxn>
                <a:cxn ang="0">
                  <a:pos x="99" y="41"/>
                </a:cxn>
                <a:cxn ang="0">
                  <a:pos x="94" y="40"/>
                </a:cxn>
                <a:cxn ang="0">
                  <a:pos x="88" y="39"/>
                </a:cxn>
                <a:cxn ang="0">
                  <a:pos x="80" y="39"/>
                </a:cxn>
                <a:cxn ang="0">
                  <a:pos x="71" y="41"/>
                </a:cxn>
                <a:cxn ang="0">
                  <a:pos x="65" y="40"/>
                </a:cxn>
                <a:cxn ang="0">
                  <a:pos x="57" y="42"/>
                </a:cxn>
                <a:cxn ang="0">
                  <a:pos x="52" y="45"/>
                </a:cxn>
                <a:cxn ang="0">
                  <a:pos x="44" y="49"/>
                </a:cxn>
                <a:cxn ang="0">
                  <a:pos x="43" y="52"/>
                </a:cxn>
                <a:cxn ang="0">
                  <a:pos x="41" y="56"/>
                </a:cxn>
                <a:cxn ang="0">
                  <a:pos x="38" y="59"/>
                </a:cxn>
                <a:cxn ang="0">
                  <a:pos x="37" y="61"/>
                </a:cxn>
                <a:cxn ang="0">
                  <a:pos x="34" y="62"/>
                </a:cxn>
                <a:cxn ang="0">
                  <a:pos x="31" y="61"/>
                </a:cxn>
                <a:cxn ang="0">
                  <a:pos x="31" y="59"/>
                </a:cxn>
                <a:cxn ang="0">
                  <a:pos x="34" y="54"/>
                </a:cxn>
                <a:cxn ang="0">
                  <a:pos x="34" y="45"/>
                </a:cxn>
                <a:cxn ang="0">
                  <a:pos x="30" y="40"/>
                </a:cxn>
                <a:cxn ang="0">
                  <a:pos x="24" y="36"/>
                </a:cxn>
                <a:cxn ang="0">
                  <a:pos x="21" y="31"/>
                </a:cxn>
                <a:cxn ang="0">
                  <a:pos x="14" y="27"/>
                </a:cxn>
                <a:cxn ang="0">
                  <a:pos x="11" y="22"/>
                </a:cxn>
                <a:cxn ang="0">
                  <a:pos x="8" y="19"/>
                </a:cxn>
                <a:cxn ang="0">
                  <a:pos x="4" y="16"/>
                </a:cxn>
                <a:cxn ang="0">
                  <a:pos x="1" y="13"/>
                </a:cxn>
                <a:cxn ang="0">
                  <a:pos x="4" y="11"/>
                </a:cxn>
                <a:cxn ang="0">
                  <a:pos x="9" y="10"/>
                </a:cxn>
                <a:cxn ang="0">
                  <a:pos x="13" y="7"/>
                </a:cxn>
                <a:cxn ang="0">
                  <a:pos x="21" y="5"/>
                </a:cxn>
                <a:cxn ang="0">
                  <a:pos x="26" y="7"/>
                </a:cxn>
                <a:cxn ang="0">
                  <a:pos x="34" y="7"/>
                </a:cxn>
                <a:cxn ang="0">
                  <a:pos x="39" y="10"/>
                </a:cxn>
                <a:cxn ang="0">
                  <a:pos x="46" y="11"/>
                </a:cxn>
                <a:cxn ang="0">
                  <a:pos x="56" y="10"/>
                </a:cxn>
                <a:cxn ang="0">
                  <a:pos x="63" y="8"/>
                </a:cxn>
                <a:cxn ang="0">
                  <a:pos x="69" y="4"/>
                </a:cxn>
                <a:cxn ang="0">
                  <a:pos x="74" y="3"/>
                </a:cxn>
                <a:cxn ang="0">
                  <a:pos x="80" y="3"/>
                </a:cxn>
                <a:cxn ang="0">
                  <a:pos x="84" y="1"/>
                </a:cxn>
                <a:cxn ang="0">
                  <a:pos x="90" y="1"/>
                </a:cxn>
                <a:cxn ang="0">
                  <a:pos x="100" y="0"/>
                </a:cxn>
                <a:cxn ang="0">
                  <a:pos x="104" y="1"/>
                </a:cxn>
                <a:cxn ang="0">
                  <a:pos x="110" y="2"/>
                </a:cxn>
                <a:cxn ang="0">
                  <a:pos x="114" y="2"/>
                </a:cxn>
                <a:cxn ang="0">
                  <a:pos x="119" y="6"/>
                </a:cxn>
                <a:cxn ang="0">
                  <a:pos x="120" y="11"/>
                </a:cxn>
                <a:cxn ang="0">
                  <a:pos x="122" y="17"/>
                </a:cxn>
                <a:cxn ang="0">
                  <a:pos x="126" y="21"/>
                </a:cxn>
                <a:cxn ang="0">
                  <a:pos x="128" y="27"/>
                </a:cxn>
                <a:cxn ang="0">
                  <a:pos x="132" y="30"/>
                </a:cxn>
              </a:cxnLst>
              <a:rect l="0" t="0" r="r" b="b"/>
              <a:pathLst>
                <a:path w="133" h="62">
                  <a:moveTo>
                    <a:pt x="132" y="30"/>
                  </a:moveTo>
                  <a:cubicBezTo>
                    <a:pt x="133" y="31"/>
                    <a:pt x="133" y="34"/>
                    <a:pt x="133" y="36"/>
                  </a:cubicBezTo>
                  <a:cubicBezTo>
                    <a:pt x="133" y="37"/>
                    <a:pt x="132" y="39"/>
                    <a:pt x="131" y="40"/>
                  </a:cubicBezTo>
                  <a:cubicBezTo>
                    <a:pt x="130" y="41"/>
                    <a:pt x="126" y="40"/>
                    <a:pt x="125" y="40"/>
                  </a:cubicBezTo>
                  <a:cubicBezTo>
                    <a:pt x="124" y="41"/>
                    <a:pt x="123" y="43"/>
                    <a:pt x="122" y="44"/>
                  </a:cubicBezTo>
                  <a:cubicBezTo>
                    <a:pt x="122" y="45"/>
                    <a:pt x="120" y="47"/>
                    <a:pt x="119" y="47"/>
                  </a:cubicBezTo>
                  <a:cubicBezTo>
                    <a:pt x="117" y="48"/>
                    <a:pt x="114" y="48"/>
                    <a:pt x="112" y="48"/>
                  </a:cubicBezTo>
                  <a:cubicBezTo>
                    <a:pt x="111" y="48"/>
                    <a:pt x="109" y="46"/>
                    <a:pt x="107" y="45"/>
                  </a:cubicBezTo>
                  <a:cubicBezTo>
                    <a:pt x="106" y="44"/>
                    <a:pt x="104" y="44"/>
                    <a:pt x="102" y="44"/>
                  </a:cubicBezTo>
                  <a:cubicBezTo>
                    <a:pt x="101" y="43"/>
                    <a:pt x="100" y="41"/>
                    <a:pt x="99" y="41"/>
                  </a:cubicBezTo>
                  <a:cubicBezTo>
                    <a:pt x="98" y="40"/>
                    <a:pt x="96" y="40"/>
                    <a:pt x="94" y="40"/>
                  </a:cubicBezTo>
                  <a:cubicBezTo>
                    <a:pt x="93" y="39"/>
                    <a:pt x="90" y="39"/>
                    <a:pt x="88" y="39"/>
                  </a:cubicBezTo>
                  <a:cubicBezTo>
                    <a:pt x="86" y="39"/>
                    <a:pt x="82" y="39"/>
                    <a:pt x="80" y="39"/>
                  </a:cubicBezTo>
                  <a:cubicBezTo>
                    <a:pt x="78" y="40"/>
                    <a:pt x="74" y="41"/>
                    <a:pt x="71" y="41"/>
                  </a:cubicBezTo>
                  <a:cubicBezTo>
                    <a:pt x="70" y="41"/>
                    <a:pt x="67" y="40"/>
                    <a:pt x="65" y="40"/>
                  </a:cubicBezTo>
                  <a:cubicBezTo>
                    <a:pt x="63" y="40"/>
                    <a:pt x="59" y="41"/>
                    <a:pt x="57" y="42"/>
                  </a:cubicBezTo>
                  <a:cubicBezTo>
                    <a:pt x="56" y="42"/>
                    <a:pt x="53" y="44"/>
                    <a:pt x="52" y="45"/>
                  </a:cubicBezTo>
                  <a:cubicBezTo>
                    <a:pt x="50" y="46"/>
                    <a:pt x="45" y="47"/>
                    <a:pt x="44" y="49"/>
                  </a:cubicBezTo>
                  <a:cubicBezTo>
                    <a:pt x="43" y="49"/>
                    <a:pt x="43" y="51"/>
                    <a:pt x="43" y="52"/>
                  </a:cubicBezTo>
                  <a:cubicBezTo>
                    <a:pt x="43" y="53"/>
                    <a:pt x="42" y="55"/>
                    <a:pt x="41" y="56"/>
                  </a:cubicBezTo>
                  <a:cubicBezTo>
                    <a:pt x="41" y="57"/>
                    <a:pt x="39" y="59"/>
                    <a:pt x="38" y="59"/>
                  </a:cubicBezTo>
                  <a:cubicBezTo>
                    <a:pt x="38" y="60"/>
                    <a:pt x="37" y="61"/>
                    <a:pt x="37" y="61"/>
                  </a:cubicBezTo>
                  <a:cubicBezTo>
                    <a:pt x="36" y="62"/>
                    <a:pt x="35" y="62"/>
                    <a:pt x="34" y="62"/>
                  </a:cubicBezTo>
                  <a:cubicBezTo>
                    <a:pt x="33" y="62"/>
                    <a:pt x="31" y="62"/>
                    <a:pt x="31" y="61"/>
                  </a:cubicBezTo>
                  <a:cubicBezTo>
                    <a:pt x="31" y="61"/>
                    <a:pt x="31" y="60"/>
                    <a:pt x="31" y="59"/>
                  </a:cubicBezTo>
                  <a:cubicBezTo>
                    <a:pt x="32" y="58"/>
                    <a:pt x="33" y="55"/>
                    <a:pt x="34" y="54"/>
                  </a:cubicBezTo>
                  <a:cubicBezTo>
                    <a:pt x="34" y="52"/>
                    <a:pt x="35" y="47"/>
                    <a:pt x="34" y="45"/>
                  </a:cubicBezTo>
                  <a:cubicBezTo>
                    <a:pt x="34" y="43"/>
                    <a:pt x="31" y="41"/>
                    <a:pt x="30" y="40"/>
                  </a:cubicBezTo>
                  <a:cubicBezTo>
                    <a:pt x="29" y="39"/>
                    <a:pt x="25" y="38"/>
                    <a:pt x="24" y="36"/>
                  </a:cubicBezTo>
                  <a:cubicBezTo>
                    <a:pt x="23" y="35"/>
                    <a:pt x="23" y="32"/>
                    <a:pt x="21" y="31"/>
                  </a:cubicBezTo>
                  <a:cubicBezTo>
                    <a:pt x="20" y="29"/>
                    <a:pt x="15" y="29"/>
                    <a:pt x="14" y="27"/>
                  </a:cubicBezTo>
                  <a:cubicBezTo>
                    <a:pt x="13" y="26"/>
                    <a:pt x="12" y="24"/>
                    <a:pt x="11" y="22"/>
                  </a:cubicBezTo>
                  <a:cubicBezTo>
                    <a:pt x="11" y="21"/>
                    <a:pt x="9" y="19"/>
                    <a:pt x="8" y="19"/>
                  </a:cubicBezTo>
                  <a:cubicBezTo>
                    <a:pt x="7" y="18"/>
                    <a:pt x="5" y="17"/>
                    <a:pt x="4" y="16"/>
                  </a:cubicBezTo>
                  <a:cubicBezTo>
                    <a:pt x="3" y="16"/>
                    <a:pt x="0" y="14"/>
                    <a:pt x="1" y="13"/>
                  </a:cubicBezTo>
                  <a:cubicBezTo>
                    <a:pt x="1" y="12"/>
                    <a:pt x="3" y="11"/>
                    <a:pt x="4" y="11"/>
                  </a:cubicBezTo>
                  <a:cubicBezTo>
                    <a:pt x="5" y="11"/>
                    <a:pt x="8" y="11"/>
                    <a:pt x="9" y="10"/>
                  </a:cubicBezTo>
                  <a:cubicBezTo>
                    <a:pt x="10" y="10"/>
                    <a:pt x="12" y="8"/>
                    <a:pt x="13" y="7"/>
                  </a:cubicBezTo>
                  <a:cubicBezTo>
                    <a:pt x="15" y="7"/>
                    <a:pt x="19" y="5"/>
                    <a:pt x="21" y="5"/>
                  </a:cubicBezTo>
                  <a:cubicBezTo>
                    <a:pt x="22" y="5"/>
                    <a:pt x="25" y="6"/>
                    <a:pt x="26" y="7"/>
                  </a:cubicBezTo>
                  <a:cubicBezTo>
                    <a:pt x="28" y="7"/>
                    <a:pt x="32" y="7"/>
                    <a:pt x="34" y="7"/>
                  </a:cubicBezTo>
                  <a:cubicBezTo>
                    <a:pt x="35" y="8"/>
                    <a:pt x="38" y="10"/>
                    <a:pt x="39" y="10"/>
                  </a:cubicBezTo>
                  <a:cubicBezTo>
                    <a:pt x="41" y="11"/>
                    <a:pt x="45" y="11"/>
                    <a:pt x="46" y="11"/>
                  </a:cubicBezTo>
                  <a:cubicBezTo>
                    <a:pt x="49" y="11"/>
                    <a:pt x="53" y="10"/>
                    <a:pt x="56" y="10"/>
                  </a:cubicBezTo>
                  <a:cubicBezTo>
                    <a:pt x="57" y="9"/>
                    <a:pt x="61" y="9"/>
                    <a:pt x="63" y="8"/>
                  </a:cubicBezTo>
                  <a:cubicBezTo>
                    <a:pt x="64" y="7"/>
                    <a:pt x="67" y="5"/>
                    <a:pt x="69" y="4"/>
                  </a:cubicBezTo>
                  <a:cubicBezTo>
                    <a:pt x="70" y="4"/>
                    <a:pt x="72" y="3"/>
                    <a:pt x="74" y="3"/>
                  </a:cubicBezTo>
                  <a:cubicBezTo>
                    <a:pt x="75" y="3"/>
                    <a:pt x="78" y="3"/>
                    <a:pt x="80" y="3"/>
                  </a:cubicBezTo>
                  <a:cubicBezTo>
                    <a:pt x="81" y="2"/>
                    <a:pt x="83" y="1"/>
                    <a:pt x="84" y="1"/>
                  </a:cubicBezTo>
                  <a:cubicBezTo>
                    <a:pt x="85" y="0"/>
                    <a:pt x="89" y="1"/>
                    <a:pt x="90" y="1"/>
                  </a:cubicBezTo>
                  <a:cubicBezTo>
                    <a:pt x="93" y="1"/>
                    <a:pt x="98" y="0"/>
                    <a:pt x="100" y="0"/>
                  </a:cubicBezTo>
                  <a:cubicBezTo>
                    <a:pt x="101" y="0"/>
                    <a:pt x="103" y="1"/>
                    <a:pt x="104" y="1"/>
                  </a:cubicBezTo>
                  <a:cubicBezTo>
                    <a:pt x="106" y="2"/>
                    <a:pt x="108" y="2"/>
                    <a:pt x="110" y="2"/>
                  </a:cubicBezTo>
                  <a:cubicBezTo>
                    <a:pt x="111" y="2"/>
                    <a:pt x="113" y="2"/>
                    <a:pt x="114" y="2"/>
                  </a:cubicBezTo>
                  <a:cubicBezTo>
                    <a:pt x="115" y="3"/>
                    <a:pt x="118" y="4"/>
                    <a:pt x="119" y="6"/>
                  </a:cubicBezTo>
                  <a:cubicBezTo>
                    <a:pt x="120" y="7"/>
                    <a:pt x="120" y="10"/>
                    <a:pt x="120" y="11"/>
                  </a:cubicBezTo>
                  <a:cubicBezTo>
                    <a:pt x="121" y="13"/>
                    <a:pt x="121" y="16"/>
                    <a:pt x="122" y="17"/>
                  </a:cubicBezTo>
                  <a:cubicBezTo>
                    <a:pt x="123" y="18"/>
                    <a:pt x="125" y="20"/>
                    <a:pt x="126" y="21"/>
                  </a:cubicBezTo>
                  <a:cubicBezTo>
                    <a:pt x="127" y="22"/>
                    <a:pt x="127" y="25"/>
                    <a:pt x="128" y="27"/>
                  </a:cubicBezTo>
                  <a:cubicBezTo>
                    <a:pt x="129" y="28"/>
                    <a:pt x="132" y="29"/>
                    <a:pt x="132" y="3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28">
              <a:extLst>
                <a:ext uri="{FF2B5EF4-FFF2-40B4-BE49-F238E27FC236}">
                  <a16:creationId xmlns:a16="http://schemas.microsoft.com/office/drawing/2014/main" id="{2BA4DBB2-F32B-48D8-8E19-2B8630860823}"/>
                </a:ext>
              </a:extLst>
            </p:cNvPr>
            <p:cNvSpPr>
              <a:spLocks/>
            </p:cNvSpPr>
            <p:nvPr/>
          </p:nvSpPr>
          <p:spPr bwMode="auto">
            <a:xfrm>
              <a:off x="3114675" y="3578226"/>
              <a:ext cx="627062" cy="266700"/>
            </a:xfrm>
            <a:custGeom>
              <a:avLst/>
              <a:gdLst/>
              <a:ahLst/>
              <a:cxnLst>
                <a:cxn ang="0">
                  <a:pos x="426" y="138"/>
                </a:cxn>
                <a:cxn ang="0">
                  <a:pos x="425" y="164"/>
                </a:cxn>
                <a:cxn ang="0">
                  <a:pos x="426" y="182"/>
                </a:cxn>
                <a:cxn ang="0">
                  <a:pos x="411" y="160"/>
                </a:cxn>
                <a:cxn ang="0">
                  <a:pos x="390" y="159"/>
                </a:cxn>
                <a:cxn ang="0">
                  <a:pos x="362" y="168"/>
                </a:cxn>
                <a:cxn ang="0">
                  <a:pos x="332" y="156"/>
                </a:cxn>
                <a:cxn ang="0">
                  <a:pos x="307" y="135"/>
                </a:cxn>
                <a:cxn ang="0">
                  <a:pos x="288" y="122"/>
                </a:cxn>
                <a:cxn ang="0">
                  <a:pos x="267" y="118"/>
                </a:cxn>
                <a:cxn ang="0">
                  <a:pos x="250" y="139"/>
                </a:cxn>
                <a:cxn ang="0">
                  <a:pos x="237" y="166"/>
                </a:cxn>
                <a:cxn ang="0">
                  <a:pos x="210" y="170"/>
                </a:cxn>
                <a:cxn ang="0">
                  <a:pos x="192" y="167"/>
                </a:cxn>
                <a:cxn ang="0">
                  <a:pos x="175" y="155"/>
                </a:cxn>
                <a:cxn ang="0">
                  <a:pos x="155" y="152"/>
                </a:cxn>
                <a:cxn ang="0">
                  <a:pos x="141" y="127"/>
                </a:cxn>
                <a:cxn ang="0">
                  <a:pos x="133" y="113"/>
                </a:cxn>
                <a:cxn ang="0">
                  <a:pos x="117" y="117"/>
                </a:cxn>
                <a:cxn ang="0">
                  <a:pos x="78" y="127"/>
                </a:cxn>
                <a:cxn ang="0">
                  <a:pos x="53" y="108"/>
                </a:cxn>
                <a:cxn ang="0">
                  <a:pos x="40" y="75"/>
                </a:cxn>
                <a:cxn ang="0">
                  <a:pos x="8" y="65"/>
                </a:cxn>
                <a:cxn ang="0">
                  <a:pos x="3" y="46"/>
                </a:cxn>
                <a:cxn ang="0">
                  <a:pos x="23" y="35"/>
                </a:cxn>
                <a:cxn ang="0">
                  <a:pos x="52" y="19"/>
                </a:cxn>
                <a:cxn ang="0">
                  <a:pos x="76" y="1"/>
                </a:cxn>
                <a:cxn ang="0">
                  <a:pos x="100" y="7"/>
                </a:cxn>
                <a:cxn ang="0">
                  <a:pos x="104" y="17"/>
                </a:cxn>
                <a:cxn ang="0">
                  <a:pos x="116" y="31"/>
                </a:cxn>
                <a:cxn ang="0">
                  <a:pos x="128" y="45"/>
                </a:cxn>
                <a:cxn ang="0">
                  <a:pos x="145" y="64"/>
                </a:cxn>
                <a:cxn ang="0">
                  <a:pos x="161" y="47"/>
                </a:cxn>
                <a:cxn ang="0">
                  <a:pos x="190" y="45"/>
                </a:cxn>
                <a:cxn ang="0">
                  <a:pos x="213" y="44"/>
                </a:cxn>
                <a:cxn ang="0">
                  <a:pos x="239" y="46"/>
                </a:cxn>
                <a:cxn ang="0">
                  <a:pos x="258" y="45"/>
                </a:cxn>
                <a:cxn ang="0">
                  <a:pos x="272" y="59"/>
                </a:cxn>
                <a:cxn ang="0">
                  <a:pos x="309" y="73"/>
                </a:cxn>
                <a:cxn ang="0">
                  <a:pos x="338" y="116"/>
                </a:cxn>
                <a:cxn ang="0">
                  <a:pos x="365" y="137"/>
                </a:cxn>
                <a:cxn ang="0">
                  <a:pos x="385" y="130"/>
                </a:cxn>
                <a:cxn ang="0">
                  <a:pos x="406" y="133"/>
                </a:cxn>
                <a:cxn ang="0">
                  <a:pos x="422" y="127"/>
                </a:cxn>
              </a:cxnLst>
              <a:rect l="0" t="0" r="r" b="b"/>
              <a:pathLst>
                <a:path w="430" h="182">
                  <a:moveTo>
                    <a:pt x="430" y="127"/>
                  </a:moveTo>
                  <a:cubicBezTo>
                    <a:pt x="430" y="128"/>
                    <a:pt x="429" y="130"/>
                    <a:pt x="429" y="131"/>
                  </a:cubicBezTo>
                  <a:cubicBezTo>
                    <a:pt x="428" y="133"/>
                    <a:pt x="426" y="136"/>
                    <a:pt x="426" y="138"/>
                  </a:cubicBezTo>
                  <a:cubicBezTo>
                    <a:pt x="426" y="140"/>
                    <a:pt x="426" y="143"/>
                    <a:pt x="426" y="145"/>
                  </a:cubicBezTo>
                  <a:cubicBezTo>
                    <a:pt x="426" y="147"/>
                    <a:pt x="424" y="151"/>
                    <a:pt x="423" y="153"/>
                  </a:cubicBezTo>
                  <a:cubicBezTo>
                    <a:pt x="423" y="156"/>
                    <a:pt x="424" y="161"/>
                    <a:pt x="425" y="164"/>
                  </a:cubicBezTo>
                  <a:cubicBezTo>
                    <a:pt x="425" y="167"/>
                    <a:pt x="428" y="171"/>
                    <a:pt x="429" y="174"/>
                  </a:cubicBezTo>
                  <a:cubicBezTo>
                    <a:pt x="429" y="176"/>
                    <a:pt x="428" y="180"/>
                    <a:pt x="428" y="182"/>
                  </a:cubicBezTo>
                  <a:cubicBezTo>
                    <a:pt x="427" y="182"/>
                    <a:pt x="426" y="182"/>
                    <a:pt x="426" y="182"/>
                  </a:cubicBezTo>
                  <a:cubicBezTo>
                    <a:pt x="424" y="182"/>
                    <a:pt x="419" y="182"/>
                    <a:pt x="418" y="180"/>
                  </a:cubicBezTo>
                  <a:cubicBezTo>
                    <a:pt x="416" y="179"/>
                    <a:pt x="416" y="174"/>
                    <a:pt x="415" y="172"/>
                  </a:cubicBezTo>
                  <a:cubicBezTo>
                    <a:pt x="414" y="169"/>
                    <a:pt x="414" y="161"/>
                    <a:pt x="411" y="160"/>
                  </a:cubicBezTo>
                  <a:cubicBezTo>
                    <a:pt x="409" y="158"/>
                    <a:pt x="404" y="160"/>
                    <a:pt x="401" y="160"/>
                  </a:cubicBezTo>
                  <a:cubicBezTo>
                    <a:pt x="400" y="160"/>
                    <a:pt x="398" y="161"/>
                    <a:pt x="397" y="161"/>
                  </a:cubicBezTo>
                  <a:cubicBezTo>
                    <a:pt x="395" y="161"/>
                    <a:pt x="392" y="160"/>
                    <a:pt x="390" y="159"/>
                  </a:cubicBezTo>
                  <a:cubicBezTo>
                    <a:pt x="387" y="159"/>
                    <a:pt x="380" y="158"/>
                    <a:pt x="377" y="160"/>
                  </a:cubicBezTo>
                  <a:cubicBezTo>
                    <a:pt x="375" y="161"/>
                    <a:pt x="374" y="167"/>
                    <a:pt x="372" y="169"/>
                  </a:cubicBezTo>
                  <a:cubicBezTo>
                    <a:pt x="370" y="170"/>
                    <a:pt x="364" y="169"/>
                    <a:pt x="362" y="168"/>
                  </a:cubicBezTo>
                  <a:cubicBezTo>
                    <a:pt x="359" y="168"/>
                    <a:pt x="354" y="167"/>
                    <a:pt x="351" y="166"/>
                  </a:cubicBezTo>
                  <a:cubicBezTo>
                    <a:pt x="349" y="166"/>
                    <a:pt x="345" y="165"/>
                    <a:pt x="343" y="164"/>
                  </a:cubicBezTo>
                  <a:cubicBezTo>
                    <a:pt x="340" y="162"/>
                    <a:pt x="334" y="159"/>
                    <a:pt x="332" y="156"/>
                  </a:cubicBezTo>
                  <a:cubicBezTo>
                    <a:pt x="329" y="154"/>
                    <a:pt x="324" y="148"/>
                    <a:pt x="321" y="145"/>
                  </a:cubicBezTo>
                  <a:cubicBezTo>
                    <a:pt x="320" y="144"/>
                    <a:pt x="317" y="140"/>
                    <a:pt x="316" y="139"/>
                  </a:cubicBezTo>
                  <a:cubicBezTo>
                    <a:pt x="314" y="138"/>
                    <a:pt x="309" y="136"/>
                    <a:pt x="307" y="135"/>
                  </a:cubicBezTo>
                  <a:cubicBezTo>
                    <a:pt x="305" y="133"/>
                    <a:pt x="303" y="129"/>
                    <a:pt x="301" y="128"/>
                  </a:cubicBezTo>
                  <a:cubicBezTo>
                    <a:pt x="300" y="127"/>
                    <a:pt x="296" y="126"/>
                    <a:pt x="294" y="125"/>
                  </a:cubicBezTo>
                  <a:cubicBezTo>
                    <a:pt x="292" y="124"/>
                    <a:pt x="289" y="123"/>
                    <a:pt x="288" y="122"/>
                  </a:cubicBezTo>
                  <a:cubicBezTo>
                    <a:pt x="286" y="121"/>
                    <a:pt x="285" y="117"/>
                    <a:pt x="283" y="116"/>
                  </a:cubicBezTo>
                  <a:cubicBezTo>
                    <a:pt x="281" y="115"/>
                    <a:pt x="275" y="115"/>
                    <a:pt x="273" y="115"/>
                  </a:cubicBezTo>
                  <a:cubicBezTo>
                    <a:pt x="271" y="116"/>
                    <a:pt x="269" y="117"/>
                    <a:pt x="267" y="118"/>
                  </a:cubicBezTo>
                  <a:cubicBezTo>
                    <a:pt x="265" y="119"/>
                    <a:pt x="261" y="122"/>
                    <a:pt x="259" y="123"/>
                  </a:cubicBezTo>
                  <a:cubicBezTo>
                    <a:pt x="257" y="125"/>
                    <a:pt x="253" y="128"/>
                    <a:pt x="252" y="130"/>
                  </a:cubicBezTo>
                  <a:cubicBezTo>
                    <a:pt x="251" y="132"/>
                    <a:pt x="251" y="137"/>
                    <a:pt x="250" y="139"/>
                  </a:cubicBezTo>
                  <a:cubicBezTo>
                    <a:pt x="249" y="142"/>
                    <a:pt x="245" y="148"/>
                    <a:pt x="244" y="151"/>
                  </a:cubicBezTo>
                  <a:cubicBezTo>
                    <a:pt x="243" y="154"/>
                    <a:pt x="244" y="161"/>
                    <a:pt x="242" y="163"/>
                  </a:cubicBezTo>
                  <a:cubicBezTo>
                    <a:pt x="241" y="165"/>
                    <a:pt x="238" y="166"/>
                    <a:pt x="237" y="166"/>
                  </a:cubicBezTo>
                  <a:cubicBezTo>
                    <a:pt x="235" y="167"/>
                    <a:pt x="231" y="165"/>
                    <a:pt x="229" y="165"/>
                  </a:cubicBezTo>
                  <a:cubicBezTo>
                    <a:pt x="226" y="165"/>
                    <a:pt x="220" y="166"/>
                    <a:pt x="217" y="167"/>
                  </a:cubicBezTo>
                  <a:cubicBezTo>
                    <a:pt x="215" y="168"/>
                    <a:pt x="212" y="170"/>
                    <a:pt x="210" y="170"/>
                  </a:cubicBezTo>
                  <a:cubicBezTo>
                    <a:pt x="208" y="171"/>
                    <a:pt x="204" y="172"/>
                    <a:pt x="202" y="172"/>
                  </a:cubicBezTo>
                  <a:cubicBezTo>
                    <a:pt x="200" y="173"/>
                    <a:pt x="197" y="172"/>
                    <a:pt x="195" y="172"/>
                  </a:cubicBezTo>
                  <a:cubicBezTo>
                    <a:pt x="194" y="171"/>
                    <a:pt x="193" y="168"/>
                    <a:pt x="192" y="167"/>
                  </a:cubicBezTo>
                  <a:cubicBezTo>
                    <a:pt x="191" y="166"/>
                    <a:pt x="187" y="165"/>
                    <a:pt x="185" y="164"/>
                  </a:cubicBezTo>
                  <a:cubicBezTo>
                    <a:pt x="184" y="163"/>
                    <a:pt x="180" y="162"/>
                    <a:pt x="179" y="161"/>
                  </a:cubicBezTo>
                  <a:cubicBezTo>
                    <a:pt x="178" y="160"/>
                    <a:pt x="177" y="157"/>
                    <a:pt x="175" y="155"/>
                  </a:cubicBezTo>
                  <a:cubicBezTo>
                    <a:pt x="175" y="154"/>
                    <a:pt x="173" y="152"/>
                    <a:pt x="172" y="152"/>
                  </a:cubicBezTo>
                  <a:cubicBezTo>
                    <a:pt x="170" y="151"/>
                    <a:pt x="165" y="153"/>
                    <a:pt x="163" y="153"/>
                  </a:cubicBezTo>
                  <a:cubicBezTo>
                    <a:pt x="161" y="153"/>
                    <a:pt x="157" y="153"/>
                    <a:pt x="155" y="152"/>
                  </a:cubicBezTo>
                  <a:cubicBezTo>
                    <a:pt x="153" y="151"/>
                    <a:pt x="150" y="148"/>
                    <a:pt x="150" y="146"/>
                  </a:cubicBezTo>
                  <a:cubicBezTo>
                    <a:pt x="149" y="143"/>
                    <a:pt x="151" y="138"/>
                    <a:pt x="150" y="136"/>
                  </a:cubicBezTo>
                  <a:cubicBezTo>
                    <a:pt x="149" y="133"/>
                    <a:pt x="144" y="128"/>
                    <a:pt x="141" y="127"/>
                  </a:cubicBezTo>
                  <a:cubicBezTo>
                    <a:pt x="140" y="126"/>
                    <a:pt x="137" y="126"/>
                    <a:pt x="136" y="125"/>
                  </a:cubicBezTo>
                  <a:cubicBezTo>
                    <a:pt x="134" y="124"/>
                    <a:pt x="131" y="120"/>
                    <a:pt x="131" y="118"/>
                  </a:cubicBezTo>
                  <a:cubicBezTo>
                    <a:pt x="131" y="116"/>
                    <a:pt x="134" y="114"/>
                    <a:pt x="133" y="113"/>
                  </a:cubicBezTo>
                  <a:cubicBezTo>
                    <a:pt x="133" y="111"/>
                    <a:pt x="130" y="111"/>
                    <a:pt x="128" y="111"/>
                  </a:cubicBezTo>
                  <a:cubicBezTo>
                    <a:pt x="127" y="111"/>
                    <a:pt x="124" y="111"/>
                    <a:pt x="123" y="111"/>
                  </a:cubicBezTo>
                  <a:cubicBezTo>
                    <a:pt x="121" y="112"/>
                    <a:pt x="119" y="116"/>
                    <a:pt x="117" y="117"/>
                  </a:cubicBezTo>
                  <a:cubicBezTo>
                    <a:pt x="116" y="119"/>
                    <a:pt x="113" y="124"/>
                    <a:pt x="111" y="125"/>
                  </a:cubicBezTo>
                  <a:cubicBezTo>
                    <a:pt x="108" y="127"/>
                    <a:pt x="100" y="127"/>
                    <a:pt x="97" y="128"/>
                  </a:cubicBezTo>
                  <a:cubicBezTo>
                    <a:pt x="92" y="128"/>
                    <a:pt x="83" y="128"/>
                    <a:pt x="78" y="127"/>
                  </a:cubicBezTo>
                  <a:cubicBezTo>
                    <a:pt x="76" y="126"/>
                    <a:pt x="71" y="123"/>
                    <a:pt x="68" y="122"/>
                  </a:cubicBezTo>
                  <a:cubicBezTo>
                    <a:pt x="66" y="120"/>
                    <a:pt x="63" y="118"/>
                    <a:pt x="61" y="116"/>
                  </a:cubicBezTo>
                  <a:cubicBezTo>
                    <a:pt x="59" y="114"/>
                    <a:pt x="55" y="110"/>
                    <a:pt x="53" y="108"/>
                  </a:cubicBezTo>
                  <a:cubicBezTo>
                    <a:pt x="51" y="105"/>
                    <a:pt x="47" y="98"/>
                    <a:pt x="45" y="94"/>
                  </a:cubicBezTo>
                  <a:cubicBezTo>
                    <a:pt x="44" y="92"/>
                    <a:pt x="43" y="88"/>
                    <a:pt x="43" y="85"/>
                  </a:cubicBezTo>
                  <a:cubicBezTo>
                    <a:pt x="42" y="83"/>
                    <a:pt x="42" y="77"/>
                    <a:pt x="40" y="75"/>
                  </a:cubicBezTo>
                  <a:cubicBezTo>
                    <a:pt x="39" y="74"/>
                    <a:pt x="34" y="72"/>
                    <a:pt x="31" y="71"/>
                  </a:cubicBezTo>
                  <a:cubicBezTo>
                    <a:pt x="28" y="70"/>
                    <a:pt x="23" y="70"/>
                    <a:pt x="20" y="70"/>
                  </a:cubicBezTo>
                  <a:cubicBezTo>
                    <a:pt x="17" y="69"/>
                    <a:pt x="11" y="67"/>
                    <a:pt x="8" y="65"/>
                  </a:cubicBezTo>
                  <a:cubicBezTo>
                    <a:pt x="7" y="63"/>
                    <a:pt x="6" y="59"/>
                    <a:pt x="5" y="57"/>
                  </a:cubicBezTo>
                  <a:cubicBezTo>
                    <a:pt x="4" y="56"/>
                    <a:pt x="1" y="55"/>
                    <a:pt x="1" y="54"/>
                  </a:cubicBezTo>
                  <a:cubicBezTo>
                    <a:pt x="0" y="52"/>
                    <a:pt x="2" y="47"/>
                    <a:pt x="3" y="46"/>
                  </a:cubicBezTo>
                  <a:cubicBezTo>
                    <a:pt x="4" y="44"/>
                    <a:pt x="6" y="42"/>
                    <a:pt x="7" y="41"/>
                  </a:cubicBezTo>
                  <a:cubicBezTo>
                    <a:pt x="9" y="39"/>
                    <a:pt x="13" y="38"/>
                    <a:pt x="15" y="37"/>
                  </a:cubicBezTo>
                  <a:cubicBezTo>
                    <a:pt x="17" y="36"/>
                    <a:pt x="21" y="36"/>
                    <a:pt x="23" y="35"/>
                  </a:cubicBezTo>
                  <a:cubicBezTo>
                    <a:pt x="24" y="34"/>
                    <a:pt x="26" y="32"/>
                    <a:pt x="27" y="32"/>
                  </a:cubicBezTo>
                  <a:cubicBezTo>
                    <a:pt x="30" y="30"/>
                    <a:pt x="35" y="28"/>
                    <a:pt x="38" y="26"/>
                  </a:cubicBezTo>
                  <a:cubicBezTo>
                    <a:pt x="41" y="24"/>
                    <a:pt x="49" y="21"/>
                    <a:pt x="52" y="19"/>
                  </a:cubicBezTo>
                  <a:cubicBezTo>
                    <a:pt x="54" y="17"/>
                    <a:pt x="58" y="14"/>
                    <a:pt x="60" y="13"/>
                  </a:cubicBezTo>
                  <a:cubicBezTo>
                    <a:pt x="62" y="11"/>
                    <a:pt x="66" y="8"/>
                    <a:pt x="68" y="6"/>
                  </a:cubicBezTo>
                  <a:cubicBezTo>
                    <a:pt x="69" y="5"/>
                    <a:pt x="73" y="2"/>
                    <a:pt x="76" y="1"/>
                  </a:cubicBezTo>
                  <a:cubicBezTo>
                    <a:pt x="78" y="0"/>
                    <a:pt x="83" y="1"/>
                    <a:pt x="86" y="1"/>
                  </a:cubicBezTo>
                  <a:cubicBezTo>
                    <a:pt x="88" y="2"/>
                    <a:pt x="92" y="5"/>
                    <a:pt x="94" y="6"/>
                  </a:cubicBezTo>
                  <a:cubicBezTo>
                    <a:pt x="96" y="6"/>
                    <a:pt x="98" y="7"/>
                    <a:pt x="100" y="7"/>
                  </a:cubicBezTo>
                  <a:cubicBezTo>
                    <a:pt x="101" y="7"/>
                    <a:pt x="104" y="6"/>
                    <a:pt x="105" y="6"/>
                  </a:cubicBezTo>
                  <a:cubicBezTo>
                    <a:pt x="106" y="7"/>
                    <a:pt x="106" y="9"/>
                    <a:pt x="106" y="10"/>
                  </a:cubicBezTo>
                  <a:cubicBezTo>
                    <a:pt x="106" y="12"/>
                    <a:pt x="105" y="15"/>
                    <a:pt x="104" y="17"/>
                  </a:cubicBezTo>
                  <a:cubicBezTo>
                    <a:pt x="104" y="18"/>
                    <a:pt x="105" y="22"/>
                    <a:pt x="106" y="23"/>
                  </a:cubicBezTo>
                  <a:cubicBezTo>
                    <a:pt x="107" y="25"/>
                    <a:pt x="110" y="28"/>
                    <a:pt x="111" y="29"/>
                  </a:cubicBezTo>
                  <a:cubicBezTo>
                    <a:pt x="113" y="30"/>
                    <a:pt x="115" y="30"/>
                    <a:pt x="116" y="31"/>
                  </a:cubicBezTo>
                  <a:cubicBezTo>
                    <a:pt x="118" y="32"/>
                    <a:pt x="119" y="36"/>
                    <a:pt x="120" y="37"/>
                  </a:cubicBezTo>
                  <a:cubicBezTo>
                    <a:pt x="121" y="38"/>
                    <a:pt x="121" y="41"/>
                    <a:pt x="122" y="41"/>
                  </a:cubicBezTo>
                  <a:cubicBezTo>
                    <a:pt x="123" y="43"/>
                    <a:pt x="127" y="44"/>
                    <a:pt x="128" y="45"/>
                  </a:cubicBezTo>
                  <a:cubicBezTo>
                    <a:pt x="130" y="47"/>
                    <a:pt x="130" y="54"/>
                    <a:pt x="132" y="56"/>
                  </a:cubicBezTo>
                  <a:cubicBezTo>
                    <a:pt x="133" y="58"/>
                    <a:pt x="135" y="62"/>
                    <a:pt x="137" y="63"/>
                  </a:cubicBezTo>
                  <a:cubicBezTo>
                    <a:pt x="139" y="64"/>
                    <a:pt x="143" y="64"/>
                    <a:pt x="145" y="64"/>
                  </a:cubicBezTo>
                  <a:cubicBezTo>
                    <a:pt x="147" y="63"/>
                    <a:pt x="150" y="62"/>
                    <a:pt x="151" y="61"/>
                  </a:cubicBezTo>
                  <a:cubicBezTo>
                    <a:pt x="153" y="60"/>
                    <a:pt x="155" y="55"/>
                    <a:pt x="157" y="53"/>
                  </a:cubicBezTo>
                  <a:cubicBezTo>
                    <a:pt x="158" y="52"/>
                    <a:pt x="160" y="49"/>
                    <a:pt x="161" y="47"/>
                  </a:cubicBezTo>
                  <a:cubicBezTo>
                    <a:pt x="163" y="46"/>
                    <a:pt x="166" y="45"/>
                    <a:pt x="168" y="44"/>
                  </a:cubicBezTo>
                  <a:cubicBezTo>
                    <a:pt x="171" y="44"/>
                    <a:pt x="176" y="44"/>
                    <a:pt x="178" y="44"/>
                  </a:cubicBezTo>
                  <a:cubicBezTo>
                    <a:pt x="181" y="44"/>
                    <a:pt x="187" y="45"/>
                    <a:pt x="190" y="45"/>
                  </a:cubicBezTo>
                  <a:cubicBezTo>
                    <a:pt x="192" y="45"/>
                    <a:pt x="196" y="43"/>
                    <a:pt x="198" y="42"/>
                  </a:cubicBezTo>
                  <a:cubicBezTo>
                    <a:pt x="199" y="41"/>
                    <a:pt x="203" y="38"/>
                    <a:pt x="205" y="39"/>
                  </a:cubicBezTo>
                  <a:cubicBezTo>
                    <a:pt x="207" y="39"/>
                    <a:pt x="211" y="43"/>
                    <a:pt x="213" y="44"/>
                  </a:cubicBezTo>
                  <a:cubicBezTo>
                    <a:pt x="215" y="45"/>
                    <a:pt x="219" y="47"/>
                    <a:pt x="221" y="47"/>
                  </a:cubicBezTo>
                  <a:cubicBezTo>
                    <a:pt x="224" y="47"/>
                    <a:pt x="228" y="47"/>
                    <a:pt x="231" y="47"/>
                  </a:cubicBezTo>
                  <a:cubicBezTo>
                    <a:pt x="233" y="46"/>
                    <a:pt x="237" y="46"/>
                    <a:pt x="239" y="46"/>
                  </a:cubicBezTo>
                  <a:cubicBezTo>
                    <a:pt x="241" y="45"/>
                    <a:pt x="244" y="43"/>
                    <a:pt x="245" y="43"/>
                  </a:cubicBezTo>
                  <a:cubicBezTo>
                    <a:pt x="247" y="42"/>
                    <a:pt x="251" y="42"/>
                    <a:pt x="253" y="42"/>
                  </a:cubicBezTo>
                  <a:cubicBezTo>
                    <a:pt x="254" y="43"/>
                    <a:pt x="257" y="44"/>
                    <a:pt x="258" y="45"/>
                  </a:cubicBezTo>
                  <a:cubicBezTo>
                    <a:pt x="259" y="47"/>
                    <a:pt x="260" y="50"/>
                    <a:pt x="260" y="52"/>
                  </a:cubicBezTo>
                  <a:cubicBezTo>
                    <a:pt x="261" y="53"/>
                    <a:pt x="262" y="56"/>
                    <a:pt x="263" y="56"/>
                  </a:cubicBezTo>
                  <a:cubicBezTo>
                    <a:pt x="265" y="58"/>
                    <a:pt x="270" y="58"/>
                    <a:pt x="272" y="59"/>
                  </a:cubicBezTo>
                  <a:cubicBezTo>
                    <a:pt x="275" y="59"/>
                    <a:pt x="280" y="60"/>
                    <a:pt x="283" y="61"/>
                  </a:cubicBezTo>
                  <a:cubicBezTo>
                    <a:pt x="286" y="62"/>
                    <a:pt x="292" y="65"/>
                    <a:pt x="295" y="67"/>
                  </a:cubicBezTo>
                  <a:cubicBezTo>
                    <a:pt x="298" y="68"/>
                    <a:pt x="306" y="71"/>
                    <a:pt x="309" y="73"/>
                  </a:cubicBezTo>
                  <a:cubicBezTo>
                    <a:pt x="312" y="76"/>
                    <a:pt x="316" y="83"/>
                    <a:pt x="319" y="86"/>
                  </a:cubicBezTo>
                  <a:cubicBezTo>
                    <a:pt x="322" y="90"/>
                    <a:pt x="327" y="98"/>
                    <a:pt x="330" y="102"/>
                  </a:cubicBezTo>
                  <a:cubicBezTo>
                    <a:pt x="332" y="106"/>
                    <a:pt x="336" y="113"/>
                    <a:pt x="338" y="116"/>
                  </a:cubicBezTo>
                  <a:cubicBezTo>
                    <a:pt x="339" y="119"/>
                    <a:pt x="342" y="126"/>
                    <a:pt x="344" y="128"/>
                  </a:cubicBezTo>
                  <a:cubicBezTo>
                    <a:pt x="347" y="131"/>
                    <a:pt x="353" y="134"/>
                    <a:pt x="357" y="135"/>
                  </a:cubicBezTo>
                  <a:cubicBezTo>
                    <a:pt x="359" y="136"/>
                    <a:pt x="363" y="137"/>
                    <a:pt x="365" y="137"/>
                  </a:cubicBezTo>
                  <a:cubicBezTo>
                    <a:pt x="367" y="136"/>
                    <a:pt x="369" y="135"/>
                    <a:pt x="371" y="135"/>
                  </a:cubicBezTo>
                  <a:cubicBezTo>
                    <a:pt x="372" y="134"/>
                    <a:pt x="374" y="132"/>
                    <a:pt x="376" y="131"/>
                  </a:cubicBezTo>
                  <a:cubicBezTo>
                    <a:pt x="378" y="130"/>
                    <a:pt x="383" y="130"/>
                    <a:pt x="385" y="130"/>
                  </a:cubicBezTo>
                  <a:cubicBezTo>
                    <a:pt x="386" y="130"/>
                    <a:pt x="388" y="132"/>
                    <a:pt x="389" y="132"/>
                  </a:cubicBezTo>
                  <a:cubicBezTo>
                    <a:pt x="391" y="133"/>
                    <a:pt x="396" y="134"/>
                    <a:pt x="398" y="134"/>
                  </a:cubicBezTo>
                  <a:cubicBezTo>
                    <a:pt x="400" y="134"/>
                    <a:pt x="404" y="133"/>
                    <a:pt x="406" y="133"/>
                  </a:cubicBezTo>
                  <a:cubicBezTo>
                    <a:pt x="407" y="133"/>
                    <a:pt x="410" y="133"/>
                    <a:pt x="411" y="133"/>
                  </a:cubicBezTo>
                  <a:cubicBezTo>
                    <a:pt x="413" y="133"/>
                    <a:pt x="417" y="131"/>
                    <a:pt x="419" y="130"/>
                  </a:cubicBezTo>
                  <a:cubicBezTo>
                    <a:pt x="420" y="130"/>
                    <a:pt x="421" y="127"/>
                    <a:pt x="422" y="127"/>
                  </a:cubicBezTo>
                  <a:cubicBezTo>
                    <a:pt x="423" y="126"/>
                    <a:pt x="427" y="126"/>
                    <a:pt x="428" y="126"/>
                  </a:cubicBezTo>
                  <a:cubicBezTo>
                    <a:pt x="429" y="126"/>
                    <a:pt x="429" y="127"/>
                    <a:pt x="430" y="12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29">
              <a:extLst>
                <a:ext uri="{FF2B5EF4-FFF2-40B4-BE49-F238E27FC236}">
                  <a16:creationId xmlns:a16="http://schemas.microsoft.com/office/drawing/2014/main" id="{A43660CD-E207-407F-9BBC-48034BD207DE}"/>
                </a:ext>
              </a:extLst>
            </p:cNvPr>
            <p:cNvSpPr>
              <a:spLocks/>
            </p:cNvSpPr>
            <p:nvPr/>
          </p:nvSpPr>
          <p:spPr bwMode="auto">
            <a:xfrm>
              <a:off x="3068638" y="3797301"/>
              <a:ext cx="647700" cy="249238"/>
            </a:xfrm>
            <a:custGeom>
              <a:avLst/>
              <a:gdLst/>
              <a:ahLst/>
              <a:cxnLst>
                <a:cxn ang="0">
                  <a:pos x="429" y="74"/>
                </a:cxn>
                <a:cxn ang="0">
                  <a:pos x="386" y="114"/>
                </a:cxn>
                <a:cxn ang="0">
                  <a:pos x="358" y="134"/>
                </a:cxn>
                <a:cxn ang="0">
                  <a:pos x="322" y="139"/>
                </a:cxn>
                <a:cxn ang="0">
                  <a:pos x="294" y="164"/>
                </a:cxn>
                <a:cxn ang="0">
                  <a:pos x="264" y="164"/>
                </a:cxn>
                <a:cxn ang="0">
                  <a:pos x="244" y="160"/>
                </a:cxn>
                <a:cxn ang="0">
                  <a:pos x="218" y="153"/>
                </a:cxn>
                <a:cxn ang="0">
                  <a:pos x="213" y="129"/>
                </a:cxn>
                <a:cxn ang="0">
                  <a:pos x="199" y="118"/>
                </a:cxn>
                <a:cxn ang="0">
                  <a:pos x="172" y="112"/>
                </a:cxn>
                <a:cxn ang="0">
                  <a:pos x="146" y="99"/>
                </a:cxn>
                <a:cxn ang="0">
                  <a:pos x="127" y="85"/>
                </a:cxn>
                <a:cxn ang="0">
                  <a:pos x="108" y="95"/>
                </a:cxn>
                <a:cxn ang="0">
                  <a:pos x="86" y="98"/>
                </a:cxn>
                <a:cxn ang="0">
                  <a:pos x="83" y="124"/>
                </a:cxn>
                <a:cxn ang="0">
                  <a:pos x="65" y="136"/>
                </a:cxn>
                <a:cxn ang="0">
                  <a:pos x="42" y="137"/>
                </a:cxn>
                <a:cxn ang="0">
                  <a:pos x="18" y="120"/>
                </a:cxn>
                <a:cxn ang="0">
                  <a:pos x="7" y="93"/>
                </a:cxn>
                <a:cxn ang="0">
                  <a:pos x="1" y="76"/>
                </a:cxn>
                <a:cxn ang="0">
                  <a:pos x="9" y="60"/>
                </a:cxn>
                <a:cxn ang="0">
                  <a:pos x="4" y="32"/>
                </a:cxn>
                <a:cxn ang="0">
                  <a:pos x="20" y="16"/>
                </a:cxn>
                <a:cxn ang="0">
                  <a:pos x="59" y="7"/>
                </a:cxn>
                <a:cxn ang="0">
                  <a:pos x="97" y="6"/>
                </a:cxn>
                <a:cxn ang="0">
                  <a:pos x="139" y="28"/>
                </a:cxn>
                <a:cxn ang="0">
                  <a:pos x="174" y="45"/>
                </a:cxn>
                <a:cxn ang="0">
                  <a:pos x="202" y="52"/>
                </a:cxn>
                <a:cxn ang="0">
                  <a:pos x="226" y="56"/>
                </a:cxn>
                <a:cxn ang="0">
                  <a:pos x="249" y="62"/>
                </a:cxn>
                <a:cxn ang="0">
                  <a:pos x="268" y="45"/>
                </a:cxn>
                <a:cxn ang="0">
                  <a:pos x="293" y="42"/>
                </a:cxn>
                <a:cxn ang="0">
                  <a:pos x="304" y="25"/>
                </a:cxn>
                <a:cxn ang="0">
                  <a:pos x="319" y="10"/>
                </a:cxn>
                <a:cxn ang="0">
                  <a:pos x="340" y="31"/>
                </a:cxn>
                <a:cxn ang="0">
                  <a:pos x="362" y="40"/>
                </a:cxn>
                <a:cxn ang="0">
                  <a:pos x="380" y="53"/>
                </a:cxn>
                <a:cxn ang="0">
                  <a:pos x="394" y="63"/>
                </a:cxn>
                <a:cxn ang="0">
                  <a:pos x="387" y="51"/>
                </a:cxn>
                <a:cxn ang="0">
                  <a:pos x="392" y="47"/>
                </a:cxn>
                <a:cxn ang="0">
                  <a:pos x="411" y="55"/>
                </a:cxn>
                <a:cxn ang="0">
                  <a:pos x="406" y="48"/>
                </a:cxn>
                <a:cxn ang="0">
                  <a:pos x="402" y="37"/>
                </a:cxn>
                <a:cxn ang="0">
                  <a:pos x="416" y="39"/>
                </a:cxn>
                <a:cxn ang="0">
                  <a:pos x="429" y="42"/>
                </a:cxn>
              </a:cxnLst>
              <a:rect l="0" t="0" r="r" b="b"/>
              <a:pathLst>
                <a:path w="444" h="170">
                  <a:moveTo>
                    <a:pt x="441" y="51"/>
                  </a:moveTo>
                  <a:cubicBezTo>
                    <a:pt x="442" y="53"/>
                    <a:pt x="444" y="55"/>
                    <a:pt x="443" y="57"/>
                  </a:cubicBezTo>
                  <a:cubicBezTo>
                    <a:pt x="443" y="62"/>
                    <a:pt x="433" y="70"/>
                    <a:pt x="429" y="74"/>
                  </a:cubicBezTo>
                  <a:cubicBezTo>
                    <a:pt x="425" y="79"/>
                    <a:pt x="417" y="88"/>
                    <a:pt x="413" y="92"/>
                  </a:cubicBezTo>
                  <a:cubicBezTo>
                    <a:pt x="410" y="96"/>
                    <a:pt x="403" y="103"/>
                    <a:pt x="399" y="107"/>
                  </a:cubicBezTo>
                  <a:cubicBezTo>
                    <a:pt x="396" y="109"/>
                    <a:pt x="389" y="112"/>
                    <a:pt x="386" y="114"/>
                  </a:cubicBezTo>
                  <a:cubicBezTo>
                    <a:pt x="384" y="116"/>
                    <a:pt x="379" y="119"/>
                    <a:pt x="376" y="121"/>
                  </a:cubicBezTo>
                  <a:cubicBezTo>
                    <a:pt x="374" y="123"/>
                    <a:pt x="371" y="131"/>
                    <a:pt x="368" y="132"/>
                  </a:cubicBezTo>
                  <a:cubicBezTo>
                    <a:pt x="366" y="134"/>
                    <a:pt x="360" y="134"/>
                    <a:pt x="358" y="134"/>
                  </a:cubicBezTo>
                  <a:cubicBezTo>
                    <a:pt x="354" y="134"/>
                    <a:pt x="347" y="134"/>
                    <a:pt x="344" y="135"/>
                  </a:cubicBezTo>
                  <a:cubicBezTo>
                    <a:pt x="341" y="135"/>
                    <a:pt x="336" y="135"/>
                    <a:pt x="334" y="135"/>
                  </a:cubicBezTo>
                  <a:cubicBezTo>
                    <a:pt x="331" y="136"/>
                    <a:pt x="325" y="138"/>
                    <a:pt x="322" y="139"/>
                  </a:cubicBezTo>
                  <a:cubicBezTo>
                    <a:pt x="320" y="141"/>
                    <a:pt x="316" y="144"/>
                    <a:pt x="314" y="146"/>
                  </a:cubicBezTo>
                  <a:cubicBezTo>
                    <a:pt x="311" y="149"/>
                    <a:pt x="307" y="156"/>
                    <a:pt x="304" y="159"/>
                  </a:cubicBezTo>
                  <a:cubicBezTo>
                    <a:pt x="302" y="160"/>
                    <a:pt x="297" y="163"/>
                    <a:pt x="294" y="164"/>
                  </a:cubicBezTo>
                  <a:cubicBezTo>
                    <a:pt x="291" y="164"/>
                    <a:pt x="286" y="163"/>
                    <a:pt x="283" y="164"/>
                  </a:cubicBezTo>
                  <a:cubicBezTo>
                    <a:pt x="280" y="164"/>
                    <a:pt x="277" y="169"/>
                    <a:pt x="274" y="169"/>
                  </a:cubicBezTo>
                  <a:cubicBezTo>
                    <a:pt x="271" y="170"/>
                    <a:pt x="266" y="166"/>
                    <a:pt x="264" y="164"/>
                  </a:cubicBezTo>
                  <a:cubicBezTo>
                    <a:pt x="263" y="164"/>
                    <a:pt x="261" y="161"/>
                    <a:pt x="260" y="160"/>
                  </a:cubicBezTo>
                  <a:cubicBezTo>
                    <a:pt x="258" y="160"/>
                    <a:pt x="254" y="161"/>
                    <a:pt x="253" y="161"/>
                  </a:cubicBezTo>
                  <a:cubicBezTo>
                    <a:pt x="250" y="161"/>
                    <a:pt x="246" y="160"/>
                    <a:pt x="244" y="160"/>
                  </a:cubicBezTo>
                  <a:cubicBezTo>
                    <a:pt x="241" y="160"/>
                    <a:pt x="237" y="161"/>
                    <a:pt x="234" y="161"/>
                  </a:cubicBezTo>
                  <a:cubicBezTo>
                    <a:pt x="232" y="161"/>
                    <a:pt x="227" y="160"/>
                    <a:pt x="225" y="159"/>
                  </a:cubicBezTo>
                  <a:cubicBezTo>
                    <a:pt x="223" y="158"/>
                    <a:pt x="219" y="155"/>
                    <a:pt x="218" y="153"/>
                  </a:cubicBezTo>
                  <a:cubicBezTo>
                    <a:pt x="217" y="151"/>
                    <a:pt x="216" y="146"/>
                    <a:pt x="215" y="144"/>
                  </a:cubicBezTo>
                  <a:cubicBezTo>
                    <a:pt x="214" y="142"/>
                    <a:pt x="212" y="139"/>
                    <a:pt x="212" y="137"/>
                  </a:cubicBezTo>
                  <a:cubicBezTo>
                    <a:pt x="212" y="135"/>
                    <a:pt x="213" y="131"/>
                    <a:pt x="213" y="129"/>
                  </a:cubicBezTo>
                  <a:cubicBezTo>
                    <a:pt x="213" y="127"/>
                    <a:pt x="212" y="123"/>
                    <a:pt x="211" y="121"/>
                  </a:cubicBezTo>
                  <a:cubicBezTo>
                    <a:pt x="211" y="120"/>
                    <a:pt x="209" y="118"/>
                    <a:pt x="207" y="117"/>
                  </a:cubicBezTo>
                  <a:cubicBezTo>
                    <a:pt x="205" y="117"/>
                    <a:pt x="201" y="118"/>
                    <a:pt x="199" y="118"/>
                  </a:cubicBezTo>
                  <a:cubicBezTo>
                    <a:pt x="197" y="119"/>
                    <a:pt x="192" y="120"/>
                    <a:pt x="190" y="119"/>
                  </a:cubicBezTo>
                  <a:cubicBezTo>
                    <a:pt x="187" y="119"/>
                    <a:pt x="182" y="117"/>
                    <a:pt x="179" y="116"/>
                  </a:cubicBezTo>
                  <a:cubicBezTo>
                    <a:pt x="177" y="115"/>
                    <a:pt x="174" y="113"/>
                    <a:pt x="172" y="112"/>
                  </a:cubicBezTo>
                  <a:cubicBezTo>
                    <a:pt x="170" y="111"/>
                    <a:pt x="167" y="109"/>
                    <a:pt x="165" y="108"/>
                  </a:cubicBezTo>
                  <a:cubicBezTo>
                    <a:pt x="162" y="106"/>
                    <a:pt x="156" y="103"/>
                    <a:pt x="154" y="102"/>
                  </a:cubicBezTo>
                  <a:cubicBezTo>
                    <a:pt x="152" y="101"/>
                    <a:pt x="148" y="99"/>
                    <a:pt x="146" y="99"/>
                  </a:cubicBezTo>
                  <a:cubicBezTo>
                    <a:pt x="145" y="98"/>
                    <a:pt x="142" y="96"/>
                    <a:pt x="141" y="95"/>
                  </a:cubicBezTo>
                  <a:cubicBezTo>
                    <a:pt x="139" y="94"/>
                    <a:pt x="137" y="90"/>
                    <a:pt x="135" y="89"/>
                  </a:cubicBezTo>
                  <a:cubicBezTo>
                    <a:pt x="133" y="87"/>
                    <a:pt x="129" y="86"/>
                    <a:pt x="127" y="85"/>
                  </a:cubicBezTo>
                  <a:cubicBezTo>
                    <a:pt x="125" y="85"/>
                    <a:pt x="121" y="84"/>
                    <a:pt x="120" y="85"/>
                  </a:cubicBezTo>
                  <a:cubicBezTo>
                    <a:pt x="118" y="86"/>
                    <a:pt x="116" y="90"/>
                    <a:pt x="115" y="91"/>
                  </a:cubicBezTo>
                  <a:cubicBezTo>
                    <a:pt x="113" y="93"/>
                    <a:pt x="110" y="95"/>
                    <a:pt x="108" y="95"/>
                  </a:cubicBezTo>
                  <a:cubicBezTo>
                    <a:pt x="106" y="96"/>
                    <a:pt x="102" y="96"/>
                    <a:pt x="100" y="97"/>
                  </a:cubicBezTo>
                  <a:cubicBezTo>
                    <a:pt x="98" y="98"/>
                    <a:pt x="96" y="100"/>
                    <a:pt x="94" y="100"/>
                  </a:cubicBezTo>
                  <a:cubicBezTo>
                    <a:pt x="92" y="100"/>
                    <a:pt x="88" y="98"/>
                    <a:pt x="86" y="98"/>
                  </a:cubicBezTo>
                  <a:cubicBezTo>
                    <a:pt x="84" y="98"/>
                    <a:pt x="80" y="101"/>
                    <a:pt x="79" y="103"/>
                  </a:cubicBezTo>
                  <a:cubicBezTo>
                    <a:pt x="77" y="105"/>
                    <a:pt x="78" y="111"/>
                    <a:pt x="78" y="114"/>
                  </a:cubicBezTo>
                  <a:cubicBezTo>
                    <a:pt x="79" y="117"/>
                    <a:pt x="83" y="121"/>
                    <a:pt x="83" y="124"/>
                  </a:cubicBezTo>
                  <a:cubicBezTo>
                    <a:pt x="82" y="127"/>
                    <a:pt x="79" y="131"/>
                    <a:pt x="77" y="132"/>
                  </a:cubicBezTo>
                  <a:cubicBezTo>
                    <a:pt x="75" y="133"/>
                    <a:pt x="71" y="132"/>
                    <a:pt x="70" y="133"/>
                  </a:cubicBezTo>
                  <a:cubicBezTo>
                    <a:pt x="68" y="133"/>
                    <a:pt x="67" y="136"/>
                    <a:pt x="65" y="136"/>
                  </a:cubicBezTo>
                  <a:cubicBezTo>
                    <a:pt x="64" y="137"/>
                    <a:pt x="60" y="135"/>
                    <a:pt x="58" y="135"/>
                  </a:cubicBezTo>
                  <a:cubicBezTo>
                    <a:pt x="57" y="135"/>
                    <a:pt x="53" y="138"/>
                    <a:pt x="52" y="138"/>
                  </a:cubicBezTo>
                  <a:cubicBezTo>
                    <a:pt x="49" y="138"/>
                    <a:pt x="44" y="138"/>
                    <a:pt x="42" y="137"/>
                  </a:cubicBezTo>
                  <a:cubicBezTo>
                    <a:pt x="39" y="136"/>
                    <a:pt x="36" y="132"/>
                    <a:pt x="34" y="130"/>
                  </a:cubicBezTo>
                  <a:cubicBezTo>
                    <a:pt x="32" y="128"/>
                    <a:pt x="28" y="125"/>
                    <a:pt x="26" y="123"/>
                  </a:cubicBezTo>
                  <a:cubicBezTo>
                    <a:pt x="24" y="122"/>
                    <a:pt x="20" y="121"/>
                    <a:pt x="18" y="120"/>
                  </a:cubicBezTo>
                  <a:cubicBezTo>
                    <a:pt x="16" y="118"/>
                    <a:pt x="14" y="113"/>
                    <a:pt x="12" y="111"/>
                  </a:cubicBezTo>
                  <a:cubicBezTo>
                    <a:pt x="11" y="110"/>
                    <a:pt x="9" y="107"/>
                    <a:pt x="9" y="106"/>
                  </a:cubicBezTo>
                  <a:cubicBezTo>
                    <a:pt x="8" y="103"/>
                    <a:pt x="7" y="97"/>
                    <a:pt x="7" y="93"/>
                  </a:cubicBezTo>
                  <a:cubicBezTo>
                    <a:pt x="7" y="91"/>
                    <a:pt x="9" y="87"/>
                    <a:pt x="8" y="84"/>
                  </a:cubicBezTo>
                  <a:cubicBezTo>
                    <a:pt x="8" y="83"/>
                    <a:pt x="6" y="81"/>
                    <a:pt x="6" y="80"/>
                  </a:cubicBezTo>
                  <a:cubicBezTo>
                    <a:pt x="5" y="79"/>
                    <a:pt x="1" y="78"/>
                    <a:pt x="1" y="76"/>
                  </a:cubicBezTo>
                  <a:cubicBezTo>
                    <a:pt x="0" y="75"/>
                    <a:pt x="0" y="72"/>
                    <a:pt x="0" y="70"/>
                  </a:cubicBezTo>
                  <a:cubicBezTo>
                    <a:pt x="1" y="68"/>
                    <a:pt x="4" y="66"/>
                    <a:pt x="5" y="65"/>
                  </a:cubicBezTo>
                  <a:cubicBezTo>
                    <a:pt x="6" y="64"/>
                    <a:pt x="9" y="61"/>
                    <a:pt x="9" y="60"/>
                  </a:cubicBezTo>
                  <a:cubicBezTo>
                    <a:pt x="10" y="57"/>
                    <a:pt x="9" y="53"/>
                    <a:pt x="10" y="50"/>
                  </a:cubicBezTo>
                  <a:cubicBezTo>
                    <a:pt x="10" y="48"/>
                    <a:pt x="11" y="43"/>
                    <a:pt x="10" y="41"/>
                  </a:cubicBezTo>
                  <a:cubicBezTo>
                    <a:pt x="9" y="38"/>
                    <a:pt x="5" y="35"/>
                    <a:pt x="4" y="32"/>
                  </a:cubicBezTo>
                  <a:cubicBezTo>
                    <a:pt x="3" y="31"/>
                    <a:pt x="1" y="29"/>
                    <a:pt x="1" y="27"/>
                  </a:cubicBezTo>
                  <a:cubicBezTo>
                    <a:pt x="2" y="24"/>
                    <a:pt x="9" y="21"/>
                    <a:pt x="11" y="20"/>
                  </a:cubicBezTo>
                  <a:cubicBezTo>
                    <a:pt x="13" y="18"/>
                    <a:pt x="18" y="16"/>
                    <a:pt x="20" y="16"/>
                  </a:cubicBezTo>
                  <a:cubicBezTo>
                    <a:pt x="24" y="14"/>
                    <a:pt x="32" y="14"/>
                    <a:pt x="36" y="13"/>
                  </a:cubicBezTo>
                  <a:cubicBezTo>
                    <a:pt x="39" y="13"/>
                    <a:pt x="45" y="14"/>
                    <a:pt x="48" y="13"/>
                  </a:cubicBezTo>
                  <a:cubicBezTo>
                    <a:pt x="51" y="12"/>
                    <a:pt x="56" y="8"/>
                    <a:pt x="59" y="7"/>
                  </a:cubicBezTo>
                  <a:cubicBezTo>
                    <a:pt x="62" y="5"/>
                    <a:pt x="68" y="2"/>
                    <a:pt x="72" y="1"/>
                  </a:cubicBezTo>
                  <a:cubicBezTo>
                    <a:pt x="74" y="0"/>
                    <a:pt x="80" y="0"/>
                    <a:pt x="83" y="1"/>
                  </a:cubicBezTo>
                  <a:cubicBezTo>
                    <a:pt x="86" y="1"/>
                    <a:pt x="93" y="4"/>
                    <a:pt x="97" y="6"/>
                  </a:cubicBezTo>
                  <a:cubicBezTo>
                    <a:pt x="100" y="7"/>
                    <a:pt x="107" y="10"/>
                    <a:pt x="110" y="12"/>
                  </a:cubicBezTo>
                  <a:cubicBezTo>
                    <a:pt x="115" y="15"/>
                    <a:pt x="121" y="21"/>
                    <a:pt x="126" y="24"/>
                  </a:cubicBezTo>
                  <a:cubicBezTo>
                    <a:pt x="129" y="25"/>
                    <a:pt x="136" y="27"/>
                    <a:pt x="139" y="28"/>
                  </a:cubicBezTo>
                  <a:cubicBezTo>
                    <a:pt x="142" y="29"/>
                    <a:pt x="149" y="30"/>
                    <a:pt x="153" y="31"/>
                  </a:cubicBezTo>
                  <a:cubicBezTo>
                    <a:pt x="156" y="32"/>
                    <a:pt x="162" y="33"/>
                    <a:pt x="164" y="35"/>
                  </a:cubicBezTo>
                  <a:cubicBezTo>
                    <a:pt x="167" y="36"/>
                    <a:pt x="171" y="42"/>
                    <a:pt x="174" y="45"/>
                  </a:cubicBezTo>
                  <a:cubicBezTo>
                    <a:pt x="177" y="47"/>
                    <a:pt x="182" y="53"/>
                    <a:pt x="186" y="54"/>
                  </a:cubicBezTo>
                  <a:cubicBezTo>
                    <a:pt x="188" y="55"/>
                    <a:pt x="193" y="56"/>
                    <a:pt x="196" y="56"/>
                  </a:cubicBezTo>
                  <a:cubicBezTo>
                    <a:pt x="198" y="56"/>
                    <a:pt x="201" y="53"/>
                    <a:pt x="202" y="52"/>
                  </a:cubicBezTo>
                  <a:cubicBezTo>
                    <a:pt x="204" y="52"/>
                    <a:pt x="206" y="49"/>
                    <a:pt x="208" y="48"/>
                  </a:cubicBezTo>
                  <a:cubicBezTo>
                    <a:pt x="210" y="47"/>
                    <a:pt x="216" y="49"/>
                    <a:pt x="219" y="50"/>
                  </a:cubicBezTo>
                  <a:cubicBezTo>
                    <a:pt x="221" y="51"/>
                    <a:pt x="224" y="55"/>
                    <a:pt x="226" y="56"/>
                  </a:cubicBezTo>
                  <a:cubicBezTo>
                    <a:pt x="228" y="57"/>
                    <a:pt x="231" y="58"/>
                    <a:pt x="233" y="59"/>
                  </a:cubicBezTo>
                  <a:cubicBezTo>
                    <a:pt x="235" y="59"/>
                    <a:pt x="238" y="59"/>
                    <a:pt x="240" y="59"/>
                  </a:cubicBezTo>
                  <a:cubicBezTo>
                    <a:pt x="242" y="60"/>
                    <a:pt x="246" y="62"/>
                    <a:pt x="249" y="62"/>
                  </a:cubicBezTo>
                  <a:cubicBezTo>
                    <a:pt x="250" y="61"/>
                    <a:pt x="254" y="60"/>
                    <a:pt x="255" y="59"/>
                  </a:cubicBezTo>
                  <a:cubicBezTo>
                    <a:pt x="258" y="58"/>
                    <a:pt x="263" y="55"/>
                    <a:pt x="265" y="53"/>
                  </a:cubicBezTo>
                  <a:cubicBezTo>
                    <a:pt x="267" y="51"/>
                    <a:pt x="267" y="47"/>
                    <a:pt x="268" y="45"/>
                  </a:cubicBezTo>
                  <a:cubicBezTo>
                    <a:pt x="269" y="44"/>
                    <a:pt x="272" y="43"/>
                    <a:pt x="273" y="42"/>
                  </a:cubicBezTo>
                  <a:cubicBezTo>
                    <a:pt x="276" y="41"/>
                    <a:pt x="281" y="40"/>
                    <a:pt x="284" y="40"/>
                  </a:cubicBezTo>
                  <a:cubicBezTo>
                    <a:pt x="286" y="40"/>
                    <a:pt x="291" y="42"/>
                    <a:pt x="293" y="42"/>
                  </a:cubicBezTo>
                  <a:cubicBezTo>
                    <a:pt x="295" y="42"/>
                    <a:pt x="300" y="42"/>
                    <a:pt x="301" y="40"/>
                  </a:cubicBezTo>
                  <a:cubicBezTo>
                    <a:pt x="303" y="39"/>
                    <a:pt x="304" y="36"/>
                    <a:pt x="305" y="34"/>
                  </a:cubicBezTo>
                  <a:cubicBezTo>
                    <a:pt x="305" y="32"/>
                    <a:pt x="304" y="27"/>
                    <a:pt x="304" y="25"/>
                  </a:cubicBezTo>
                  <a:cubicBezTo>
                    <a:pt x="304" y="23"/>
                    <a:pt x="303" y="19"/>
                    <a:pt x="304" y="17"/>
                  </a:cubicBezTo>
                  <a:cubicBezTo>
                    <a:pt x="305" y="14"/>
                    <a:pt x="308" y="9"/>
                    <a:pt x="310" y="8"/>
                  </a:cubicBezTo>
                  <a:cubicBezTo>
                    <a:pt x="312" y="7"/>
                    <a:pt x="317" y="9"/>
                    <a:pt x="319" y="10"/>
                  </a:cubicBezTo>
                  <a:cubicBezTo>
                    <a:pt x="321" y="10"/>
                    <a:pt x="325" y="13"/>
                    <a:pt x="326" y="14"/>
                  </a:cubicBezTo>
                  <a:cubicBezTo>
                    <a:pt x="328" y="15"/>
                    <a:pt x="332" y="18"/>
                    <a:pt x="334" y="20"/>
                  </a:cubicBezTo>
                  <a:cubicBezTo>
                    <a:pt x="336" y="22"/>
                    <a:pt x="338" y="28"/>
                    <a:pt x="340" y="31"/>
                  </a:cubicBezTo>
                  <a:cubicBezTo>
                    <a:pt x="341" y="33"/>
                    <a:pt x="345" y="37"/>
                    <a:pt x="348" y="38"/>
                  </a:cubicBezTo>
                  <a:cubicBezTo>
                    <a:pt x="350" y="39"/>
                    <a:pt x="354" y="41"/>
                    <a:pt x="356" y="41"/>
                  </a:cubicBezTo>
                  <a:cubicBezTo>
                    <a:pt x="358" y="41"/>
                    <a:pt x="360" y="40"/>
                    <a:pt x="362" y="40"/>
                  </a:cubicBezTo>
                  <a:cubicBezTo>
                    <a:pt x="363" y="40"/>
                    <a:pt x="367" y="42"/>
                    <a:pt x="369" y="43"/>
                  </a:cubicBezTo>
                  <a:cubicBezTo>
                    <a:pt x="370" y="44"/>
                    <a:pt x="374" y="46"/>
                    <a:pt x="375" y="48"/>
                  </a:cubicBezTo>
                  <a:cubicBezTo>
                    <a:pt x="377" y="49"/>
                    <a:pt x="378" y="52"/>
                    <a:pt x="380" y="53"/>
                  </a:cubicBezTo>
                  <a:cubicBezTo>
                    <a:pt x="381" y="54"/>
                    <a:pt x="383" y="55"/>
                    <a:pt x="385" y="56"/>
                  </a:cubicBezTo>
                  <a:cubicBezTo>
                    <a:pt x="386" y="58"/>
                    <a:pt x="388" y="62"/>
                    <a:pt x="389" y="63"/>
                  </a:cubicBezTo>
                  <a:cubicBezTo>
                    <a:pt x="390" y="64"/>
                    <a:pt x="393" y="64"/>
                    <a:pt x="394" y="63"/>
                  </a:cubicBezTo>
                  <a:cubicBezTo>
                    <a:pt x="395" y="63"/>
                    <a:pt x="395" y="60"/>
                    <a:pt x="394" y="59"/>
                  </a:cubicBezTo>
                  <a:cubicBezTo>
                    <a:pt x="394" y="58"/>
                    <a:pt x="391" y="56"/>
                    <a:pt x="390" y="55"/>
                  </a:cubicBezTo>
                  <a:cubicBezTo>
                    <a:pt x="389" y="54"/>
                    <a:pt x="387" y="52"/>
                    <a:pt x="387" y="51"/>
                  </a:cubicBezTo>
                  <a:cubicBezTo>
                    <a:pt x="387" y="49"/>
                    <a:pt x="386" y="46"/>
                    <a:pt x="387" y="45"/>
                  </a:cubicBezTo>
                  <a:cubicBezTo>
                    <a:pt x="387" y="45"/>
                    <a:pt x="389" y="44"/>
                    <a:pt x="390" y="44"/>
                  </a:cubicBezTo>
                  <a:cubicBezTo>
                    <a:pt x="391" y="44"/>
                    <a:pt x="392" y="46"/>
                    <a:pt x="392" y="47"/>
                  </a:cubicBezTo>
                  <a:cubicBezTo>
                    <a:pt x="393" y="48"/>
                    <a:pt x="395" y="51"/>
                    <a:pt x="396" y="52"/>
                  </a:cubicBezTo>
                  <a:cubicBezTo>
                    <a:pt x="398" y="53"/>
                    <a:pt x="403" y="54"/>
                    <a:pt x="405" y="54"/>
                  </a:cubicBezTo>
                  <a:cubicBezTo>
                    <a:pt x="406" y="54"/>
                    <a:pt x="409" y="55"/>
                    <a:pt x="411" y="55"/>
                  </a:cubicBezTo>
                  <a:cubicBezTo>
                    <a:pt x="412" y="55"/>
                    <a:pt x="414" y="53"/>
                    <a:pt x="415" y="52"/>
                  </a:cubicBezTo>
                  <a:cubicBezTo>
                    <a:pt x="415" y="52"/>
                    <a:pt x="415" y="50"/>
                    <a:pt x="414" y="49"/>
                  </a:cubicBezTo>
                  <a:cubicBezTo>
                    <a:pt x="413" y="48"/>
                    <a:pt x="408" y="49"/>
                    <a:pt x="406" y="48"/>
                  </a:cubicBezTo>
                  <a:cubicBezTo>
                    <a:pt x="405" y="47"/>
                    <a:pt x="403" y="46"/>
                    <a:pt x="403" y="45"/>
                  </a:cubicBezTo>
                  <a:cubicBezTo>
                    <a:pt x="402" y="44"/>
                    <a:pt x="400" y="40"/>
                    <a:pt x="400" y="38"/>
                  </a:cubicBezTo>
                  <a:cubicBezTo>
                    <a:pt x="401" y="38"/>
                    <a:pt x="402" y="37"/>
                    <a:pt x="402" y="37"/>
                  </a:cubicBezTo>
                  <a:cubicBezTo>
                    <a:pt x="403" y="37"/>
                    <a:pt x="405" y="38"/>
                    <a:pt x="406" y="39"/>
                  </a:cubicBezTo>
                  <a:cubicBezTo>
                    <a:pt x="408" y="39"/>
                    <a:pt x="411" y="41"/>
                    <a:pt x="413" y="41"/>
                  </a:cubicBezTo>
                  <a:cubicBezTo>
                    <a:pt x="414" y="41"/>
                    <a:pt x="415" y="40"/>
                    <a:pt x="416" y="39"/>
                  </a:cubicBezTo>
                  <a:cubicBezTo>
                    <a:pt x="418" y="38"/>
                    <a:pt x="420" y="36"/>
                    <a:pt x="421" y="35"/>
                  </a:cubicBezTo>
                  <a:cubicBezTo>
                    <a:pt x="422" y="35"/>
                    <a:pt x="425" y="36"/>
                    <a:pt x="426" y="37"/>
                  </a:cubicBezTo>
                  <a:cubicBezTo>
                    <a:pt x="427" y="38"/>
                    <a:pt x="428" y="41"/>
                    <a:pt x="429" y="42"/>
                  </a:cubicBezTo>
                  <a:cubicBezTo>
                    <a:pt x="431" y="43"/>
                    <a:pt x="436" y="44"/>
                    <a:pt x="438" y="46"/>
                  </a:cubicBezTo>
                  <a:cubicBezTo>
                    <a:pt x="439" y="47"/>
                    <a:pt x="440" y="50"/>
                    <a:pt x="441" y="5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30">
              <a:extLst>
                <a:ext uri="{FF2B5EF4-FFF2-40B4-BE49-F238E27FC236}">
                  <a16:creationId xmlns:a16="http://schemas.microsoft.com/office/drawing/2014/main" id="{80C617CA-B047-4BDE-A09C-B81F170310F9}"/>
                </a:ext>
              </a:extLst>
            </p:cNvPr>
            <p:cNvSpPr>
              <a:spLocks/>
            </p:cNvSpPr>
            <p:nvPr/>
          </p:nvSpPr>
          <p:spPr bwMode="auto">
            <a:xfrm>
              <a:off x="4364038" y="2389188"/>
              <a:ext cx="528637" cy="419100"/>
            </a:xfrm>
            <a:custGeom>
              <a:avLst/>
              <a:gdLst/>
              <a:ahLst/>
              <a:cxnLst>
                <a:cxn ang="0">
                  <a:pos x="360" y="67"/>
                </a:cxn>
                <a:cxn ang="0">
                  <a:pos x="355" y="99"/>
                </a:cxn>
                <a:cxn ang="0">
                  <a:pos x="335" y="138"/>
                </a:cxn>
                <a:cxn ang="0">
                  <a:pos x="317" y="156"/>
                </a:cxn>
                <a:cxn ang="0">
                  <a:pos x="284" y="164"/>
                </a:cxn>
                <a:cxn ang="0">
                  <a:pos x="257" y="181"/>
                </a:cxn>
                <a:cxn ang="0">
                  <a:pos x="250" y="198"/>
                </a:cxn>
                <a:cxn ang="0">
                  <a:pos x="236" y="203"/>
                </a:cxn>
                <a:cxn ang="0">
                  <a:pos x="216" y="209"/>
                </a:cxn>
                <a:cxn ang="0">
                  <a:pos x="214" y="227"/>
                </a:cxn>
                <a:cxn ang="0">
                  <a:pos x="211" y="255"/>
                </a:cxn>
                <a:cxn ang="0">
                  <a:pos x="188" y="278"/>
                </a:cxn>
                <a:cxn ang="0">
                  <a:pos x="151" y="286"/>
                </a:cxn>
                <a:cxn ang="0">
                  <a:pos x="128" y="268"/>
                </a:cxn>
                <a:cxn ang="0">
                  <a:pos x="101" y="250"/>
                </a:cxn>
                <a:cxn ang="0">
                  <a:pos x="74" y="232"/>
                </a:cxn>
                <a:cxn ang="0">
                  <a:pos x="52" y="221"/>
                </a:cxn>
                <a:cxn ang="0">
                  <a:pos x="33" y="224"/>
                </a:cxn>
                <a:cxn ang="0">
                  <a:pos x="22" y="228"/>
                </a:cxn>
                <a:cxn ang="0">
                  <a:pos x="8" y="218"/>
                </a:cxn>
                <a:cxn ang="0">
                  <a:pos x="0" y="202"/>
                </a:cxn>
                <a:cxn ang="0">
                  <a:pos x="6" y="189"/>
                </a:cxn>
                <a:cxn ang="0">
                  <a:pos x="21" y="177"/>
                </a:cxn>
                <a:cxn ang="0">
                  <a:pos x="38" y="169"/>
                </a:cxn>
                <a:cxn ang="0">
                  <a:pos x="58" y="154"/>
                </a:cxn>
                <a:cxn ang="0">
                  <a:pos x="78" y="135"/>
                </a:cxn>
                <a:cxn ang="0">
                  <a:pos x="100" y="117"/>
                </a:cxn>
                <a:cxn ang="0">
                  <a:pos x="124" y="102"/>
                </a:cxn>
                <a:cxn ang="0">
                  <a:pos x="158" y="82"/>
                </a:cxn>
                <a:cxn ang="0">
                  <a:pos x="169" y="55"/>
                </a:cxn>
                <a:cxn ang="0">
                  <a:pos x="176" y="40"/>
                </a:cxn>
                <a:cxn ang="0">
                  <a:pos x="199" y="40"/>
                </a:cxn>
                <a:cxn ang="0">
                  <a:pos x="209" y="26"/>
                </a:cxn>
                <a:cxn ang="0">
                  <a:pos x="235" y="9"/>
                </a:cxn>
                <a:cxn ang="0">
                  <a:pos x="259" y="1"/>
                </a:cxn>
                <a:cxn ang="0">
                  <a:pos x="275" y="11"/>
                </a:cxn>
                <a:cxn ang="0">
                  <a:pos x="305" y="19"/>
                </a:cxn>
                <a:cxn ang="0">
                  <a:pos x="332" y="27"/>
                </a:cxn>
                <a:cxn ang="0">
                  <a:pos x="356" y="43"/>
                </a:cxn>
              </a:cxnLst>
              <a:rect l="0" t="0" r="r" b="b"/>
              <a:pathLst>
                <a:path w="362" h="287">
                  <a:moveTo>
                    <a:pt x="361" y="54"/>
                  </a:moveTo>
                  <a:cubicBezTo>
                    <a:pt x="362" y="57"/>
                    <a:pt x="360" y="63"/>
                    <a:pt x="360" y="67"/>
                  </a:cubicBezTo>
                  <a:cubicBezTo>
                    <a:pt x="359" y="70"/>
                    <a:pt x="361" y="76"/>
                    <a:pt x="360" y="79"/>
                  </a:cubicBezTo>
                  <a:cubicBezTo>
                    <a:pt x="360" y="84"/>
                    <a:pt x="357" y="94"/>
                    <a:pt x="355" y="99"/>
                  </a:cubicBezTo>
                  <a:cubicBezTo>
                    <a:pt x="354" y="104"/>
                    <a:pt x="350" y="114"/>
                    <a:pt x="348" y="118"/>
                  </a:cubicBezTo>
                  <a:cubicBezTo>
                    <a:pt x="345" y="124"/>
                    <a:pt x="338" y="134"/>
                    <a:pt x="335" y="138"/>
                  </a:cubicBezTo>
                  <a:cubicBezTo>
                    <a:pt x="333" y="141"/>
                    <a:pt x="330" y="145"/>
                    <a:pt x="329" y="147"/>
                  </a:cubicBezTo>
                  <a:cubicBezTo>
                    <a:pt x="326" y="150"/>
                    <a:pt x="321" y="155"/>
                    <a:pt x="317" y="156"/>
                  </a:cubicBezTo>
                  <a:cubicBezTo>
                    <a:pt x="313" y="158"/>
                    <a:pt x="305" y="157"/>
                    <a:pt x="302" y="158"/>
                  </a:cubicBezTo>
                  <a:cubicBezTo>
                    <a:pt x="297" y="159"/>
                    <a:pt x="288" y="162"/>
                    <a:pt x="284" y="164"/>
                  </a:cubicBezTo>
                  <a:cubicBezTo>
                    <a:pt x="279" y="166"/>
                    <a:pt x="271" y="171"/>
                    <a:pt x="267" y="173"/>
                  </a:cubicBezTo>
                  <a:cubicBezTo>
                    <a:pt x="265" y="175"/>
                    <a:pt x="259" y="179"/>
                    <a:pt x="257" y="181"/>
                  </a:cubicBezTo>
                  <a:cubicBezTo>
                    <a:pt x="255" y="183"/>
                    <a:pt x="252" y="186"/>
                    <a:pt x="251" y="189"/>
                  </a:cubicBezTo>
                  <a:cubicBezTo>
                    <a:pt x="250" y="191"/>
                    <a:pt x="251" y="196"/>
                    <a:pt x="250" y="198"/>
                  </a:cubicBezTo>
                  <a:cubicBezTo>
                    <a:pt x="249" y="199"/>
                    <a:pt x="247" y="201"/>
                    <a:pt x="246" y="201"/>
                  </a:cubicBezTo>
                  <a:cubicBezTo>
                    <a:pt x="243" y="202"/>
                    <a:pt x="238" y="202"/>
                    <a:pt x="236" y="203"/>
                  </a:cubicBezTo>
                  <a:cubicBezTo>
                    <a:pt x="232" y="203"/>
                    <a:pt x="226" y="202"/>
                    <a:pt x="223" y="203"/>
                  </a:cubicBezTo>
                  <a:cubicBezTo>
                    <a:pt x="220" y="204"/>
                    <a:pt x="217" y="207"/>
                    <a:pt x="216" y="209"/>
                  </a:cubicBezTo>
                  <a:cubicBezTo>
                    <a:pt x="214" y="211"/>
                    <a:pt x="213" y="215"/>
                    <a:pt x="212" y="218"/>
                  </a:cubicBezTo>
                  <a:cubicBezTo>
                    <a:pt x="212" y="220"/>
                    <a:pt x="214" y="225"/>
                    <a:pt x="214" y="227"/>
                  </a:cubicBezTo>
                  <a:cubicBezTo>
                    <a:pt x="215" y="231"/>
                    <a:pt x="215" y="238"/>
                    <a:pt x="215" y="242"/>
                  </a:cubicBezTo>
                  <a:cubicBezTo>
                    <a:pt x="214" y="245"/>
                    <a:pt x="212" y="252"/>
                    <a:pt x="211" y="255"/>
                  </a:cubicBezTo>
                  <a:cubicBezTo>
                    <a:pt x="209" y="259"/>
                    <a:pt x="203" y="268"/>
                    <a:pt x="199" y="271"/>
                  </a:cubicBezTo>
                  <a:cubicBezTo>
                    <a:pt x="197" y="273"/>
                    <a:pt x="191" y="276"/>
                    <a:pt x="188" y="278"/>
                  </a:cubicBezTo>
                  <a:cubicBezTo>
                    <a:pt x="183" y="280"/>
                    <a:pt x="174" y="285"/>
                    <a:pt x="168" y="286"/>
                  </a:cubicBezTo>
                  <a:cubicBezTo>
                    <a:pt x="164" y="287"/>
                    <a:pt x="155" y="287"/>
                    <a:pt x="151" y="286"/>
                  </a:cubicBezTo>
                  <a:cubicBezTo>
                    <a:pt x="148" y="285"/>
                    <a:pt x="141" y="282"/>
                    <a:pt x="138" y="279"/>
                  </a:cubicBezTo>
                  <a:cubicBezTo>
                    <a:pt x="135" y="277"/>
                    <a:pt x="131" y="270"/>
                    <a:pt x="128" y="268"/>
                  </a:cubicBezTo>
                  <a:cubicBezTo>
                    <a:pt x="125" y="265"/>
                    <a:pt x="118" y="259"/>
                    <a:pt x="114" y="256"/>
                  </a:cubicBezTo>
                  <a:cubicBezTo>
                    <a:pt x="111" y="254"/>
                    <a:pt x="104" y="252"/>
                    <a:pt x="101" y="250"/>
                  </a:cubicBezTo>
                  <a:cubicBezTo>
                    <a:pt x="97" y="248"/>
                    <a:pt x="89" y="243"/>
                    <a:pt x="85" y="240"/>
                  </a:cubicBezTo>
                  <a:cubicBezTo>
                    <a:pt x="82" y="238"/>
                    <a:pt x="77" y="234"/>
                    <a:pt x="74" y="232"/>
                  </a:cubicBezTo>
                  <a:cubicBezTo>
                    <a:pt x="71" y="230"/>
                    <a:pt x="64" y="229"/>
                    <a:pt x="61" y="227"/>
                  </a:cubicBezTo>
                  <a:cubicBezTo>
                    <a:pt x="58" y="226"/>
                    <a:pt x="54" y="222"/>
                    <a:pt x="52" y="221"/>
                  </a:cubicBezTo>
                  <a:cubicBezTo>
                    <a:pt x="49" y="220"/>
                    <a:pt x="43" y="219"/>
                    <a:pt x="40" y="220"/>
                  </a:cubicBezTo>
                  <a:cubicBezTo>
                    <a:pt x="38" y="220"/>
                    <a:pt x="35" y="223"/>
                    <a:pt x="33" y="224"/>
                  </a:cubicBezTo>
                  <a:cubicBezTo>
                    <a:pt x="32" y="225"/>
                    <a:pt x="31" y="226"/>
                    <a:pt x="30" y="226"/>
                  </a:cubicBezTo>
                  <a:cubicBezTo>
                    <a:pt x="28" y="227"/>
                    <a:pt x="24" y="228"/>
                    <a:pt x="22" y="228"/>
                  </a:cubicBezTo>
                  <a:cubicBezTo>
                    <a:pt x="19" y="229"/>
                    <a:pt x="12" y="229"/>
                    <a:pt x="10" y="226"/>
                  </a:cubicBezTo>
                  <a:cubicBezTo>
                    <a:pt x="8" y="225"/>
                    <a:pt x="9" y="220"/>
                    <a:pt x="8" y="218"/>
                  </a:cubicBezTo>
                  <a:cubicBezTo>
                    <a:pt x="8" y="216"/>
                    <a:pt x="4" y="214"/>
                    <a:pt x="4" y="212"/>
                  </a:cubicBezTo>
                  <a:cubicBezTo>
                    <a:pt x="2" y="210"/>
                    <a:pt x="1" y="204"/>
                    <a:pt x="0" y="202"/>
                  </a:cubicBezTo>
                  <a:cubicBezTo>
                    <a:pt x="0" y="200"/>
                    <a:pt x="0" y="196"/>
                    <a:pt x="0" y="194"/>
                  </a:cubicBezTo>
                  <a:cubicBezTo>
                    <a:pt x="1" y="192"/>
                    <a:pt x="5" y="190"/>
                    <a:pt x="6" y="189"/>
                  </a:cubicBezTo>
                  <a:cubicBezTo>
                    <a:pt x="8" y="187"/>
                    <a:pt x="11" y="184"/>
                    <a:pt x="13" y="183"/>
                  </a:cubicBezTo>
                  <a:cubicBezTo>
                    <a:pt x="15" y="181"/>
                    <a:pt x="19" y="179"/>
                    <a:pt x="21" y="177"/>
                  </a:cubicBezTo>
                  <a:cubicBezTo>
                    <a:pt x="22" y="176"/>
                    <a:pt x="22" y="173"/>
                    <a:pt x="23" y="172"/>
                  </a:cubicBezTo>
                  <a:cubicBezTo>
                    <a:pt x="26" y="169"/>
                    <a:pt x="34" y="170"/>
                    <a:pt x="38" y="169"/>
                  </a:cubicBezTo>
                  <a:cubicBezTo>
                    <a:pt x="40" y="167"/>
                    <a:pt x="43" y="162"/>
                    <a:pt x="45" y="160"/>
                  </a:cubicBezTo>
                  <a:cubicBezTo>
                    <a:pt x="48" y="158"/>
                    <a:pt x="55" y="156"/>
                    <a:pt x="58" y="154"/>
                  </a:cubicBezTo>
                  <a:cubicBezTo>
                    <a:pt x="61" y="152"/>
                    <a:pt x="68" y="149"/>
                    <a:pt x="70" y="146"/>
                  </a:cubicBezTo>
                  <a:cubicBezTo>
                    <a:pt x="73" y="144"/>
                    <a:pt x="76" y="138"/>
                    <a:pt x="78" y="135"/>
                  </a:cubicBezTo>
                  <a:cubicBezTo>
                    <a:pt x="80" y="133"/>
                    <a:pt x="85" y="130"/>
                    <a:pt x="88" y="128"/>
                  </a:cubicBezTo>
                  <a:cubicBezTo>
                    <a:pt x="91" y="125"/>
                    <a:pt x="97" y="120"/>
                    <a:pt x="100" y="117"/>
                  </a:cubicBezTo>
                  <a:cubicBezTo>
                    <a:pt x="103" y="115"/>
                    <a:pt x="107" y="110"/>
                    <a:pt x="110" y="109"/>
                  </a:cubicBezTo>
                  <a:cubicBezTo>
                    <a:pt x="114" y="106"/>
                    <a:pt x="121" y="104"/>
                    <a:pt x="124" y="102"/>
                  </a:cubicBezTo>
                  <a:cubicBezTo>
                    <a:pt x="129" y="100"/>
                    <a:pt x="138" y="96"/>
                    <a:pt x="142" y="94"/>
                  </a:cubicBezTo>
                  <a:cubicBezTo>
                    <a:pt x="146" y="91"/>
                    <a:pt x="154" y="86"/>
                    <a:pt x="158" y="82"/>
                  </a:cubicBezTo>
                  <a:cubicBezTo>
                    <a:pt x="160" y="80"/>
                    <a:pt x="163" y="75"/>
                    <a:pt x="165" y="72"/>
                  </a:cubicBezTo>
                  <a:cubicBezTo>
                    <a:pt x="166" y="68"/>
                    <a:pt x="168" y="59"/>
                    <a:pt x="169" y="55"/>
                  </a:cubicBezTo>
                  <a:cubicBezTo>
                    <a:pt x="169" y="52"/>
                    <a:pt x="169" y="46"/>
                    <a:pt x="170" y="43"/>
                  </a:cubicBezTo>
                  <a:cubicBezTo>
                    <a:pt x="171" y="42"/>
                    <a:pt x="174" y="40"/>
                    <a:pt x="176" y="40"/>
                  </a:cubicBezTo>
                  <a:cubicBezTo>
                    <a:pt x="179" y="39"/>
                    <a:pt x="184" y="40"/>
                    <a:pt x="187" y="40"/>
                  </a:cubicBezTo>
                  <a:cubicBezTo>
                    <a:pt x="190" y="40"/>
                    <a:pt x="197" y="41"/>
                    <a:pt x="199" y="40"/>
                  </a:cubicBezTo>
                  <a:cubicBezTo>
                    <a:pt x="201" y="39"/>
                    <a:pt x="203" y="35"/>
                    <a:pt x="204" y="34"/>
                  </a:cubicBezTo>
                  <a:cubicBezTo>
                    <a:pt x="205" y="32"/>
                    <a:pt x="208" y="28"/>
                    <a:pt x="209" y="26"/>
                  </a:cubicBezTo>
                  <a:cubicBezTo>
                    <a:pt x="212" y="23"/>
                    <a:pt x="217" y="17"/>
                    <a:pt x="220" y="15"/>
                  </a:cubicBezTo>
                  <a:cubicBezTo>
                    <a:pt x="223" y="12"/>
                    <a:pt x="232" y="10"/>
                    <a:pt x="235" y="9"/>
                  </a:cubicBezTo>
                  <a:cubicBezTo>
                    <a:pt x="239" y="7"/>
                    <a:pt x="244" y="3"/>
                    <a:pt x="248" y="2"/>
                  </a:cubicBezTo>
                  <a:cubicBezTo>
                    <a:pt x="250" y="1"/>
                    <a:pt x="256" y="0"/>
                    <a:pt x="259" y="1"/>
                  </a:cubicBezTo>
                  <a:cubicBezTo>
                    <a:pt x="261" y="2"/>
                    <a:pt x="263" y="4"/>
                    <a:pt x="265" y="5"/>
                  </a:cubicBezTo>
                  <a:cubicBezTo>
                    <a:pt x="267" y="7"/>
                    <a:pt x="272" y="10"/>
                    <a:pt x="275" y="11"/>
                  </a:cubicBezTo>
                  <a:cubicBezTo>
                    <a:pt x="278" y="12"/>
                    <a:pt x="287" y="13"/>
                    <a:pt x="291" y="14"/>
                  </a:cubicBezTo>
                  <a:cubicBezTo>
                    <a:pt x="294" y="15"/>
                    <a:pt x="301" y="18"/>
                    <a:pt x="305" y="19"/>
                  </a:cubicBezTo>
                  <a:cubicBezTo>
                    <a:pt x="309" y="20"/>
                    <a:pt x="318" y="23"/>
                    <a:pt x="322" y="24"/>
                  </a:cubicBezTo>
                  <a:cubicBezTo>
                    <a:pt x="324" y="25"/>
                    <a:pt x="329" y="26"/>
                    <a:pt x="332" y="27"/>
                  </a:cubicBezTo>
                  <a:cubicBezTo>
                    <a:pt x="336" y="28"/>
                    <a:pt x="344" y="31"/>
                    <a:pt x="347" y="33"/>
                  </a:cubicBezTo>
                  <a:cubicBezTo>
                    <a:pt x="350" y="35"/>
                    <a:pt x="354" y="40"/>
                    <a:pt x="356" y="43"/>
                  </a:cubicBezTo>
                  <a:cubicBezTo>
                    <a:pt x="358" y="45"/>
                    <a:pt x="361" y="51"/>
                    <a:pt x="361" y="54"/>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31">
              <a:extLst>
                <a:ext uri="{FF2B5EF4-FFF2-40B4-BE49-F238E27FC236}">
                  <a16:creationId xmlns:a16="http://schemas.microsoft.com/office/drawing/2014/main" id="{55A21CBE-2411-47A4-91A8-AE7288737778}"/>
                </a:ext>
              </a:extLst>
            </p:cNvPr>
            <p:cNvSpPr>
              <a:spLocks/>
            </p:cNvSpPr>
            <p:nvPr/>
          </p:nvSpPr>
          <p:spPr bwMode="auto">
            <a:xfrm>
              <a:off x="4708525" y="2116138"/>
              <a:ext cx="285750" cy="276225"/>
            </a:xfrm>
            <a:custGeom>
              <a:avLst/>
              <a:gdLst/>
              <a:ahLst/>
              <a:cxnLst>
                <a:cxn ang="0">
                  <a:pos x="98" y="29"/>
                </a:cxn>
                <a:cxn ang="0">
                  <a:pos x="101" y="33"/>
                </a:cxn>
                <a:cxn ang="0">
                  <a:pos x="107" y="41"/>
                </a:cxn>
                <a:cxn ang="0">
                  <a:pos x="119" y="47"/>
                </a:cxn>
                <a:cxn ang="0">
                  <a:pos x="132" y="51"/>
                </a:cxn>
                <a:cxn ang="0">
                  <a:pos x="142" y="57"/>
                </a:cxn>
                <a:cxn ang="0">
                  <a:pos x="153" y="62"/>
                </a:cxn>
                <a:cxn ang="0">
                  <a:pos x="164" y="79"/>
                </a:cxn>
                <a:cxn ang="0">
                  <a:pos x="172" y="95"/>
                </a:cxn>
                <a:cxn ang="0">
                  <a:pos x="180" y="111"/>
                </a:cxn>
                <a:cxn ang="0">
                  <a:pos x="181" y="124"/>
                </a:cxn>
                <a:cxn ang="0">
                  <a:pos x="175" y="128"/>
                </a:cxn>
                <a:cxn ang="0">
                  <a:pos x="172" y="131"/>
                </a:cxn>
                <a:cxn ang="0">
                  <a:pos x="171" y="136"/>
                </a:cxn>
                <a:cxn ang="0">
                  <a:pos x="174" y="141"/>
                </a:cxn>
                <a:cxn ang="0">
                  <a:pos x="181" y="142"/>
                </a:cxn>
                <a:cxn ang="0">
                  <a:pos x="189" y="145"/>
                </a:cxn>
                <a:cxn ang="0">
                  <a:pos x="195" y="149"/>
                </a:cxn>
                <a:cxn ang="0">
                  <a:pos x="192" y="153"/>
                </a:cxn>
                <a:cxn ang="0">
                  <a:pos x="187" y="161"/>
                </a:cxn>
                <a:cxn ang="0">
                  <a:pos x="179" y="168"/>
                </a:cxn>
                <a:cxn ang="0">
                  <a:pos x="163" y="172"/>
                </a:cxn>
                <a:cxn ang="0">
                  <a:pos x="141" y="174"/>
                </a:cxn>
                <a:cxn ang="0">
                  <a:pos x="116" y="180"/>
                </a:cxn>
                <a:cxn ang="0">
                  <a:pos x="102" y="183"/>
                </a:cxn>
                <a:cxn ang="0">
                  <a:pos x="95" y="188"/>
                </a:cxn>
                <a:cxn ang="0">
                  <a:pos x="73" y="188"/>
                </a:cxn>
                <a:cxn ang="0">
                  <a:pos x="55" y="187"/>
                </a:cxn>
                <a:cxn ang="0">
                  <a:pos x="41" y="185"/>
                </a:cxn>
                <a:cxn ang="0">
                  <a:pos x="29" y="176"/>
                </a:cxn>
                <a:cxn ang="0">
                  <a:pos x="19" y="167"/>
                </a:cxn>
                <a:cxn ang="0">
                  <a:pos x="9" y="157"/>
                </a:cxn>
                <a:cxn ang="0">
                  <a:pos x="3" y="149"/>
                </a:cxn>
                <a:cxn ang="0">
                  <a:pos x="1" y="127"/>
                </a:cxn>
                <a:cxn ang="0">
                  <a:pos x="1" y="101"/>
                </a:cxn>
                <a:cxn ang="0">
                  <a:pos x="2" y="75"/>
                </a:cxn>
                <a:cxn ang="0">
                  <a:pos x="3" y="61"/>
                </a:cxn>
                <a:cxn ang="0">
                  <a:pos x="7" y="51"/>
                </a:cxn>
                <a:cxn ang="0">
                  <a:pos x="15" y="44"/>
                </a:cxn>
                <a:cxn ang="0">
                  <a:pos x="21" y="34"/>
                </a:cxn>
                <a:cxn ang="0">
                  <a:pos x="24" y="23"/>
                </a:cxn>
                <a:cxn ang="0">
                  <a:pos x="32" y="12"/>
                </a:cxn>
                <a:cxn ang="0">
                  <a:pos x="34" y="9"/>
                </a:cxn>
                <a:cxn ang="0">
                  <a:pos x="43" y="8"/>
                </a:cxn>
                <a:cxn ang="0">
                  <a:pos x="52" y="8"/>
                </a:cxn>
                <a:cxn ang="0">
                  <a:pos x="59" y="6"/>
                </a:cxn>
                <a:cxn ang="0">
                  <a:pos x="62" y="2"/>
                </a:cxn>
                <a:cxn ang="0">
                  <a:pos x="62" y="1"/>
                </a:cxn>
                <a:cxn ang="0">
                  <a:pos x="66" y="1"/>
                </a:cxn>
                <a:cxn ang="0">
                  <a:pos x="71" y="0"/>
                </a:cxn>
                <a:cxn ang="0">
                  <a:pos x="78" y="3"/>
                </a:cxn>
                <a:cxn ang="0">
                  <a:pos x="84" y="6"/>
                </a:cxn>
                <a:cxn ang="0">
                  <a:pos x="90" y="14"/>
                </a:cxn>
                <a:cxn ang="0">
                  <a:pos x="92" y="22"/>
                </a:cxn>
                <a:cxn ang="0">
                  <a:pos x="98" y="29"/>
                </a:cxn>
              </a:cxnLst>
              <a:rect l="0" t="0" r="r" b="b"/>
              <a:pathLst>
                <a:path w="195" h="189">
                  <a:moveTo>
                    <a:pt x="98" y="29"/>
                  </a:moveTo>
                  <a:cubicBezTo>
                    <a:pt x="100" y="31"/>
                    <a:pt x="101" y="33"/>
                    <a:pt x="101" y="33"/>
                  </a:cubicBezTo>
                  <a:cubicBezTo>
                    <a:pt x="102" y="33"/>
                    <a:pt x="105" y="40"/>
                    <a:pt x="107" y="41"/>
                  </a:cubicBezTo>
                  <a:cubicBezTo>
                    <a:pt x="109" y="44"/>
                    <a:pt x="116" y="46"/>
                    <a:pt x="119" y="47"/>
                  </a:cubicBezTo>
                  <a:cubicBezTo>
                    <a:pt x="122" y="48"/>
                    <a:pt x="129" y="50"/>
                    <a:pt x="132" y="51"/>
                  </a:cubicBezTo>
                  <a:cubicBezTo>
                    <a:pt x="135" y="52"/>
                    <a:pt x="140" y="56"/>
                    <a:pt x="142" y="57"/>
                  </a:cubicBezTo>
                  <a:cubicBezTo>
                    <a:pt x="145" y="58"/>
                    <a:pt x="151" y="60"/>
                    <a:pt x="153" y="62"/>
                  </a:cubicBezTo>
                  <a:cubicBezTo>
                    <a:pt x="157" y="65"/>
                    <a:pt x="162" y="74"/>
                    <a:pt x="164" y="79"/>
                  </a:cubicBezTo>
                  <a:cubicBezTo>
                    <a:pt x="166" y="82"/>
                    <a:pt x="170" y="90"/>
                    <a:pt x="172" y="95"/>
                  </a:cubicBezTo>
                  <a:cubicBezTo>
                    <a:pt x="175" y="99"/>
                    <a:pt x="179" y="107"/>
                    <a:pt x="180" y="111"/>
                  </a:cubicBezTo>
                  <a:cubicBezTo>
                    <a:pt x="181" y="114"/>
                    <a:pt x="182" y="121"/>
                    <a:pt x="181" y="124"/>
                  </a:cubicBezTo>
                  <a:cubicBezTo>
                    <a:pt x="180" y="125"/>
                    <a:pt x="176" y="127"/>
                    <a:pt x="175" y="128"/>
                  </a:cubicBezTo>
                  <a:cubicBezTo>
                    <a:pt x="174" y="129"/>
                    <a:pt x="172" y="130"/>
                    <a:pt x="172" y="131"/>
                  </a:cubicBezTo>
                  <a:cubicBezTo>
                    <a:pt x="171" y="132"/>
                    <a:pt x="170" y="135"/>
                    <a:pt x="171" y="136"/>
                  </a:cubicBezTo>
                  <a:cubicBezTo>
                    <a:pt x="171" y="137"/>
                    <a:pt x="173" y="140"/>
                    <a:pt x="174" y="141"/>
                  </a:cubicBezTo>
                  <a:cubicBezTo>
                    <a:pt x="175" y="142"/>
                    <a:pt x="179" y="141"/>
                    <a:pt x="181" y="142"/>
                  </a:cubicBezTo>
                  <a:cubicBezTo>
                    <a:pt x="183" y="142"/>
                    <a:pt x="187" y="144"/>
                    <a:pt x="189" y="145"/>
                  </a:cubicBezTo>
                  <a:cubicBezTo>
                    <a:pt x="191" y="146"/>
                    <a:pt x="194" y="148"/>
                    <a:pt x="195" y="149"/>
                  </a:cubicBezTo>
                  <a:cubicBezTo>
                    <a:pt x="194" y="150"/>
                    <a:pt x="193" y="152"/>
                    <a:pt x="192" y="153"/>
                  </a:cubicBezTo>
                  <a:cubicBezTo>
                    <a:pt x="191" y="155"/>
                    <a:pt x="189" y="159"/>
                    <a:pt x="187" y="161"/>
                  </a:cubicBezTo>
                  <a:cubicBezTo>
                    <a:pt x="185" y="163"/>
                    <a:pt x="181" y="167"/>
                    <a:pt x="179" y="168"/>
                  </a:cubicBezTo>
                  <a:cubicBezTo>
                    <a:pt x="175" y="170"/>
                    <a:pt x="167" y="172"/>
                    <a:pt x="163" y="172"/>
                  </a:cubicBezTo>
                  <a:cubicBezTo>
                    <a:pt x="157" y="173"/>
                    <a:pt x="146" y="173"/>
                    <a:pt x="141" y="174"/>
                  </a:cubicBezTo>
                  <a:cubicBezTo>
                    <a:pt x="134" y="174"/>
                    <a:pt x="122" y="178"/>
                    <a:pt x="116" y="180"/>
                  </a:cubicBezTo>
                  <a:cubicBezTo>
                    <a:pt x="113" y="181"/>
                    <a:pt x="105" y="182"/>
                    <a:pt x="102" y="183"/>
                  </a:cubicBezTo>
                  <a:cubicBezTo>
                    <a:pt x="100" y="184"/>
                    <a:pt x="97" y="187"/>
                    <a:pt x="95" y="188"/>
                  </a:cubicBezTo>
                  <a:cubicBezTo>
                    <a:pt x="90" y="189"/>
                    <a:pt x="78" y="188"/>
                    <a:pt x="73" y="188"/>
                  </a:cubicBezTo>
                  <a:cubicBezTo>
                    <a:pt x="68" y="188"/>
                    <a:pt x="60" y="188"/>
                    <a:pt x="55" y="187"/>
                  </a:cubicBezTo>
                  <a:cubicBezTo>
                    <a:pt x="52" y="187"/>
                    <a:pt x="44" y="187"/>
                    <a:pt x="41" y="185"/>
                  </a:cubicBezTo>
                  <a:cubicBezTo>
                    <a:pt x="37" y="184"/>
                    <a:pt x="32" y="178"/>
                    <a:pt x="29" y="176"/>
                  </a:cubicBezTo>
                  <a:cubicBezTo>
                    <a:pt x="26" y="174"/>
                    <a:pt x="21" y="169"/>
                    <a:pt x="19" y="167"/>
                  </a:cubicBezTo>
                  <a:cubicBezTo>
                    <a:pt x="17" y="164"/>
                    <a:pt x="12" y="159"/>
                    <a:pt x="9" y="157"/>
                  </a:cubicBezTo>
                  <a:cubicBezTo>
                    <a:pt x="8" y="155"/>
                    <a:pt x="4" y="151"/>
                    <a:pt x="3" y="149"/>
                  </a:cubicBezTo>
                  <a:cubicBezTo>
                    <a:pt x="0" y="144"/>
                    <a:pt x="1" y="133"/>
                    <a:pt x="1" y="127"/>
                  </a:cubicBezTo>
                  <a:cubicBezTo>
                    <a:pt x="0" y="121"/>
                    <a:pt x="1" y="108"/>
                    <a:pt x="1" y="101"/>
                  </a:cubicBezTo>
                  <a:cubicBezTo>
                    <a:pt x="2" y="95"/>
                    <a:pt x="2" y="82"/>
                    <a:pt x="2" y="75"/>
                  </a:cubicBezTo>
                  <a:cubicBezTo>
                    <a:pt x="2" y="72"/>
                    <a:pt x="2" y="65"/>
                    <a:pt x="3" y="61"/>
                  </a:cubicBezTo>
                  <a:cubicBezTo>
                    <a:pt x="3" y="58"/>
                    <a:pt x="5" y="53"/>
                    <a:pt x="7" y="51"/>
                  </a:cubicBezTo>
                  <a:cubicBezTo>
                    <a:pt x="8" y="48"/>
                    <a:pt x="13" y="46"/>
                    <a:pt x="15" y="44"/>
                  </a:cubicBezTo>
                  <a:cubicBezTo>
                    <a:pt x="17" y="42"/>
                    <a:pt x="19" y="37"/>
                    <a:pt x="21" y="34"/>
                  </a:cubicBezTo>
                  <a:cubicBezTo>
                    <a:pt x="22" y="32"/>
                    <a:pt x="23" y="26"/>
                    <a:pt x="24" y="23"/>
                  </a:cubicBezTo>
                  <a:cubicBezTo>
                    <a:pt x="26" y="20"/>
                    <a:pt x="30" y="15"/>
                    <a:pt x="32" y="12"/>
                  </a:cubicBezTo>
                  <a:cubicBezTo>
                    <a:pt x="32" y="11"/>
                    <a:pt x="34" y="10"/>
                    <a:pt x="34" y="9"/>
                  </a:cubicBezTo>
                  <a:cubicBezTo>
                    <a:pt x="36" y="8"/>
                    <a:pt x="41" y="9"/>
                    <a:pt x="43" y="8"/>
                  </a:cubicBezTo>
                  <a:cubicBezTo>
                    <a:pt x="46" y="8"/>
                    <a:pt x="50" y="8"/>
                    <a:pt x="52" y="8"/>
                  </a:cubicBezTo>
                  <a:cubicBezTo>
                    <a:pt x="54" y="7"/>
                    <a:pt x="58" y="7"/>
                    <a:pt x="59" y="6"/>
                  </a:cubicBezTo>
                  <a:cubicBezTo>
                    <a:pt x="60" y="5"/>
                    <a:pt x="62" y="3"/>
                    <a:pt x="62" y="2"/>
                  </a:cubicBezTo>
                  <a:cubicBezTo>
                    <a:pt x="62" y="2"/>
                    <a:pt x="62" y="1"/>
                    <a:pt x="62" y="1"/>
                  </a:cubicBezTo>
                  <a:cubicBezTo>
                    <a:pt x="63" y="2"/>
                    <a:pt x="65" y="1"/>
                    <a:pt x="66" y="1"/>
                  </a:cubicBezTo>
                  <a:cubicBezTo>
                    <a:pt x="67" y="1"/>
                    <a:pt x="70" y="0"/>
                    <a:pt x="71" y="0"/>
                  </a:cubicBezTo>
                  <a:cubicBezTo>
                    <a:pt x="73" y="0"/>
                    <a:pt x="77" y="2"/>
                    <a:pt x="78" y="3"/>
                  </a:cubicBezTo>
                  <a:cubicBezTo>
                    <a:pt x="80" y="3"/>
                    <a:pt x="83" y="5"/>
                    <a:pt x="84" y="6"/>
                  </a:cubicBezTo>
                  <a:cubicBezTo>
                    <a:pt x="86" y="8"/>
                    <a:pt x="89" y="12"/>
                    <a:pt x="90" y="14"/>
                  </a:cubicBezTo>
                  <a:cubicBezTo>
                    <a:pt x="91" y="16"/>
                    <a:pt x="91" y="20"/>
                    <a:pt x="92" y="22"/>
                  </a:cubicBezTo>
                  <a:cubicBezTo>
                    <a:pt x="93" y="24"/>
                    <a:pt x="96" y="27"/>
                    <a:pt x="98" y="29"/>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32">
              <a:extLst>
                <a:ext uri="{FF2B5EF4-FFF2-40B4-BE49-F238E27FC236}">
                  <a16:creationId xmlns:a16="http://schemas.microsoft.com/office/drawing/2014/main" id="{1F59DBBC-75D2-47D0-934B-67C8EC885CFA}"/>
                </a:ext>
              </a:extLst>
            </p:cNvPr>
            <p:cNvSpPr>
              <a:spLocks/>
            </p:cNvSpPr>
            <p:nvPr/>
          </p:nvSpPr>
          <p:spPr bwMode="auto">
            <a:xfrm>
              <a:off x="4889500" y="2379663"/>
              <a:ext cx="49212" cy="19050"/>
            </a:xfrm>
            <a:custGeom>
              <a:avLst/>
              <a:gdLst/>
              <a:ahLst/>
              <a:cxnLst>
                <a:cxn ang="0">
                  <a:pos x="33" y="0"/>
                </a:cxn>
                <a:cxn ang="0">
                  <a:pos x="29" y="4"/>
                </a:cxn>
                <a:cxn ang="0">
                  <a:pos x="24" y="7"/>
                </a:cxn>
                <a:cxn ang="0">
                  <a:pos x="18" y="9"/>
                </a:cxn>
                <a:cxn ang="0">
                  <a:pos x="11" y="13"/>
                </a:cxn>
                <a:cxn ang="0">
                  <a:pos x="3" y="11"/>
                </a:cxn>
                <a:cxn ang="0">
                  <a:pos x="0" y="9"/>
                </a:cxn>
                <a:cxn ang="0">
                  <a:pos x="1" y="6"/>
                </a:cxn>
                <a:cxn ang="0">
                  <a:pos x="5" y="5"/>
                </a:cxn>
                <a:cxn ang="0">
                  <a:pos x="12" y="3"/>
                </a:cxn>
                <a:cxn ang="0">
                  <a:pos x="16" y="2"/>
                </a:cxn>
                <a:cxn ang="0">
                  <a:pos x="21" y="0"/>
                </a:cxn>
                <a:cxn ang="0">
                  <a:pos x="25" y="0"/>
                </a:cxn>
                <a:cxn ang="0">
                  <a:pos x="28" y="0"/>
                </a:cxn>
                <a:cxn ang="0">
                  <a:pos x="33" y="0"/>
                </a:cxn>
              </a:cxnLst>
              <a:rect l="0" t="0" r="r" b="b"/>
              <a:pathLst>
                <a:path w="33" h="13">
                  <a:moveTo>
                    <a:pt x="33" y="0"/>
                  </a:moveTo>
                  <a:cubicBezTo>
                    <a:pt x="32" y="2"/>
                    <a:pt x="30" y="3"/>
                    <a:pt x="29" y="4"/>
                  </a:cubicBezTo>
                  <a:cubicBezTo>
                    <a:pt x="28" y="5"/>
                    <a:pt x="26" y="6"/>
                    <a:pt x="24" y="7"/>
                  </a:cubicBezTo>
                  <a:cubicBezTo>
                    <a:pt x="23" y="7"/>
                    <a:pt x="20" y="8"/>
                    <a:pt x="18" y="9"/>
                  </a:cubicBezTo>
                  <a:cubicBezTo>
                    <a:pt x="16" y="10"/>
                    <a:pt x="13" y="12"/>
                    <a:pt x="11" y="13"/>
                  </a:cubicBezTo>
                  <a:cubicBezTo>
                    <a:pt x="9" y="13"/>
                    <a:pt x="5" y="12"/>
                    <a:pt x="3" y="11"/>
                  </a:cubicBezTo>
                  <a:cubicBezTo>
                    <a:pt x="2" y="11"/>
                    <a:pt x="1" y="10"/>
                    <a:pt x="0" y="9"/>
                  </a:cubicBezTo>
                  <a:cubicBezTo>
                    <a:pt x="0" y="9"/>
                    <a:pt x="1" y="7"/>
                    <a:pt x="1" y="6"/>
                  </a:cubicBezTo>
                  <a:cubicBezTo>
                    <a:pt x="2" y="6"/>
                    <a:pt x="4" y="6"/>
                    <a:pt x="5" y="5"/>
                  </a:cubicBezTo>
                  <a:cubicBezTo>
                    <a:pt x="7" y="5"/>
                    <a:pt x="10" y="4"/>
                    <a:pt x="12" y="3"/>
                  </a:cubicBezTo>
                  <a:cubicBezTo>
                    <a:pt x="13" y="3"/>
                    <a:pt x="15" y="2"/>
                    <a:pt x="16" y="2"/>
                  </a:cubicBezTo>
                  <a:cubicBezTo>
                    <a:pt x="17" y="1"/>
                    <a:pt x="20" y="0"/>
                    <a:pt x="21" y="0"/>
                  </a:cubicBezTo>
                  <a:cubicBezTo>
                    <a:pt x="22" y="0"/>
                    <a:pt x="24" y="0"/>
                    <a:pt x="25" y="0"/>
                  </a:cubicBezTo>
                  <a:cubicBezTo>
                    <a:pt x="26" y="0"/>
                    <a:pt x="27" y="0"/>
                    <a:pt x="28" y="0"/>
                  </a:cubicBezTo>
                  <a:cubicBezTo>
                    <a:pt x="29" y="0"/>
                    <a:pt x="33" y="0"/>
                    <a:pt x="33"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33">
              <a:extLst>
                <a:ext uri="{FF2B5EF4-FFF2-40B4-BE49-F238E27FC236}">
                  <a16:creationId xmlns:a16="http://schemas.microsoft.com/office/drawing/2014/main" id="{3A27E58E-B0CE-49E2-9C4E-AD7D68EBFC7F}"/>
                </a:ext>
              </a:extLst>
            </p:cNvPr>
            <p:cNvSpPr>
              <a:spLocks/>
            </p:cNvSpPr>
            <p:nvPr/>
          </p:nvSpPr>
          <p:spPr bwMode="auto">
            <a:xfrm>
              <a:off x="4719638" y="1368426"/>
              <a:ext cx="254000" cy="52388"/>
            </a:xfrm>
            <a:custGeom>
              <a:avLst/>
              <a:gdLst/>
              <a:ahLst/>
              <a:cxnLst>
                <a:cxn ang="0">
                  <a:pos x="169" y="2"/>
                </a:cxn>
                <a:cxn ang="0">
                  <a:pos x="173" y="6"/>
                </a:cxn>
                <a:cxn ang="0">
                  <a:pos x="167" y="11"/>
                </a:cxn>
                <a:cxn ang="0">
                  <a:pos x="149" y="11"/>
                </a:cxn>
                <a:cxn ang="0">
                  <a:pos x="125" y="18"/>
                </a:cxn>
                <a:cxn ang="0">
                  <a:pos x="103" y="27"/>
                </a:cxn>
                <a:cxn ang="0">
                  <a:pos x="87" y="26"/>
                </a:cxn>
                <a:cxn ang="0">
                  <a:pos x="71" y="25"/>
                </a:cxn>
                <a:cxn ang="0">
                  <a:pos x="59" y="25"/>
                </a:cxn>
                <a:cxn ang="0">
                  <a:pos x="46" y="33"/>
                </a:cxn>
                <a:cxn ang="0">
                  <a:pos x="31" y="35"/>
                </a:cxn>
                <a:cxn ang="0">
                  <a:pos x="13" y="33"/>
                </a:cxn>
                <a:cxn ang="0">
                  <a:pos x="3" y="29"/>
                </a:cxn>
                <a:cxn ang="0">
                  <a:pos x="1" y="15"/>
                </a:cxn>
                <a:cxn ang="0">
                  <a:pos x="3" y="6"/>
                </a:cxn>
                <a:cxn ang="0">
                  <a:pos x="16" y="2"/>
                </a:cxn>
                <a:cxn ang="0">
                  <a:pos x="31" y="9"/>
                </a:cxn>
                <a:cxn ang="0">
                  <a:pos x="46" y="13"/>
                </a:cxn>
                <a:cxn ang="0">
                  <a:pos x="68" y="11"/>
                </a:cxn>
                <a:cxn ang="0">
                  <a:pos x="81" y="11"/>
                </a:cxn>
                <a:cxn ang="0">
                  <a:pos x="95" y="12"/>
                </a:cxn>
                <a:cxn ang="0">
                  <a:pos x="111" y="9"/>
                </a:cxn>
                <a:cxn ang="0">
                  <a:pos x="123" y="4"/>
                </a:cxn>
                <a:cxn ang="0">
                  <a:pos x="136" y="3"/>
                </a:cxn>
                <a:cxn ang="0">
                  <a:pos x="154" y="3"/>
                </a:cxn>
                <a:cxn ang="0">
                  <a:pos x="169" y="2"/>
                </a:cxn>
              </a:cxnLst>
              <a:rect l="0" t="0" r="r" b="b"/>
              <a:pathLst>
                <a:path w="174" h="35">
                  <a:moveTo>
                    <a:pt x="169" y="2"/>
                  </a:moveTo>
                  <a:cubicBezTo>
                    <a:pt x="171" y="2"/>
                    <a:pt x="174" y="5"/>
                    <a:pt x="173" y="6"/>
                  </a:cubicBezTo>
                  <a:cubicBezTo>
                    <a:pt x="173" y="8"/>
                    <a:pt x="169" y="11"/>
                    <a:pt x="167" y="11"/>
                  </a:cubicBezTo>
                  <a:cubicBezTo>
                    <a:pt x="162" y="13"/>
                    <a:pt x="153" y="11"/>
                    <a:pt x="149" y="11"/>
                  </a:cubicBezTo>
                  <a:cubicBezTo>
                    <a:pt x="142" y="12"/>
                    <a:pt x="131" y="16"/>
                    <a:pt x="125" y="18"/>
                  </a:cubicBezTo>
                  <a:cubicBezTo>
                    <a:pt x="119" y="20"/>
                    <a:pt x="109" y="26"/>
                    <a:pt x="103" y="27"/>
                  </a:cubicBezTo>
                  <a:cubicBezTo>
                    <a:pt x="99" y="27"/>
                    <a:pt x="91" y="27"/>
                    <a:pt x="87" y="26"/>
                  </a:cubicBezTo>
                  <a:cubicBezTo>
                    <a:pt x="83" y="26"/>
                    <a:pt x="75" y="25"/>
                    <a:pt x="71" y="25"/>
                  </a:cubicBezTo>
                  <a:cubicBezTo>
                    <a:pt x="68" y="25"/>
                    <a:pt x="62" y="24"/>
                    <a:pt x="59" y="25"/>
                  </a:cubicBezTo>
                  <a:cubicBezTo>
                    <a:pt x="55" y="26"/>
                    <a:pt x="50" y="31"/>
                    <a:pt x="46" y="33"/>
                  </a:cubicBezTo>
                  <a:cubicBezTo>
                    <a:pt x="43" y="34"/>
                    <a:pt x="35" y="35"/>
                    <a:pt x="31" y="35"/>
                  </a:cubicBezTo>
                  <a:cubicBezTo>
                    <a:pt x="26" y="35"/>
                    <a:pt x="17" y="34"/>
                    <a:pt x="13" y="33"/>
                  </a:cubicBezTo>
                  <a:cubicBezTo>
                    <a:pt x="10" y="32"/>
                    <a:pt x="5" y="31"/>
                    <a:pt x="3" y="29"/>
                  </a:cubicBezTo>
                  <a:cubicBezTo>
                    <a:pt x="1" y="27"/>
                    <a:pt x="0" y="18"/>
                    <a:pt x="1" y="15"/>
                  </a:cubicBezTo>
                  <a:cubicBezTo>
                    <a:pt x="1" y="12"/>
                    <a:pt x="2" y="8"/>
                    <a:pt x="3" y="6"/>
                  </a:cubicBezTo>
                  <a:cubicBezTo>
                    <a:pt x="6" y="4"/>
                    <a:pt x="13" y="1"/>
                    <a:pt x="16" y="2"/>
                  </a:cubicBezTo>
                  <a:cubicBezTo>
                    <a:pt x="20" y="2"/>
                    <a:pt x="27" y="8"/>
                    <a:pt x="31" y="9"/>
                  </a:cubicBezTo>
                  <a:cubicBezTo>
                    <a:pt x="35" y="11"/>
                    <a:pt x="42" y="12"/>
                    <a:pt x="46" y="13"/>
                  </a:cubicBezTo>
                  <a:cubicBezTo>
                    <a:pt x="52" y="13"/>
                    <a:pt x="63" y="12"/>
                    <a:pt x="68" y="11"/>
                  </a:cubicBezTo>
                  <a:cubicBezTo>
                    <a:pt x="71" y="11"/>
                    <a:pt x="78" y="11"/>
                    <a:pt x="81" y="11"/>
                  </a:cubicBezTo>
                  <a:cubicBezTo>
                    <a:pt x="85" y="11"/>
                    <a:pt x="92" y="12"/>
                    <a:pt x="95" y="12"/>
                  </a:cubicBezTo>
                  <a:cubicBezTo>
                    <a:pt x="99" y="12"/>
                    <a:pt x="107" y="10"/>
                    <a:pt x="111" y="9"/>
                  </a:cubicBezTo>
                  <a:cubicBezTo>
                    <a:pt x="114" y="8"/>
                    <a:pt x="120" y="5"/>
                    <a:pt x="123" y="4"/>
                  </a:cubicBezTo>
                  <a:cubicBezTo>
                    <a:pt x="127" y="3"/>
                    <a:pt x="133" y="3"/>
                    <a:pt x="136" y="3"/>
                  </a:cubicBezTo>
                  <a:cubicBezTo>
                    <a:pt x="141" y="3"/>
                    <a:pt x="150" y="3"/>
                    <a:pt x="154" y="3"/>
                  </a:cubicBezTo>
                  <a:cubicBezTo>
                    <a:pt x="158" y="3"/>
                    <a:pt x="166" y="0"/>
                    <a:pt x="169" y="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34">
              <a:extLst>
                <a:ext uri="{FF2B5EF4-FFF2-40B4-BE49-F238E27FC236}">
                  <a16:creationId xmlns:a16="http://schemas.microsoft.com/office/drawing/2014/main" id="{AD9A6290-8921-407E-B1BA-0097444FB4A4}"/>
                </a:ext>
              </a:extLst>
            </p:cNvPr>
            <p:cNvSpPr>
              <a:spLocks/>
            </p:cNvSpPr>
            <p:nvPr/>
          </p:nvSpPr>
          <p:spPr bwMode="auto">
            <a:xfrm>
              <a:off x="5019675" y="1381126"/>
              <a:ext cx="23812" cy="20638"/>
            </a:xfrm>
            <a:custGeom>
              <a:avLst/>
              <a:gdLst/>
              <a:ahLst/>
              <a:cxnLst>
                <a:cxn ang="0">
                  <a:pos x="15" y="1"/>
                </a:cxn>
                <a:cxn ang="0">
                  <a:pos x="16" y="4"/>
                </a:cxn>
                <a:cxn ang="0">
                  <a:pos x="12" y="6"/>
                </a:cxn>
                <a:cxn ang="0">
                  <a:pos x="12" y="11"/>
                </a:cxn>
                <a:cxn ang="0">
                  <a:pos x="4" y="14"/>
                </a:cxn>
                <a:cxn ang="0">
                  <a:pos x="1" y="11"/>
                </a:cxn>
                <a:cxn ang="0">
                  <a:pos x="2" y="6"/>
                </a:cxn>
                <a:cxn ang="0">
                  <a:pos x="0" y="5"/>
                </a:cxn>
                <a:cxn ang="0">
                  <a:pos x="2" y="1"/>
                </a:cxn>
                <a:cxn ang="0">
                  <a:pos x="8" y="0"/>
                </a:cxn>
                <a:cxn ang="0">
                  <a:pos x="12" y="2"/>
                </a:cxn>
                <a:cxn ang="0">
                  <a:pos x="15" y="1"/>
                </a:cxn>
              </a:cxnLst>
              <a:rect l="0" t="0" r="r" b="b"/>
              <a:pathLst>
                <a:path w="16" h="14">
                  <a:moveTo>
                    <a:pt x="15" y="1"/>
                  </a:moveTo>
                  <a:cubicBezTo>
                    <a:pt x="16" y="1"/>
                    <a:pt x="16" y="3"/>
                    <a:pt x="16" y="4"/>
                  </a:cubicBezTo>
                  <a:cubicBezTo>
                    <a:pt x="16" y="5"/>
                    <a:pt x="13" y="6"/>
                    <a:pt x="12" y="6"/>
                  </a:cubicBezTo>
                  <a:cubicBezTo>
                    <a:pt x="12" y="7"/>
                    <a:pt x="12" y="10"/>
                    <a:pt x="12" y="11"/>
                  </a:cubicBezTo>
                  <a:cubicBezTo>
                    <a:pt x="11" y="12"/>
                    <a:pt x="6" y="14"/>
                    <a:pt x="4" y="14"/>
                  </a:cubicBezTo>
                  <a:cubicBezTo>
                    <a:pt x="3" y="13"/>
                    <a:pt x="1" y="12"/>
                    <a:pt x="1" y="11"/>
                  </a:cubicBezTo>
                  <a:cubicBezTo>
                    <a:pt x="1" y="10"/>
                    <a:pt x="3" y="7"/>
                    <a:pt x="2" y="6"/>
                  </a:cubicBezTo>
                  <a:cubicBezTo>
                    <a:pt x="2" y="6"/>
                    <a:pt x="1" y="6"/>
                    <a:pt x="0" y="5"/>
                  </a:cubicBezTo>
                  <a:cubicBezTo>
                    <a:pt x="0" y="4"/>
                    <a:pt x="1" y="1"/>
                    <a:pt x="2" y="1"/>
                  </a:cubicBezTo>
                  <a:cubicBezTo>
                    <a:pt x="3" y="0"/>
                    <a:pt x="7" y="0"/>
                    <a:pt x="8" y="0"/>
                  </a:cubicBezTo>
                  <a:cubicBezTo>
                    <a:pt x="10" y="0"/>
                    <a:pt x="11" y="2"/>
                    <a:pt x="12" y="2"/>
                  </a:cubicBezTo>
                  <a:cubicBezTo>
                    <a:pt x="13" y="2"/>
                    <a:pt x="14" y="1"/>
                    <a:pt x="15" y="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35">
              <a:extLst>
                <a:ext uri="{FF2B5EF4-FFF2-40B4-BE49-F238E27FC236}">
                  <a16:creationId xmlns:a16="http://schemas.microsoft.com/office/drawing/2014/main" id="{79C1DC0F-683A-402E-AB12-8C0369924775}"/>
                </a:ext>
              </a:extLst>
            </p:cNvPr>
            <p:cNvSpPr>
              <a:spLocks/>
            </p:cNvSpPr>
            <p:nvPr/>
          </p:nvSpPr>
          <p:spPr bwMode="auto">
            <a:xfrm>
              <a:off x="5078413" y="1312863"/>
              <a:ext cx="150812" cy="77788"/>
            </a:xfrm>
            <a:custGeom>
              <a:avLst/>
              <a:gdLst/>
              <a:ahLst/>
              <a:cxnLst>
                <a:cxn ang="0">
                  <a:pos x="103" y="7"/>
                </a:cxn>
                <a:cxn ang="0">
                  <a:pos x="98" y="14"/>
                </a:cxn>
                <a:cxn ang="0">
                  <a:pos x="88" y="19"/>
                </a:cxn>
                <a:cxn ang="0">
                  <a:pos x="81" y="19"/>
                </a:cxn>
                <a:cxn ang="0">
                  <a:pos x="73" y="22"/>
                </a:cxn>
                <a:cxn ang="0">
                  <a:pos x="65" y="29"/>
                </a:cxn>
                <a:cxn ang="0">
                  <a:pos x="56" y="35"/>
                </a:cxn>
                <a:cxn ang="0">
                  <a:pos x="48" y="35"/>
                </a:cxn>
                <a:cxn ang="0">
                  <a:pos x="35" y="35"/>
                </a:cxn>
                <a:cxn ang="0">
                  <a:pos x="25" y="36"/>
                </a:cxn>
                <a:cxn ang="0">
                  <a:pos x="18" y="39"/>
                </a:cxn>
                <a:cxn ang="0">
                  <a:pos x="13" y="42"/>
                </a:cxn>
                <a:cxn ang="0">
                  <a:pos x="12" y="48"/>
                </a:cxn>
                <a:cxn ang="0">
                  <a:pos x="10" y="52"/>
                </a:cxn>
                <a:cxn ang="0">
                  <a:pos x="6" y="52"/>
                </a:cxn>
                <a:cxn ang="0">
                  <a:pos x="3" y="50"/>
                </a:cxn>
                <a:cxn ang="0">
                  <a:pos x="3" y="47"/>
                </a:cxn>
                <a:cxn ang="0">
                  <a:pos x="5" y="44"/>
                </a:cxn>
                <a:cxn ang="0">
                  <a:pos x="8" y="42"/>
                </a:cxn>
                <a:cxn ang="0">
                  <a:pos x="7" y="41"/>
                </a:cxn>
                <a:cxn ang="0">
                  <a:pos x="1" y="42"/>
                </a:cxn>
                <a:cxn ang="0">
                  <a:pos x="1" y="36"/>
                </a:cxn>
                <a:cxn ang="0">
                  <a:pos x="7" y="26"/>
                </a:cxn>
                <a:cxn ang="0">
                  <a:pos x="17" y="17"/>
                </a:cxn>
                <a:cxn ang="0">
                  <a:pos x="30" y="14"/>
                </a:cxn>
                <a:cxn ang="0">
                  <a:pos x="44" y="9"/>
                </a:cxn>
                <a:cxn ang="0">
                  <a:pos x="55" y="9"/>
                </a:cxn>
                <a:cxn ang="0">
                  <a:pos x="70" y="8"/>
                </a:cxn>
                <a:cxn ang="0">
                  <a:pos x="80" y="6"/>
                </a:cxn>
                <a:cxn ang="0">
                  <a:pos x="89" y="1"/>
                </a:cxn>
                <a:cxn ang="0">
                  <a:pos x="99" y="2"/>
                </a:cxn>
                <a:cxn ang="0">
                  <a:pos x="103" y="7"/>
                </a:cxn>
              </a:cxnLst>
              <a:rect l="0" t="0" r="r" b="b"/>
              <a:pathLst>
                <a:path w="103" h="53">
                  <a:moveTo>
                    <a:pt x="103" y="7"/>
                  </a:moveTo>
                  <a:cubicBezTo>
                    <a:pt x="103" y="9"/>
                    <a:pt x="100" y="13"/>
                    <a:pt x="98" y="14"/>
                  </a:cubicBezTo>
                  <a:cubicBezTo>
                    <a:pt x="96" y="16"/>
                    <a:pt x="91" y="18"/>
                    <a:pt x="88" y="19"/>
                  </a:cubicBezTo>
                  <a:cubicBezTo>
                    <a:pt x="86" y="19"/>
                    <a:pt x="83" y="19"/>
                    <a:pt x="81" y="19"/>
                  </a:cubicBezTo>
                  <a:cubicBezTo>
                    <a:pt x="79" y="20"/>
                    <a:pt x="75" y="21"/>
                    <a:pt x="73" y="22"/>
                  </a:cubicBezTo>
                  <a:cubicBezTo>
                    <a:pt x="71" y="23"/>
                    <a:pt x="66" y="29"/>
                    <a:pt x="65" y="29"/>
                  </a:cubicBezTo>
                  <a:cubicBezTo>
                    <a:pt x="65" y="30"/>
                    <a:pt x="59" y="34"/>
                    <a:pt x="56" y="35"/>
                  </a:cubicBezTo>
                  <a:cubicBezTo>
                    <a:pt x="54" y="35"/>
                    <a:pt x="50" y="35"/>
                    <a:pt x="48" y="35"/>
                  </a:cubicBezTo>
                  <a:cubicBezTo>
                    <a:pt x="44" y="35"/>
                    <a:pt x="38" y="34"/>
                    <a:pt x="35" y="35"/>
                  </a:cubicBezTo>
                  <a:cubicBezTo>
                    <a:pt x="33" y="35"/>
                    <a:pt x="28" y="35"/>
                    <a:pt x="25" y="36"/>
                  </a:cubicBezTo>
                  <a:cubicBezTo>
                    <a:pt x="23" y="36"/>
                    <a:pt x="19" y="38"/>
                    <a:pt x="18" y="39"/>
                  </a:cubicBezTo>
                  <a:cubicBezTo>
                    <a:pt x="16" y="39"/>
                    <a:pt x="14" y="41"/>
                    <a:pt x="13" y="42"/>
                  </a:cubicBezTo>
                  <a:cubicBezTo>
                    <a:pt x="12" y="43"/>
                    <a:pt x="13" y="47"/>
                    <a:pt x="12" y="48"/>
                  </a:cubicBezTo>
                  <a:cubicBezTo>
                    <a:pt x="12" y="49"/>
                    <a:pt x="11" y="51"/>
                    <a:pt x="10" y="52"/>
                  </a:cubicBezTo>
                  <a:cubicBezTo>
                    <a:pt x="9" y="52"/>
                    <a:pt x="7" y="53"/>
                    <a:pt x="6" y="52"/>
                  </a:cubicBezTo>
                  <a:cubicBezTo>
                    <a:pt x="5" y="52"/>
                    <a:pt x="4" y="51"/>
                    <a:pt x="3" y="50"/>
                  </a:cubicBezTo>
                  <a:cubicBezTo>
                    <a:pt x="3" y="50"/>
                    <a:pt x="3" y="48"/>
                    <a:pt x="3" y="47"/>
                  </a:cubicBezTo>
                  <a:cubicBezTo>
                    <a:pt x="3" y="46"/>
                    <a:pt x="5" y="45"/>
                    <a:pt x="5" y="44"/>
                  </a:cubicBezTo>
                  <a:cubicBezTo>
                    <a:pt x="6" y="44"/>
                    <a:pt x="8" y="43"/>
                    <a:pt x="8" y="42"/>
                  </a:cubicBezTo>
                  <a:cubicBezTo>
                    <a:pt x="8" y="42"/>
                    <a:pt x="8" y="41"/>
                    <a:pt x="7" y="41"/>
                  </a:cubicBezTo>
                  <a:cubicBezTo>
                    <a:pt x="6" y="41"/>
                    <a:pt x="2" y="43"/>
                    <a:pt x="1" y="42"/>
                  </a:cubicBezTo>
                  <a:cubicBezTo>
                    <a:pt x="0" y="41"/>
                    <a:pt x="1" y="38"/>
                    <a:pt x="1" y="36"/>
                  </a:cubicBezTo>
                  <a:cubicBezTo>
                    <a:pt x="2" y="34"/>
                    <a:pt x="5" y="29"/>
                    <a:pt x="7" y="26"/>
                  </a:cubicBezTo>
                  <a:cubicBezTo>
                    <a:pt x="9" y="24"/>
                    <a:pt x="14" y="18"/>
                    <a:pt x="17" y="17"/>
                  </a:cubicBezTo>
                  <a:cubicBezTo>
                    <a:pt x="20" y="15"/>
                    <a:pt x="27" y="15"/>
                    <a:pt x="30" y="14"/>
                  </a:cubicBezTo>
                  <a:cubicBezTo>
                    <a:pt x="34" y="13"/>
                    <a:pt x="41" y="10"/>
                    <a:pt x="44" y="9"/>
                  </a:cubicBezTo>
                  <a:cubicBezTo>
                    <a:pt x="47" y="9"/>
                    <a:pt x="53" y="9"/>
                    <a:pt x="55" y="9"/>
                  </a:cubicBezTo>
                  <a:cubicBezTo>
                    <a:pt x="59" y="9"/>
                    <a:pt x="66" y="8"/>
                    <a:pt x="70" y="8"/>
                  </a:cubicBezTo>
                  <a:cubicBezTo>
                    <a:pt x="73" y="7"/>
                    <a:pt x="78" y="7"/>
                    <a:pt x="80" y="6"/>
                  </a:cubicBezTo>
                  <a:cubicBezTo>
                    <a:pt x="83" y="5"/>
                    <a:pt x="87" y="1"/>
                    <a:pt x="89" y="1"/>
                  </a:cubicBezTo>
                  <a:cubicBezTo>
                    <a:pt x="91" y="0"/>
                    <a:pt x="97" y="1"/>
                    <a:pt x="99" y="2"/>
                  </a:cubicBezTo>
                  <a:cubicBezTo>
                    <a:pt x="100" y="3"/>
                    <a:pt x="103" y="5"/>
                    <a:pt x="103" y="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36">
              <a:extLst>
                <a:ext uri="{FF2B5EF4-FFF2-40B4-BE49-F238E27FC236}">
                  <a16:creationId xmlns:a16="http://schemas.microsoft.com/office/drawing/2014/main" id="{AC2E4752-8F18-413D-B317-F152C30F2C27}"/>
                </a:ext>
              </a:extLst>
            </p:cNvPr>
            <p:cNvSpPr>
              <a:spLocks/>
            </p:cNvSpPr>
            <p:nvPr/>
          </p:nvSpPr>
          <p:spPr bwMode="auto">
            <a:xfrm>
              <a:off x="4184650" y="1563688"/>
              <a:ext cx="174625" cy="114300"/>
            </a:xfrm>
            <a:custGeom>
              <a:avLst/>
              <a:gdLst/>
              <a:ahLst/>
              <a:cxnLst>
                <a:cxn ang="0">
                  <a:pos x="118" y="2"/>
                </a:cxn>
                <a:cxn ang="0">
                  <a:pos x="116" y="8"/>
                </a:cxn>
                <a:cxn ang="0">
                  <a:pos x="112" y="12"/>
                </a:cxn>
                <a:cxn ang="0">
                  <a:pos x="104" y="12"/>
                </a:cxn>
                <a:cxn ang="0">
                  <a:pos x="95" y="14"/>
                </a:cxn>
                <a:cxn ang="0">
                  <a:pos x="90" y="21"/>
                </a:cxn>
                <a:cxn ang="0">
                  <a:pos x="83" y="26"/>
                </a:cxn>
                <a:cxn ang="0">
                  <a:pos x="80" y="28"/>
                </a:cxn>
                <a:cxn ang="0">
                  <a:pos x="70" y="28"/>
                </a:cxn>
                <a:cxn ang="0">
                  <a:pos x="62" y="31"/>
                </a:cxn>
                <a:cxn ang="0">
                  <a:pos x="57" y="33"/>
                </a:cxn>
                <a:cxn ang="0">
                  <a:pos x="56" y="38"/>
                </a:cxn>
                <a:cxn ang="0">
                  <a:pos x="60" y="44"/>
                </a:cxn>
                <a:cxn ang="0">
                  <a:pos x="58" y="49"/>
                </a:cxn>
                <a:cxn ang="0">
                  <a:pos x="53" y="54"/>
                </a:cxn>
                <a:cxn ang="0">
                  <a:pos x="44" y="63"/>
                </a:cxn>
                <a:cxn ang="0">
                  <a:pos x="35" y="72"/>
                </a:cxn>
                <a:cxn ang="0">
                  <a:pos x="29" y="77"/>
                </a:cxn>
                <a:cxn ang="0">
                  <a:pos x="22" y="77"/>
                </a:cxn>
                <a:cxn ang="0">
                  <a:pos x="17" y="78"/>
                </a:cxn>
                <a:cxn ang="0">
                  <a:pos x="6" y="79"/>
                </a:cxn>
                <a:cxn ang="0">
                  <a:pos x="0" y="74"/>
                </a:cxn>
                <a:cxn ang="0">
                  <a:pos x="1" y="68"/>
                </a:cxn>
                <a:cxn ang="0">
                  <a:pos x="9" y="68"/>
                </a:cxn>
                <a:cxn ang="0">
                  <a:pos x="13" y="62"/>
                </a:cxn>
                <a:cxn ang="0">
                  <a:pos x="21" y="58"/>
                </a:cxn>
                <a:cxn ang="0">
                  <a:pos x="30" y="55"/>
                </a:cxn>
                <a:cxn ang="0">
                  <a:pos x="37" y="51"/>
                </a:cxn>
                <a:cxn ang="0">
                  <a:pos x="42" y="48"/>
                </a:cxn>
                <a:cxn ang="0">
                  <a:pos x="46" y="42"/>
                </a:cxn>
                <a:cxn ang="0">
                  <a:pos x="47" y="36"/>
                </a:cxn>
                <a:cxn ang="0">
                  <a:pos x="56" y="28"/>
                </a:cxn>
                <a:cxn ang="0">
                  <a:pos x="66" y="19"/>
                </a:cxn>
                <a:cxn ang="0">
                  <a:pos x="80" y="10"/>
                </a:cxn>
                <a:cxn ang="0">
                  <a:pos x="95" y="4"/>
                </a:cxn>
                <a:cxn ang="0">
                  <a:pos x="107" y="2"/>
                </a:cxn>
                <a:cxn ang="0">
                  <a:pos x="118" y="2"/>
                </a:cxn>
              </a:cxnLst>
              <a:rect l="0" t="0" r="r" b="b"/>
              <a:pathLst>
                <a:path w="119" h="79">
                  <a:moveTo>
                    <a:pt x="118" y="2"/>
                  </a:moveTo>
                  <a:cubicBezTo>
                    <a:pt x="119" y="4"/>
                    <a:pt x="117" y="7"/>
                    <a:pt x="116" y="8"/>
                  </a:cubicBezTo>
                  <a:cubicBezTo>
                    <a:pt x="115" y="9"/>
                    <a:pt x="114" y="12"/>
                    <a:pt x="112" y="12"/>
                  </a:cubicBezTo>
                  <a:cubicBezTo>
                    <a:pt x="110" y="13"/>
                    <a:pt x="106" y="11"/>
                    <a:pt x="104" y="12"/>
                  </a:cubicBezTo>
                  <a:cubicBezTo>
                    <a:pt x="101" y="12"/>
                    <a:pt x="97" y="13"/>
                    <a:pt x="95" y="14"/>
                  </a:cubicBezTo>
                  <a:cubicBezTo>
                    <a:pt x="93" y="16"/>
                    <a:pt x="91" y="20"/>
                    <a:pt x="90" y="21"/>
                  </a:cubicBezTo>
                  <a:cubicBezTo>
                    <a:pt x="88" y="23"/>
                    <a:pt x="85" y="25"/>
                    <a:pt x="83" y="26"/>
                  </a:cubicBezTo>
                  <a:cubicBezTo>
                    <a:pt x="82" y="27"/>
                    <a:pt x="81" y="28"/>
                    <a:pt x="80" y="28"/>
                  </a:cubicBezTo>
                  <a:cubicBezTo>
                    <a:pt x="77" y="28"/>
                    <a:pt x="72" y="28"/>
                    <a:pt x="70" y="28"/>
                  </a:cubicBezTo>
                  <a:cubicBezTo>
                    <a:pt x="68" y="29"/>
                    <a:pt x="64" y="30"/>
                    <a:pt x="62" y="31"/>
                  </a:cubicBezTo>
                  <a:cubicBezTo>
                    <a:pt x="61" y="32"/>
                    <a:pt x="58" y="32"/>
                    <a:pt x="57" y="33"/>
                  </a:cubicBezTo>
                  <a:cubicBezTo>
                    <a:pt x="57" y="34"/>
                    <a:pt x="56" y="37"/>
                    <a:pt x="56" y="38"/>
                  </a:cubicBezTo>
                  <a:cubicBezTo>
                    <a:pt x="56" y="40"/>
                    <a:pt x="60" y="42"/>
                    <a:pt x="60" y="44"/>
                  </a:cubicBezTo>
                  <a:cubicBezTo>
                    <a:pt x="60" y="45"/>
                    <a:pt x="59" y="48"/>
                    <a:pt x="58" y="49"/>
                  </a:cubicBezTo>
                  <a:cubicBezTo>
                    <a:pt x="57" y="51"/>
                    <a:pt x="54" y="53"/>
                    <a:pt x="53" y="54"/>
                  </a:cubicBezTo>
                  <a:cubicBezTo>
                    <a:pt x="50" y="56"/>
                    <a:pt x="46" y="61"/>
                    <a:pt x="44" y="63"/>
                  </a:cubicBezTo>
                  <a:cubicBezTo>
                    <a:pt x="42" y="65"/>
                    <a:pt x="37" y="70"/>
                    <a:pt x="35" y="72"/>
                  </a:cubicBezTo>
                  <a:cubicBezTo>
                    <a:pt x="33" y="73"/>
                    <a:pt x="30" y="76"/>
                    <a:pt x="29" y="77"/>
                  </a:cubicBezTo>
                  <a:cubicBezTo>
                    <a:pt x="27" y="77"/>
                    <a:pt x="24" y="77"/>
                    <a:pt x="22" y="77"/>
                  </a:cubicBezTo>
                  <a:cubicBezTo>
                    <a:pt x="21" y="77"/>
                    <a:pt x="18" y="78"/>
                    <a:pt x="17" y="78"/>
                  </a:cubicBezTo>
                  <a:cubicBezTo>
                    <a:pt x="14" y="78"/>
                    <a:pt x="9" y="79"/>
                    <a:pt x="6" y="79"/>
                  </a:cubicBezTo>
                  <a:cubicBezTo>
                    <a:pt x="4" y="78"/>
                    <a:pt x="1" y="76"/>
                    <a:pt x="0" y="74"/>
                  </a:cubicBezTo>
                  <a:cubicBezTo>
                    <a:pt x="0" y="73"/>
                    <a:pt x="0" y="69"/>
                    <a:pt x="1" y="68"/>
                  </a:cubicBezTo>
                  <a:cubicBezTo>
                    <a:pt x="2" y="67"/>
                    <a:pt x="7" y="69"/>
                    <a:pt x="9" y="68"/>
                  </a:cubicBezTo>
                  <a:cubicBezTo>
                    <a:pt x="11" y="67"/>
                    <a:pt x="12" y="63"/>
                    <a:pt x="13" y="62"/>
                  </a:cubicBezTo>
                  <a:cubicBezTo>
                    <a:pt x="14" y="61"/>
                    <a:pt x="18" y="58"/>
                    <a:pt x="21" y="58"/>
                  </a:cubicBezTo>
                  <a:cubicBezTo>
                    <a:pt x="23" y="57"/>
                    <a:pt x="28" y="56"/>
                    <a:pt x="30" y="55"/>
                  </a:cubicBezTo>
                  <a:cubicBezTo>
                    <a:pt x="32" y="54"/>
                    <a:pt x="35" y="51"/>
                    <a:pt x="37" y="51"/>
                  </a:cubicBezTo>
                  <a:cubicBezTo>
                    <a:pt x="38" y="50"/>
                    <a:pt x="41" y="49"/>
                    <a:pt x="42" y="48"/>
                  </a:cubicBezTo>
                  <a:cubicBezTo>
                    <a:pt x="44" y="47"/>
                    <a:pt x="46" y="44"/>
                    <a:pt x="46" y="42"/>
                  </a:cubicBezTo>
                  <a:cubicBezTo>
                    <a:pt x="47" y="40"/>
                    <a:pt x="46" y="37"/>
                    <a:pt x="47" y="36"/>
                  </a:cubicBezTo>
                  <a:cubicBezTo>
                    <a:pt x="48" y="33"/>
                    <a:pt x="54" y="30"/>
                    <a:pt x="56" y="28"/>
                  </a:cubicBezTo>
                  <a:cubicBezTo>
                    <a:pt x="59" y="26"/>
                    <a:pt x="64" y="21"/>
                    <a:pt x="66" y="19"/>
                  </a:cubicBezTo>
                  <a:cubicBezTo>
                    <a:pt x="70" y="17"/>
                    <a:pt x="77" y="12"/>
                    <a:pt x="80" y="10"/>
                  </a:cubicBezTo>
                  <a:cubicBezTo>
                    <a:pt x="84" y="8"/>
                    <a:pt x="91" y="5"/>
                    <a:pt x="95" y="4"/>
                  </a:cubicBezTo>
                  <a:cubicBezTo>
                    <a:pt x="98" y="3"/>
                    <a:pt x="104" y="2"/>
                    <a:pt x="107" y="2"/>
                  </a:cubicBezTo>
                  <a:cubicBezTo>
                    <a:pt x="110" y="1"/>
                    <a:pt x="116" y="0"/>
                    <a:pt x="118" y="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Freeform 37">
              <a:extLst>
                <a:ext uri="{FF2B5EF4-FFF2-40B4-BE49-F238E27FC236}">
                  <a16:creationId xmlns:a16="http://schemas.microsoft.com/office/drawing/2014/main" id="{F1D206DD-C69F-46CA-A6D5-252DF8AF36B3}"/>
                </a:ext>
              </a:extLst>
            </p:cNvPr>
            <p:cNvSpPr>
              <a:spLocks/>
            </p:cNvSpPr>
            <p:nvPr/>
          </p:nvSpPr>
          <p:spPr bwMode="auto">
            <a:xfrm>
              <a:off x="4392613" y="1390651"/>
              <a:ext cx="298450" cy="130175"/>
            </a:xfrm>
            <a:custGeom>
              <a:avLst/>
              <a:gdLst/>
              <a:ahLst/>
              <a:cxnLst>
                <a:cxn ang="0">
                  <a:pos x="204" y="2"/>
                </a:cxn>
                <a:cxn ang="0">
                  <a:pos x="201" y="9"/>
                </a:cxn>
                <a:cxn ang="0">
                  <a:pos x="189" y="17"/>
                </a:cxn>
                <a:cxn ang="0">
                  <a:pos x="179" y="19"/>
                </a:cxn>
                <a:cxn ang="0">
                  <a:pos x="171" y="17"/>
                </a:cxn>
                <a:cxn ang="0">
                  <a:pos x="168" y="24"/>
                </a:cxn>
                <a:cxn ang="0">
                  <a:pos x="155" y="34"/>
                </a:cxn>
                <a:cxn ang="0">
                  <a:pos x="143" y="39"/>
                </a:cxn>
                <a:cxn ang="0">
                  <a:pos x="131" y="40"/>
                </a:cxn>
                <a:cxn ang="0">
                  <a:pos x="118" y="40"/>
                </a:cxn>
                <a:cxn ang="0">
                  <a:pos x="105" y="46"/>
                </a:cxn>
                <a:cxn ang="0">
                  <a:pos x="92" y="56"/>
                </a:cxn>
                <a:cxn ang="0">
                  <a:pos x="77" y="63"/>
                </a:cxn>
                <a:cxn ang="0">
                  <a:pos x="58" y="63"/>
                </a:cxn>
                <a:cxn ang="0">
                  <a:pos x="48" y="62"/>
                </a:cxn>
                <a:cxn ang="0">
                  <a:pos x="39" y="69"/>
                </a:cxn>
                <a:cxn ang="0">
                  <a:pos x="35" y="80"/>
                </a:cxn>
                <a:cxn ang="0">
                  <a:pos x="26" y="87"/>
                </a:cxn>
                <a:cxn ang="0">
                  <a:pos x="16" y="89"/>
                </a:cxn>
                <a:cxn ang="0">
                  <a:pos x="9" y="86"/>
                </a:cxn>
                <a:cxn ang="0">
                  <a:pos x="2" y="77"/>
                </a:cxn>
                <a:cxn ang="0">
                  <a:pos x="2" y="68"/>
                </a:cxn>
                <a:cxn ang="0">
                  <a:pos x="14" y="62"/>
                </a:cxn>
                <a:cxn ang="0">
                  <a:pos x="22" y="55"/>
                </a:cxn>
                <a:cxn ang="0">
                  <a:pos x="23" y="46"/>
                </a:cxn>
                <a:cxn ang="0">
                  <a:pos x="29" y="43"/>
                </a:cxn>
                <a:cxn ang="0">
                  <a:pos x="44" y="39"/>
                </a:cxn>
                <a:cxn ang="0">
                  <a:pos x="64" y="39"/>
                </a:cxn>
                <a:cxn ang="0">
                  <a:pos x="77" y="39"/>
                </a:cxn>
                <a:cxn ang="0">
                  <a:pos x="89" y="34"/>
                </a:cxn>
                <a:cxn ang="0">
                  <a:pos x="102" y="28"/>
                </a:cxn>
                <a:cxn ang="0">
                  <a:pos x="123" y="23"/>
                </a:cxn>
                <a:cxn ang="0">
                  <a:pos x="148" y="18"/>
                </a:cxn>
                <a:cxn ang="0">
                  <a:pos x="165" y="10"/>
                </a:cxn>
                <a:cxn ang="0">
                  <a:pos x="180" y="3"/>
                </a:cxn>
                <a:cxn ang="0">
                  <a:pos x="193" y="1"/>
                </a:cxn>
                <a:cxn ang="0">
                  <a:pos x="204" y="2"/>
                </a:cxn>
              </a:cxnLst>
              <a:rect l="0" t="0" r="r" b="b"/>
              <a:pathLst>
                <a:path w="205" h="89">
                  <a:moveTo>
                    <a:pt x="204" y="2"/>
                  </a:moveTo>
                  <a:cubicBezTo>
                    <a:pt x="205" y="3"/>
                    <a:pt x="202" y="7"/>
                    <a:pt x="201" y="9"/>
                  </a:cubicBezTo>
                  <a:cubicBezTo>
                    <a:pt x="199" y="11"/>
                    <a:pt x="192" y="15"/>
                    <a:pt x="189" y="17"/>
                  </a:cubicBezTo>
                  <a:cubicBezTo>
                    <a:pt x="186" y="18"/>
                    <a:pt x="182" y="19"/>
                    <a:pt x="179" y="19"/>
                  </a:cubicBezTo>
                  <a:cubicBezTo>
                    <a:pt x="177" y="19"/>
                    <a:pt x="173" y="16"/>
                    <a:pt x="171" y="17"/>
                  </a:cubicBezTo>
                  <a:cubicBezTo>
                    <a:pt x="169" y="18"/>
                    <a:pt x="169" y="23"/>
                    <a:pt x="168" y="24"/>
                  </a:cubicBezTo>
                  <a:cubicBezTo>
                    <a:pt x="165" y="27"/>
                    <a:pt x="159" y="32"/>
                    <a:pt x="155" y="34"/>
                  </a:cubicBezTo>
                  <a:cubicBezTo>
                    <a:pt x="152" y="35"/>
                    <a:pt x="146" y="38"/>
                    <a:pt x="143" y="39"/>
                  </a:cubicBezTo>
                  <a:cubicBezTo>
                    <a:pt x="140" y="40"/>
                    <a:pt x="134" y="40"/>
                    <a:pt x="131" y="40"/>
                  </a:cubicBezTo>
                  <a:cubicBezTo>
                    <a:pt x="128" y="40"/>
                    <a:pt x="121" y="39"/>
                    <a:pt x="118" y="40"/>
                  </a:cubicBezTo>
                  <a:cubicBezTo>
                    <a:pt x="115" y="41"/>
                    <a:pt x="109" y="44"/>
                    <a:pt x="105" y="46"/>
                  </a:cubicBezTo>
                  <a:cubicBezTo>
                    <a:pt x="102" y="48"/>
                    <a:pt x="96" y="54"/>
                    <a:pt x="92" y="56"/>
                  </a:cubicBezTo>
                  <a:cubicBezTo>
                    <a:pt x="89" y="58"/>
                    <a:pt x="81" y="62"/>
                    <a:pt x="77" y="63"/>
                  </a:cubicBezTo>
                  <a:cubicBezTo>
                    <a:pt x="72" y="64"/>
                    <a:pt x="63" y="63"/>
                    <a:pt x="58" y="63"/>
                  </a:cubicBezTo>
                  <a:cubicBezTo>
                    <a:pt x="56" y="63"/>
                    <a:pt x="50" y="62"/>
                    <a:pt x="48" y="62"/>
                  </a:cubicBezTo>
                  <a:cubicBezTo>
                    <a:pt x="45" y="63"/>
                    <a:pt x="40" y="66"/>
                    <a:pt x="39" y="69"/>
                  </a:cubicBezTo>
                  <a:cubicBezTo>
                    <a:pt x="37" y="71"/>
                    <a:pt x="37" y="78"/>
                    <a:pt x="35" y="80"/>
                  </a:cubicBezTo>
                  <a:cubicBezTo>
                    <a:pt x="33" y="82"/>
                    <a:pt x="28" y="86"/>
                    <a:pt x="26" y="87"/>
                  </a:cubicBezTo>
                  <a:cubicBezTo>
                    <a:pt x="23" y="88"/>
                    <a:pt x="18" y="89"/>
                    <a:pt x="16" y="89"/>
                  </a:cubicBezTo>
                  <a:cubicBezTo>
                    <a:pt x="14" y="89"/>
                    <a:pt x="10" y="87"/>
                    <a:pt x="9" y="86"/>
                  </a:cubicBezTo>
                  <a:cubicBezTo>
                    <a:pt x="6" y="84"/>
                    <a:pt x="3" y="80"/>
                    <a:pt x="2" y="77"/>
                  </a:cubicBezTo>
                  <a:cubicBezTo>
                    <a:pt x="1" y="75"/>
                    <a:pt x="0" y="70"/>
                    <a:pt x="2" y="68"/>
                  </a:cubicBezTo>
                  <a:cubicBezTo>
                    <a:pt x="3" y="65"/>
                    <a:pt x="11" y="64"/>
                    <a:pt x="14" y="62"/>
                  </a:cubicBezTo>
                  <a:cubicBezTo>
                    <a:pt x="16" y="61"/>
                    <a:pt x="21" y="58"/>
                    <a:pt x="22" y="55"/>
                  </a:cubicBezTo>
                  <a:cubicBezTo>
                    <a:pt x="23" y="53"/>
                    <a:pt x="22" y="48"/>
                    <a:pt x="23" y="46"/>
                  </a:cubicBezTo>
                  <a:cubicBezTo>
                    <a:pt x="24" y="45"/>
                    <a:pt x="27" y="44"/>
                    <a:pt x="29" y="43"/>
                  </a:cubicBezTo>
                  <a:cubicBezTo>
                    <a:pt x="32" y="42"/>
                    <a:pt x="40" y="40"/>
                    <a:pt x="44" y="39"/>
                  </a:cubicBezTo>
                  <a:cubicBezTo>
                    <a:pt x="49" y="39"/>
                    <a:pt x="59" y="39"/>
                    <a:pt x="64" y="39"/>
                  </a:cubicBezTo>
                  <a:cubicBezTo>
                    <a:pt x="67" y="39"/>
                    <a:pt x="74" y="39"/>
                    <a:pt x="77" y="39"/>
                  </a:cubicBezTo>
                  <a:cubicBezTo>
                    <a:pt x="80" y="38"/>
                    <a:pt x="86" y="35"/>
                    <a:pt x="89" y="34"/>
                  </a:cubicBezTo>
                  <a:cubicBezTo>
                    <a:pt x="92" y="33"/>
                    <a:pt x="99" y="29"/>
                    <a:pt x="102" y="28"/>
                  </a:cubicBezTo>
                  <a:cubicBezTo>
                    <a:pt x="107" y="27"/>
                    <a:pt x="117" y="24"/>
                    <a:pt x="123" y="23"/>
                  </a:cubicBezTo>
                  <a:cubicBezTo>
                    <a:pt x="129" y="22"/>
                    <a:pt x="142" y="20"/>
                    <a:pt x="148" y="18"/>
                  </a:cubicBezTo>
                  <a:cubicBezTo>
                    <a:pt x="153" y="16"/>
                    <a:pt x="161" y="12"/>
                    <a:pt x="165" y="10"/>
                  </a:cubicBezTo>
                  <a:cubicBezTo>
                    <a:pt x="169" y="8"/>
                    <a:pt x="176" y="4"/>
                    <a:pt x="180" y="3"/>
                  </a:cubicBezTo>
                  <a:cubicBezTo>
                    <a:pt x="183" y="2"/>
                    <a:pt x="190" y="2"/>
                    <a:pt x="193" y="1"/>
                  </a:cubicBezTo>
                  <a:cubicBezTo>
                    <a:pt x="196" y="1"/>
                    <a:pt x="202" y="0"/>
                    <a:pt x="204" y="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38">
              <a:extLst>
                <a:ext uri="{FF2B5EF4-FFF2-40B4-BE49-F238E27FC236}">
                  <a16:creationId xmlns:a16="http://schemas.microsoft.com/office/drawing/2014/main" id="{4F9A5FEA-86B5-4A6B-878C-04CB78B3CD28}"/>
                </a:ext>
              </a:extLst>
            </p:cNvPr>
            <p:cNvSpPr>
              <a:spLocks/>
            </p:cNvSpPr>
            <p:nvPr/>
          </p:nvSpPr>
          <p:spPr bwMode="auto">
            <a:xfrm>
              <a:off x="4537075" y="1438276"/>
              <a:ext cx="781050" cy="720725"/>
            </a:xfrm>
            <a:custGeom>
              <a:avLst/>
              <a:gdLst/>
              <a:ahLst/>
              <a:cxnLst>
                <a:cxn ang="0">
                  <a:pos x="356" y="462"/>
                </a:cxn>
                <a:cxn ang="0">
                  <a:pos x="327" y="481"/>
                </a:cxn>
                <a:cxn ang="0">
                  <a:pos x="297" y="465"/>
                </a:cxn>
                <a:cxn ang="0">
                  <a:pos x="272" y="479"/>
                </a:cxn>
                <a:cxn ang="0">
                  <a:pos x="248" y="494"/>
                </a:cxn>
                <a:cxn ang="0">
                  <a:pos x="226" y="492"/>
                </a:cxn>
                <a:cxn ang="0">
                  <a:pos x="208" y="479"/>
                </a:cxn>
                <a:cxn ang="0">
                  <a:pos x="184" y="466"/>
                </a:cxn>
                <a:cxn ang="0">
                  <a:pos x="164" y="463"/>
                </a:cxn>
                <a:cxn ang="0">
                  <a:pos x="144" y="450"/>
                </a:cxn>
                <a:cxn ang="0">
                  <a:pos x="123" y="457"/>
                </a:cxn>
                <a:cxn ang="0">
                  <a:pos x="95" y="469"/>
                </a:cxn>
                <a:cxn ang="0">
                  <a:pos x="54" y="452"/>
                </a:cxn>
                <a:cxn ang="0">
                  <a:pos x="18" y="452"/>
                </a:cxn>
                <a:cxn ang="0">
                  <a:pos x="11" y="417"/>
                </a:cxn>
                <a:cxn ang="0">
                  <a:pos x="26" y="390"/>
                </a:cxn>
                <a:cxn ang="0">
                  <a:pos x="30" y="379"/>
                </a:cxn>
                <a:cxn ang="0">
                  <a:pos x="22" y="340"/>
                </a:cxn>
                <a:cxn ang="0">
                  <a:pos x="21" y="314"/>
                </a:cxn>
                <a:cxn ang="0">
                  <a:pos x="4" y="284"/>
                </a:cxn>
                <a:cxn ang="0">
                  <a:pos x="10" y="280"/>
                </a:cxn>
                <a:cxn ang="0">
                  <a:pos x="19" y="279"/>
                </a:cxn>
                <a:cxn ang="0">
                  <a:pos x="25" y="240"/>
                </a:cxn>
                <a:cxn ang="0">
                  <a:pos x="35" y="177"/>
                </a:cxn>
                <a:cxn ang="0">
                  <a:pos x="74" y="136"/>
                </a:cxn>
                <a:cxn ang="0">
                  <a:pos x="116" y="93"/>
                </a:cxn>
                <a:cxn ang="0">
                  <a:pos x="152" y="86"/>
                </a:cxn>
                <a:cxn ang="0">
                  <a:pos x="198" y="59"/>
                </a:cxn>
                <a:cxn ang="0">
                  <a:pos x="274" y="21"/>
                </a:cxn>
                <a:cxn ang="0">
                  <a:pos x="341" y="4"/>
                </a:cxn>
                <a:cxn ang="0">
                  <a:pos x="376" y="4"/>
                </a:cxn>
                <a:cxn ang="0">
                  <a:pos x="399" y="2"/>
                </a:cxn>
                <a:cxn ang="0">
                  <a:pos x="392" y="30"/>
                </a:cxn>
                <a:cxn ang="0">
                  <a:pos x="409" y="65"/>
                </a:cxn>
                <a:cxn ang="0">
                  <a:pos x="404" y="49"/>
                </a:cxn>
                <a:cxn ang="0">
                  <a:pos x="410" y="47"/>
                </a:cxn>
                <a:cxn ang="0">
                  <a:pos x="416" y="48"/>
                </a:cxn>
                <a:cxn ang="0">
                  <a:pos x="426" y="57"/>
                </a:cxn>
                <a:cxn ang="0">
                  <a:pos x="431" y="58"/>
                </a:cxn>
                <a:cxn ang="0">
                  <a:pos x="449" y="55"/>
                </a:cxn>
                <a:cxn ang="0">
                  <a:pos x="456" y="84"/>
                </a:cxn>
                <a:cxn ang="0">
                  <a:pos x="439" y="110"/>
                </a:cxn>
                <a:cxn ang="0">
                  <a:pos x="420" y="143"/>
                </a:cxn>
                <a:cxn ang="0">
                  <a:pos x="417" y="176"/>
                </a:cxn>
                <a:cxn ang="0">
                  <a:pos x="398" y="221"/>
                </a:cxn>
                <a:cxn ang="0">
                  <a:pos x="429" y="239"/>
                </a:cxn>
                <a:cxn ang="0">
                  <a:pos x="464" y="256"/>
                </a:cxn>
                <a:cxn ang="0">
                  <a:pos x="474" y="271"/>
                </a:cxn>
                <a:cxn ang="0">
                  <a:pos x="493" y="290"/>
                </a:cxn>
                <a:cxn ang="0">
                  <a:pos x="520" y="336"/>
                </a:cxn>
                <a:cxn ang="0">
                  <a:pos x="528" y="378"/>
                </a:cxn>
                <a:cxn ang="0">
                  <a:pos x="481" y="406"/>
                </a:cxn>
                <a:cxn ang="0">
                  <a:pos x="441" y="398"/>
                </a:cxn>
                <a:cxn ang="0">
                  <a:pos x="384" y="455"/>
                </a:cxn>
              </a:cxnLst>
              <a:rect l="0" t="0" r="r" b="b"/>
              <a:pathLst>
                <a:path w="535" h="494">
                  <a:moveTo>
                    <a:pt x="384" y="455"/>
                  </a:moveTo>
                  <a:cubicBezTo>
                    <a:pt x="381" y="456"/>
                    <a:pt x="375" y="458"/>
                    <a:pt x="372" y="459"/>
                  </a:cubicBezTo>
                  <a:cubicBezTo>
                    <a:pt x="370" y="460"/>
                    <a:pt x="367" y="461"/>
                    <a:pt x="365" y="462"/>
                  </a:cubicBezTo>
                  <a:cubicBezTo>
                    <a:pt x="363" y="462"/>
                    <a:pt x="358" y="462"/>
                    <a:pt x="356" y="462"/>
                  </a:cubicBezTo>
                  <a:cubicBezTo>
                    <a:pt x="354" y="462"/>
                    <a:pt x="349" y="461"/>
                    <a:pt x="347" y="462"/>
                  </a:cubicBezTo>
                  <a:cubicBezTo>
                    <a:pt x="345" y="463"/>
                    <a:pt x="344" y="468"/>
                    <a:pt x="343" y="471"/>
                  </a:cubicBezTo>
                  <a:cubicBezTo>
                    <a:pt x="342" y="473"/>
                    <a:pt x="340" y="477"/>
                    <a:pt x="339" y="479"/>
                  </a:cubicBezTo>
                  <a:cubicBezTo>
                    <a:pt x="336" y="480"/>
                    <a:pt x="330" y="481"/>
                    <a:pt x="327" y="481"/>
                  </a:cubicBezTo>
                  <a:cubicBezTo>
                    <a:pt x="324" y="480"/>
                    <a:pt x="318" y="476"/>
                    <a:pt x="315" y="474"/>
                  </a:cubicBezTo>
                  <a:cubicBezTo>
                    <a:pt x="313" y="473"/>
                    <a:pt x="309" y="470"/>
                    <a:pt x="307" y="469"/>
                  </a:cubicBezTo>
                  <a:cubicBezTo>
                    <a:pt x="305" y="468"/>
                    <a:pt x="302" y="464"/>
                    <a:pt x="300" y="464"/>
                  </a:cubicBezTo>
                  <a:cubicBezTo>
                    <a:pt x="299" y="464"/>
                    <a:pt x="297" y="465"/>
                    <a:pt x="297" y="465"/>
                  </a:cubicBezTo>
                  <a:cubicBezTo>
                    <a:pt x="295" y="466"/>
                    <a:pt x="293" y="469"/>
                    <a:pt x="291" y="470"/>
                  </a:cubicBezTo>
                  <a:cubicBezTo>
                    <a:pt x="289" y="471"/>
                    <a:pt x="285" y="470"/>
                    <a:pt x="283" y="471"/>
                  </a:cubicBezTo>
                  <a:cubicBezTo>
                    <a:pt x="281" y="471"/>
                    <a:pt x="277" y="473"/>
                    <a:pt x="276" y="474"/>
                  </a:cubicBezTo>
                  <a:cubicBezTo>
                    <a:pt x="275" y="475"/>
                    <a:pt x="273" y="478"/>
                    <a:pt x="272" y="479"/>
                  </a:cubicBezTo>
                  <a:cubicBezTo>
                    <a:pt x="271" y="481"/>
                    <a:pt x="268" y="485"/>
                    <a:pt x="267" y="486"/>
                  </a:cubicBezTo>
                  <a:cubicBezTo>
                    <a:pt x="265" y="487"/>
                    <a:pt x="263" y="489"/>
                    <a:pt x="261" y="489"/>
                  </a:cubicBezTo>
                  <a:cubicBezTo>
                    <a:pt x="260" y="490"/>
                    <a:pt x="257" y="492"/>
                    <a:pt x="255" y="493"/>
                  </a:cubicBezTo>
                  <a:cubicBezTo>
                    <a:pt x="254" y="493"/>
                    <a:pt x="250" y="494"/>
                    <a:pt x="248" y="494"/>
                  </a:cubicBezTo>
                  <a:cubicBezTo>
                    <a:pt x="247" y="493"/>
                    <a:pt x="244" y="491"/>
                    <a:pt x="243" y="490"/>
                  </a:cubicBezTo>
                  <a:cubicBezTo>
                    <a:pt x="241" y="489"/>
                    <a:pt x="238" y="487"/>
                    <a:pt x="236" y="487"/>
                  </a:cubicBezTo>
                  <a:cubicBezTo>
                    <a:pt x="234" y="487"/>
                    <a:pt x="230" y="487"/>
                    <a:pt x="229" y="488"/>
                  </a:cubicBezTo>
                  <a:cubicBezTo>
                    <a:pt x="228" y="489"/>
                    <a:pt x="227" y="491"/>
                    <a:pt x="226" y="492"/>
                  </a:cubicBezTo>
                  <a:cubicBezTo>
                    <a:pt x="224" y="493"/>
                    <a:pt x="220" y="491"/>
                    <a:pt x="218" y="492"/>
                  </a:cubicBezTo>
                  <a:cubicBezTo>
                    <a:pt x="218" y="492"/>
                    <a:pt x="217" y="493"/>
                    <a:pt x="216" y="494"/>
                  </a:cubicBezTo>
                  <a:cubicBezTo>
                    <a:pt x="214" y="492"/>
                    <a:pt x="211" y="489"/>
                    <a:pt x="210" y="487"/>
                  </a:cubicBezTo>
                  <a:cubicBezTo>
                    <a:pt x="209" y="485"/>
                    <a:pt x="209" y="481"/>
                    <a:pt x="208" y="479"/>
                  </a:cubicBezTo>
                  <a:cubicBezTo>
                    <a:pt x="207" y="477"/>
                    <a:pt x="204" y="473"/>
                    <a:pt x="202" y="471"/>
                  </a:cubicBezTo>
                  <a:cubicBezTo>
                    <a:pt x="201" y="470"/>
                    <a:pt x="198" y="468"/>
                    <a:pt x="196" y="468"/>
                  </a:cubicBezTo>
                  <a:cubicBezTo>
                    <a:pt x="195" y="467"/>
                    <a:pt x="191" y="465"/>
                    <a:pt x="189" y="465"/>
                  </a:cubicBezTo>
                  <a:cubicBezTo>
                    <a:pt x="188" y="465"/>
                    <a:pt x="185" y="466"/>
                    <a:pt x="184" y="466"/>
                  </a:cubicBezTo>
                  <a:cubicBezTo>
                    <a:pt x="183" y="466"/>
                    <a:pt x="181" y="467"/>
                    <a:pt x="180" y="466"/>
                  </a:cubicBezTo>
                  <a:cubicBezTo>
                    <a:pt x="180" y="465"/>
                    <a:pt x="181" y="463"/>
                    <a:pt x="180" y="463"/>
                  </a:cubicBezTo>
                  <a:cubicBezTo>
                    <a:pt x="179" y="461"/>
                    <a:pt x="176" y="461"/>
                    <a:pt x="175" y="461"/>
                  </a:cubicBezTo>
                  <a:cubicBezTo>
                    <a:pt x="172" y="461"/>
                    <a:pt x="167" y="462"/>
                    <a:pt x="164" y="463"/>
                  </a:cubicBezTo>
                  <a:cubicBezTo>
                    <a:pt x="163" y="463"/>
                    <a:pt x="159" y="465"/>
                    <a:pt x="157" y="464"/>
                  </a:cubicBezTo>
                  <a:cubicBezTo>
                    <a:pt x="155" y="464"/>
                    <a:pt x="151" y="463"/>
                    <a:pt x="149" y="462"/>
                  </a:cubicBezTo>
                  <a:cubicBezTo>
                    <a:pt x="148" y="460"/>
                    <a:pt x="148" y="456"/>
                    <a:pt x="147" y="455"/>
                  </a:cubicBezTo>
                  <a:cubicBezTo>
                    <a:pt x="147" y="453"/>
                    <a:pt x="145" y="451"/>
                    <a:pt x="144" y="450"/>
                  </a:cubicBezTo>
                  <a:cubicBezTo>
                    <a:pt x="143" y="450"/>
                    <a:pt x="140" y="451"/>
                    <a:pt x="139" y="451"/>
                  </a:cubicBezTo>
                  <a:cubicBezTo>
                    <a:pt x="137" y="452"/>
                    <a:pt x="135" y="455"/>
                    <a:pt x="133" y="456"/>
                  </a:cubicBezTo>
                  <a:cubicBezTo>
                    <a:pt x="132" y="456"/>
                    <a:pt x="130" y="458"/>
                    <a:pt x="129" y="458"/>
                  </a:cubicBezTo>
                  <a:cubicBezTo>
                    <a:pt x="127" y="458"/>
                    <a:pt x="125" y="457"/>
                    <a:pt x="123" y="457"/>
                  </a:cubicBezTo>
                  <a:cubicBezTo>
                    <a:pt x="122" y="456"/>
                    <a:pt x="120" y="456"/>
                    <a:pt x="119" y="456"/>
                  </a:cubicBezTo>
                  <a:cubicBezTo>
                    <a:pt x="117" y="457"/>
                    <a:pt x="116" y="462"/>
                    <a:pt x="114" y="463"/>
                  </a:cubicBezTo>
                  <a:cubicBezTo>
                    <a:pt x="113" y="465"/>
                    <a:pt x="110" y="468"/>
                    <a:pt x="108" y="469"/>
                  </a:cubicBezTo>
                  <a:cubicBezTo>
                    <a:pt x="105" y="470"/>
                    <a:pt x="98" y="469"/>
                    <a:pt x="95" y="469"/>
                  </a:cubicBezTo>
                  <a:cubicBezTo>
                    <a:pt x="93" y="469"/>
                    <a:pt x="88" y="468"/>
                    <a:pt x="85" y="467"/>
                  </a:cubicBezTo>
                  <a:cubicBezTo>
                    <a:pt x="82" y="465"/>
                    <a:pt x="77" y="459"/>
                    <a:pt x="73" y="457"/>
                  </a:cubicBezTo>
                  <a:cubicBezTo>
                    <a:pt x="71" y="456"/>
                    <a:pt x="67" y="454"/>
                    <a:pt x="64" y="453"/>
                  </a:cubicBezTo>
                  <a:cubicBezTo>
                    <a:pt x="62" y="453"/>
                    <a:pt x="57" y="452"/>
                    <a:pt x="54" y="452"/>
                  </a:cubicBezTo>
                  <a:cubicBezTo>
                    <a:pt x="52" y="452"/>
                    <a:pt x="47" y="455"/>
                    <a:pt x="45" y="456"/>
                  </a:cubicBezTo>
                  <a:cubicBezTo>
                    <a:pt x="43" y="456"/>
                    <a:pt x="39" y="458"/>
                    <a:pt x="37" y="458"/>
                  </a:cubicBezTo>
                  <a:cubicBezTo>
                    <a:pt x="35" y="458"/>
                    <a:pt x="29" y="457"/>
                    <a:pt x="27" y="457"/>
                  </a:cubicBezTo>
                  <a:cubicBezTo>
                    <a:pt x="24" y="456"/>
                    <a:pt x="20" y="453"/>
                    <a:pt x="18" y="452"/>
                  </a:cubicBezTo>
                  <a:cubicBezTo>
                    <a:pt x="14" y="449"/>
                    <a:pt x="7" y="442"/>
                    <a:pt x="5" y="439"/>
                  </a:cubicBezTo>
                  <a:cubicBezTo>
                    <a:pt x="3" y="437"/>
                    <a:pt x="1" y="432"/>
                    <a:pt x="0" y="430"/>
                  </a:cubicBezTo>
                  <a:cubicBezTo>
                    <a:pt x="0" y="428"/>
                    <a:pt x="0" y="423"/>
                    <a:pt x="1" y="421"/>
                  </a:cubicBezTo>
                  <a:cubicBezTo>
                    <a:pt x="3" y="419"/>
                    <a:pt x="8" y="418"/>
                    <a:pt x="11" y="417"/>
                  </a:cubicBezTo>
                  <a:cubicBezTo>
                    <a:pt x="13" y="416"/>
                    <a:pt x="19" y="414"/>
                    <a:pt x="21" y="413"/>
                  </a:cubicBezTo>
                  <a:cubicBezTo>
                    <a:pt x="23" y="412"/>
                    <a:pt x="26" y="408"/>
                    <a:pt x="27" y="406"/>
                  </a:cubicBezTo>
                  <a:cubicBezTo>
                    <a:pt x="28" y="404"/>
                    <a:pt x="28" y="400"/>
                    <a:pt x="28" y="397"/>
                  </a:cubicBezTo>
                  <a:cubicBezTo>
                    <a:pt x="27" y="396"/>
                    <a:pt x="26" y="392"/>
                    <a:pt x="26" y="390"/>
                  </a:cubicBezTo>
                  <a:cubicBezTo>
                    <a:pt x="25" y="389"/>
                    <a:pt x="22" y="386"/>
                    <a:pt x="21" y="385"/>
                  </a:cubicBezTo>
                  <a:cubicBezTo>
                    <a:pt x="20" y="383"/>
                    <a:pt x="19" y="379"/>
                    <a:pt x="20" y="378"/>
                  </a:cubicBezTo>
                  <a:cubicBezTo>
                    <a:pt x="21" y="377"/>
                    <a:pt x="24" y="380"/>
                    <a:pt x="25" y="380"/>
                  </a:cubicBezTo>
                  <a:cubicBezTo>
                    <a:pt x="27" y="380"/>
                    <a:pt x="30" y="380"/>
                    <a:pt x="30" y="379"/>
                  </a:cubicBezTo>
                  <a:cubicBezTo>
                    <a:pt x="32" y="378"/>
                    <a:pt x="29" y="374"/>
                    <a:pt x="29" y="373"/>
                  </a:cubicBezTo>
                  <a:cubicBezTo>
                    <a:pt x="29" y="370"/>
                    <a:pt x="30" y="364"/>
                    <a:pt x="30" y="362"/>
                  </a:cubicBezTo>
                  <a:cubicBezTo>
                    <a:pt x="29" y="358"/>
                    <a:pt x="26" y="353"/>
                    <a:pt x="25" y="350"/>
                  </a:cubicBezTo>
                  <a:cubicBezTo>
                    <a:pt x="24" y="347"/>
                    <a:pt x="22" y="343"/>
                    <a:pt x="22" y="340"/>
                  </a:cubicBezTo>
                  <a:cubicBezTo>
                    <a:pt x="22" y="338"/>
                    <a:pt x="24" y="334"/>
                    <a:pt x="24" y="332"/>
                  </a:cubicBezTo>
                  <a:cubicBezTo>
                    <a:pt x="25" y="330"/>
                    <a:pt x="27" y="325"/>
                    <a:pt x="27" y="323"/>
                  </a:cubicBezTo>
                  <a:cubicBezTo>
                    <a:pt x="27" y="321"/>
                    <a:pt x="26" y="317"/>
                    <a:pt x="25" y="316"/>
                  </a:cubicBezTo>
                  <a:cubicBezTo>
                    <a:pt x="24" y="315"/>
                    <a:pt x="22" y="315"/>
                    <a:pt x="21" y="314"/>
                  </a:cubicBezTo>
                  <a:cubicBezTo>
                    <a:pt x="20" y="313"/>
                    <a:pt x="20" y="309"/>
                    <a:pt x="19" y="308"/>
                  </a:cubicBezTo>
                  <a:cubicBezTo>
                    <a:pt x="18" y="307"/>
                    <a:pt x="16" y="305"/>
                    <a:pt x="15" y="304"/>
                  </a:cubicBezTo>
                  <a:cubicBezTo>
                    <a:pt x="14" y="302"/>
                    <a:pt x="12" y="297"/>
                    <a:pt x="11" y="295"/>
                  </a:cubicBezTo>
                  <a:cubicBezTo>
                    <a:pt x="9" y="292"/>
                    <a:pt x="5" y="287"/>
                    <a:pt x="4" y="284"/>
                  </a:cubicBezTo>
                  <a:cubicBezTo>
                    <a:pt x="2" y="282"/>
                    <a:pt x="1" y="278"/>
                    <a:pt x="1" y="276"/>
                  </a:cubicBezTo>
                  <a:cubicBezTo>
                    <a:pt x="0" y="275"/>
                    <a:pt x="0" y="272"/>
                    <a:pt x="1" y="271"/>
                  </a:cubicBezTo>
                  <a:cubicBezTo>
                    <a:pt x="2" y="271"/>
                    <a:pt x="4" y="272"/>
                    <a:pt x="5" y="273"/>
                  </a:cubicBezTo>
                  <a:cubicBezTo>
                    <a:pt x="6" y="274"/>
                    <a:pt x="9" y="278"/>
                    <a:pt x="10" y="280"/>
                  </a:cubicBezTo>
                  <a:cubicBezTo>
                    <a:pt x="12" y="282"/>
                    <a:pt x="16" y="287"/>
                    <a:pt x="19" y="289"/>
                  </a:cubicBezTo>
                  <a:cubicBezTo>
                    <a:pt x="20" y="290"/>
                    <a:pt x="22" y="293"/>
                    <a:pt x="23" y="292"/>
                  </a:cubicBezTo>
                  <a:cubicBezTo>
                    <a:pt x="25" y="291"/>
                    <a:pt x="24" y="287"/>
                    <a:pt x="23" y="285"/>
                  </a:cubicBezTo>
                  <a:cubicBezTo>
                    <a:pt x="22" y="283"/>
                    <a:pt x="20" y="280"/>
                    <a:pt x="19" y="279"/>
                  </a:cubicBezTo>
                  <a:cubicBezTo>
                    <a:pt x="17" y="276"/>
                    <a:pt x="13" y="272"/>
                    <a:pt x="12" y="269"/>
                  </a:cubicBezTo>
                  <a:cubicBezTo>
                    <a:pt x="12" y="267"/>
                    <a:pt x="12" y="262"/>
                    <a:pt x="13" y="260"/>
                  </a:cubicBezTo>
                  <a:cubicBezTo>
                    <a:pt x="14" y="257"/>
                    <a:pt x="18" y="251"/>
                    <a:pt x="20" y="249"/>
                  </a:cubicBezTo>
                  <a:cubicBezTo>
                    <a:pt x="21" y="247"/>
                    <a:pt x="24" y="243"/>
                    <a:pt x="25" y="240"/>
                  </a:cubicBezTo>
                  <a:cubicBezTo>
                    <a:pt x="27" y="237"/>
                    <a:pt x="29" y="229"/>
                    <a:pt x="30" y="224"/>
                  </a:cubicBezTo>
                  <a:cubicBezTo>
                    <a:pt x="32" y="220"/>
                    <a:pt x="34" y="211"/>
                    <a:pt x="34" y="207"/>
                  </a:cubicBezTo>
                  <a:cubicBezTo>
                    <a:pt x="34" y="202"/>
                    <a:pt x="34" y="194"/>
                    <a:pt x="34" y="190"/>
                  </a:cubicBezTo>
                  <a:cubicBezTo>
                    <a:pt x="34" y="187"/>
                    <a:pt x="34" y="180"/>
                    <a:pt x="35" y="177"/>
                  </a:cubicBezTo>
                  <a:cubicBezTo>
                    <a:pt x="37" y="173"/>
                    <a:pt x="42" y="166"/>
                    <a:pt x="44" y="162"/>
                  </a:cubicBezTo>
                  <a:cubicBezTo>
                    <a:pt x="46" y="160"/>
                    <a:pt x="49" y="155"/>
                    <a:pt x="51" y="153"/>
                  </a:cubicBezTo>
                  <a:cubicBezTo>
                    <a:pt x="53" y="150"/>
                    <a:pt x="57" y="144"/>
                    <a:pt x="60" y="142"/>
                  </a:cubicBezTo>
                  <a:cubicBezTo>
                    <a:pt x="63" y="139"/>
                    <a:pt x="70" y="137"/>
                    <a:pt x="74" y="136"/>
                  </a:cubicBezTo>
                  <a:cubicBezTo>
                    <a:pt x="77" y="134"/>
                    <a:pt x="84" y="129"/>
                    <a:pt x="88" y="127"/>
                  </a:cubicBezTo>
                  <a:cubicBezTo>
                    <a:pt x="91" y="124"/>
                    <a:pt x="97" y="119"/>
                    <a:pt x="100" y="116"/>
                  </a:cubicBezTo>
                  <a:cubicBezTo>
                    <a:pt x="103" y="113"/>
                    <a:pt x="105" y="105"/>
                    <a:pt x="108" y="102"/>
                  </a:cubicBezTo>
                  <a:cubicBezTo>
                    <a:pt x="109" y="100"/>
                    <a:pt x="113" y="95"/>
                    <a:pt x="116" y="93"/>
                  </a:cubicBezTo>
                  <a:cubicBezTo>
                    <a:pt x="118" y="92"/>
                    <a:pt x="124" y="90"/>
                    <a:pt x="127" y="90"/>
                  </a:cubicBezTo>
                  <a:cubicBezTo>
                    <a:pt x="130" y="89"/>
                    <a:pt x="136" y="88"/>
                    <a:pt x="139" y="88"/>
                  </a:cubicBezTo>
                  <a:cubicBezTo>
                    <a:pt x="141" y="87"/>
                    <a:pt x="145" y="88"/>
                    <a:pt x="146" y="88"/>
                  </a:cubicBezTo>
                  <a:cubicBezTo>
                    <a:pt x="148" y="88"/>
                    <a:pt x="151" y="86"/>
                    <a:pt x="152" y="86"/>
                  </a:cubicBezTo>
                  <a:cubicBezTo>
                    <a:pt x="153" y="85"/>
                    <a:pt x="156" y="82"/>
                    <a:pt x="157" y="81"/>
                  </a:cubicBezTo>
                  <a:cubicBezTo>
                    <a:pt x="160" y="80"/>
                    <a:pt x="165" y="77"/>
                    <a:pt x="168" y="75"/>
                  </a:cubicBezTo>
                  <a:cubicBezTo>
                    <a:pt x="171" y="73"/>
                    <a:pt x="178" y="69"/>
                    <a:pt x="182" y="67"/>
                  </a:cubicBezTo>
                  <a:cubicBezTo>
                    <a:pt x="186" y="65"/>
                    <a:pt x="194" y="61"/>
                    <a:pt x="198" y="59"/>
                  </a:cubicBezTo>
                  <a:cubicBezTo>
                    <a:pt x="203" y="57"/>
                    <a:pt x="213" y="51"/>
                    <a:pt x="218" y="48"/>
                  </a:cubicBezTo>
                  <a:cubicBezTo>
                    <a:pt x="222" y="46"/>
                    <a:pt x="231" y="41"/>
                    <a:pt x="236" y="38"/>
                  </a:cubicBezTo>
                  <a:cubicBezTo>
                    <a:pt x="241" y="35"/>
                    <a:pt x="252" y="29"/>
                    <a:pt x="258" y="27"/>
                  </a:cubicBezTo>
                  <a:cubicBezTo>
                    <a:pt x="262" y="25"/>
                    <a:pt x="270" y="23"/>
                    <a:pt x="274" y="21"/>
                  </a:cubicBezTo>
                  <a:cubicBezTo>
                    <a:pt x="280" y="19"/>
                    <a:pt x="290" y="15"/>
                    <a:pt x="296" y="14"/>
                  </a:cubicBezTo>
                  <a:cubicBezTo>
                    <a:pt x="300" y="13"/>
                    <a:pt x="310" y="11"/>
                    <a:pt x="315" y="10"/>
                  </a:cubicBezTo>
                  <a:cubicBezTo>
                    <a:pt x="319" y="9"/>
                    <a:pt x="326" y="8"/>
                    <a:pt x="329" y="7"/>
                  </a:cubicBezTo>
                  <a:cubicBezTo>
                    <a:pt x="332" y="6"/>
                    <a:pt x="338" y="4"/>
                    <a:pt x="341" y="4"/>
                  </a:cubicBezTo>
                  <a:cubicBezTo>
                    <a:pt x="343" y="3"/>
                    <a:pt x="348" y="4"/>
                    <a:pt x="351" y="4"/>
                  </a:cubicBezTo>
                  <a:cubicBezTo>
                    <a:pt x="353" y="4"/>
                    <a:pt x="358" y="4"/>
                    <a:pt x="361" y="3"/>
                  </a:cubicBezTo>
                  <a:cubicBezTo>
                    <a:pt x="363" y="3"/>
                    <a:pt x="366" y="2"/>
                    <a:pt x="368" y="2"/>
                  </a:cubicBezTo>
                  <a:cubicBezTo>
                    <a:pt x="370" y="2"/>
                    <a:pt x="374" y="3"/>
                    <a:pt x="376" y="4"/>
                  </a:cubicBezTo>
                  <a:cubicBezTo>
                    <a:pt x="378" y="4"/>
                    <a:pt x="381" y="6"/>
                    <a:pt x="382" y="5"/>
                  </a:cubicBezTo>
                  <a:cubicBezTo>
                    <a:pt x="384" y="5"/>
                    <a:pt x="388" y="4"/>
                    <a:pt x="390" y="3"/>
                  </a:cubicBezTo>
                  <a:cubicBezTo>
                    <a:pt x="391" y="2"/>
                    <a:pt x="393" y="0"/>
                    <a:pt x="394" y="0"/>
                  </a:cubicBezTo>
                  <a:cubicBezTo>
                    <a:pt x="396" y="0"/>
                    <a:pt x="399" y="1"/>
                    <a:pt x="399" y="2"/>
                  </a:cubicBezTo>
                  <a:cubicBezTo>
                    <a:pt x="400" y="4"/>
                    <a:pt x="397" y="7"/>
                    <a:pt x="396" y="8"/>
                  </a:cubicBezTo>
                  <a:cubicBezTo>
                    <a:pt x="395" y="9"/>
                    <a:pt x="393" y="11"/>
                    <a:pt x="392" y="12"/>
                  </a:cubicBezTo>
                  <a:cubicBezTo>
                    <a:pt x="392" y="14"/>
                    <a:pt x="391" y="18"/>
                    <a:pt x="391" y="20"/>
                  </a:cubicBezTo>
                  <a:cubicBezTo>
                    <a:pt x="391" y="23"/>
                    <a:pt x="392" y="28"/>
                    <a:pt x="392" y="30"/>
                  </a:cubicBezTo>
                  <a:cubicBezTo>
                    <a:pt x="393" y="33"/>
                    <a:pt x="394" y="39"/>
                    <a:pt x="394" y="42"/>
                  </a:cubicBezTo>
                  <a:cubicBezTo>
                    <a:pt x="394" y="45"/>
                    <a:pt x="393" y="52"/>
                    <a:pt x="394" y="54"/>
                  </a:cubicBezTo>
                  <a:cubicBezTo>
                    <a:pt x="395" y="57"/>
                    <a:pt x="399" y="61"/>
                    <a:pt x="401" y="62"/>
                  </a:cubicBezTo>
                  <a:cubicBezTo>
                    <a:pt x="403" y="63"/>
                    <a:pt x="407" y="64"/>
                    <a:pt x="409" y="65"/>
                  </a:cubicBezTo>
                  <a:cubicBezTo>
                    <a:pt x="410" y="65"/>
                    <a:pt x="412" y="66"/>
                    <a:pt x="413" y="65"/>
                  </a:cubicBezTo>
                  <a:cubicBezTo>
                    <a:pt x="414" y="64"/>
                    <a:pt x="412" y="62"/>
                    <a:pt x="412" y="61"/>
                  </a:cubicBezTo>
                  <a:cubicBezTo>
                    <a:pt x="411" y="59"/>
                    <a:pt x="408" y="56"/>
                    <a:pt x="407" y="54"/>
                  </a:cubicBezTo>
                  <a:cubicBezTo>
                    <a:pt x="406" y="53"/>
                    <a:pt x="404" y="51"/>
                    <a:pt x="404" y="49"/>
                  </a:cubicBezTo>
                  <a:cubicBezTo>
                    <a:pt x="403" y="48"/>
                    <a:pt x="403" y="45"/>
                    <a:pt x="404" y="43"/>
                  </a:cubicBezTo>
                  <a:cubicBezTo>
                    <a:pt x="404" y="43"/>
                    <a:pt x="406" y="43"/>
                    <a:pt x="407" y="43"/>
                  </a:cubicBezTo>
                  <a:cubicBezTo>
                    <a:pt x="408" y="43"/>
                    <a:pt x="409" y="43"/>
                    <a:pt x="410" y="43"/>
                  </a:cubicBezTo>
                  <a:cubicBezTo>
                    <a:pt x="411" y="44"/>
                    <a:pt x="410" y="46"/>
                    <a:pt x="410" y="47"/>
                  </a:cubicBezTo>
                  <a:cubicBezTo>
                    <a:pt x="410" y="48"/>
                    <a:pt x="411" y="51"/>
                    <a:pt x="412" y="53"/>
                  </a:cubicBezTo>
                  <a:cubicBezTo>
                    <a:pt x="412" y="53"/>
                    <a:pt x="414" y="55"/>
                    <a:pt x="414" y="55"/>
                  </a:cubicBezTo>
                  <a:cubicBezTo>
                    <a:pt x="415" y="55"/>
                    <a:pt x="416" y="54"/>
                    <a:pt x="417" y="54"/>
                  </a:cubicBezTo>
                  <a:cubicBezTo>
                    <a:pt x="417" y="53"/>
                    <a:pt x="416" y="50"/>
                    <a:pt x="416" y="48"/>
                  </a:cubicBezTo>
                  <a:cubicBezTo>
                    <a:pt x="416" y="47"/>
                    <a:pt x="417" y="44"/>
                    <a:pt x="418" y="44"/>
                  </a:cubicBezTo>
                  <a:cubicBezTo>
                    <a:pt x="419" y="43"/>
                    <a:pt x="420" y="43"/>
                    <a:pt x="421" y="44"/>
                  </a:cubicBezTo>
                  <a:cubicBezTo>
                    <a:pt x="423" y="45"/>
                    <a:pt x="422" y="49"/>
                    <a:pt x="423" y="51"/>
                  </a:cubicBezTo>
                  <a:cubicBezTo>
                    <a:pt x="424" y="52"/>
                    <a:pt x="426" y="55"/>
                    <a:pt x="426" y="57"/>
                  </a:cubicBezTo>
                  <a:cubicBezTo>
                    <a:pt x="427" y="58"/>
                    <a:pt x="426" y="61"/>
                    <a:pt x="427" y="63"/>
                  </a:cubicBezTo>
                  <a:cubicBezTo>
                    <a:pt x="427" y="64"/>
                    <a:pt x="429" y="67"/>
                    <a:pt x="430" y="66"/>
                  </a:cubicBezTo>
                  <a:cubicBezTo>
                    <a:pt x="431" y="66"/>
                    <a:pt x="431" y="64"/>
                    <a:pt x="432" y="64"/>
                  </a:cubicBezTo>
                  <a:cubicBezTo>
                    <a:pt x="432" y="62"/>
                    <a:pt x="430" y="60"/>
                    <a:pt x="431" y="58"/>
                  </a:cubicBezTo>
                  <a:cubicBezTo>
                    <a:pt x="431" y="57"/>
                    <a:pt x="432" y="55"/>
                    <a:pt x="432" y="55"/>
                  </a:cubicBezTo>
                  <a:cubicBezTo>
                    <a:pt x="433" y="54"/>
                    <a:pt x="435" y="54"/>
                    <a:pt x="436" y="54"/>
                  </a:cubicBezTo>
                  <a:cubicBezTo>
                    <a:pt x="438" y="53"/>
                    <a:pt x="442" y="54"/>
                    <a:pt x="444" y="54"/>
                  </a:cubicBezTo>
                  <a:cubicBezTo>
                    <a:pt x="446" y="54"/>
                    <a:pt x="448" y="55"/>
                    <a:pt x="449" y="55"/>
                  </a:cubicBezTo>
                  <a:cubicBezTo>
                    <a:pt x="451" y="56"/>
                    <a:pt x="453" y="58"/>
                    <a:pt x="455" y="60"/>
                  </a:cubicBezTo>
                  <a:cubicBezTo>
                    <a:pt x="455" y="61"/>
                    <a:pt x="455" y="62"/>
                    <a:pt x="455" y="63"/>
                  </a:cubicBezTo>
                  <a:cubicBezTo>
                    <a:pt x="455" y="65"/>
                    <a:pt x="453" y="69"/>
                    <a:pt x="453" y="71"/>
                  </a:cubicBezTo>
                  <a:cubicBezTo>
                    <a:pt x="453" y="74"/>
                    <a:pt x="456" y="81"/>
                    <a:pt x="456" y="84"/>
                  </a:cubicBezTo>
                  <a:cubicBezTo>
                    <a:pt x="455" y="86"/>
                    <a:pt x="454" y="90"/>
                    <a:pt x="453" y="92"/>
                  </a:cubicBezTo>
                  <a:cubicBezTo>
                    <a:pt x="453" y="93"/>
                    <a:pt x="450" y="96"/>
                    <a:pt x="449" y="97"/>
                  </a:cubicBezTo>
                  <a:cubicBezTo>
                    <a:pt x="448" y="98"/>
                    <a:pt x="445" y="99"/>
                    <a:pt x="443" y="100"/>
                  </a:cubicBezTo>
                  <a:cubicBezTo>
                    <a:pt x="442" y="102"/>
                    <a:pt x="440" y="107"/>
                    <a:pt x="439" y="110"/>
                  </a:cubicBezTo>
                  <a:cubicBezTo>
                    <a:pt x="438" y="112"/>
                    <a:pt x="436" y="118"/>
                    <a:pt x="435" y="121"/>
                  </a:cubicBezTo>
                  <a:cubicBezTo>
                    <a:pt x="434" y="124"/>
                    <a:pt x="432" y="129"/>
                    <a:pt x="430" y="132"/>
                  </a:cubicBezTo>
                  <a:cubicBezTo>
                    <a:pt x="428" y="133"/>
                    <a:pt x="424" y="135"/>
                    <a:pt x="423" y="136"/>
                  </a:cubicBezTo>
                  <a:cubicBezTo>
                    <a:pt x="422" y="137"/>
                    <a:pt x="420" y="141"/>
                    <a:pt x="420" y="143"/>
                  </a:cubicBezTo>
                  <a:cubicBezTo>
                    <a:pt x="420" y="145"/>
                    <a:pt x="426" y="148"/>
                    <a:pt x="426" y="151"/>
                  </a:cubicBezTo>
                  <a:cubicBezTo>
                    <a:pt x="427" y="153"/>
                    <a:pt x="426" y="158"/>
                    <a:pt x="425" y="161"/>
                  </a:cubicBezTo>
                  <a:cubicBezTo>
                    <a:pt x="425" y="163"/>
                    <a:pt x="423" y="167"/>
                    <a:pt x="422" y="169"/>
                  </a:cubicBezTo>
                  <a:cubicBezTo>
                    <a:pt x="421" y="171"/>
                    <a:pt x="419" y="174"/>
                    <a:pt x="417" y="176"/>
                  </a:cubicBezTo>
                  <a:cubicBezTo>
                    <a:pt x="416" y="178"/>
                    <a:pt x="414" y="183"/>
                    <a:pt x="413" y="185"/>
                  </a:cubicBezTo>
                  <a:cubicBezTo>
                    <a:pt x="411" y="187"/>
                    <a:pt x="406" y="192"/>
                    <a:pt x="404" y="195"/>
                  </a:cubicBezTo>
                  <a:cubicBezTo>
                    <a:pt x="402" y="198"/>
                    <a:pt x="399" y="204"/>
                    <a:pt x="398" y="207"/>
                  </a:cubicBezTo>
                  <a:cubicBezTo>
                    <a:pt x="397" y="211"/>
                    <a:pt x="397" y="218"/>
                    <a:pt x="398" y="221"/>
                  </a:cubicBezTo>
                  <a:cubicBezTo>
                    <a:pt x="398" y="224"/>
                    <a:pt x="401" y="229"/>
                    <a:pt x="402" y="232"/>
                  </a:cubicBezTo>
                  <a:cubicBezTo>
                    <a:pt x="404" y="234"/>
                    <a:pt x="407" y="239"/>
                    <a:pt x="410" y="240"/>
                  </a:cubicBezTo>
                  <a:cubicBezTo>
                    <a:pt x="413" y="242"/>
                    <a:pt x="419" y="241"/>
                    <a:pt x="422" y="240"/>
                  </a:cubicBezTo>
                  <a:cubicBezTo>
                    <a:pt x="424" y="240"/>
                    <a:pt x="427" y="239"/>
                    <a:pt x="429" y="239"/>
                  </a:cubicBezTo>
                  <a:cubicBezTo>
                    <a:pt x="432" y="239"/>
                    <a:pt x="437" y="239"/>
                    <a:pt x="440" y="239"/>
                  </a:cubicBezTo>
                  <a:cubicBezTo>
                    <a:pt x="442" y="240"/>
                    <a:pt x="445" y="241"/>
                    <a:pt x="447" y="242"/>
                  </a:cubicBezTo>
                  <a:cubicBezTo>
                    <a:pt x="449" y="244"/>
                    <a:pt x="452" y="248"/>
                    <a:pt x="454" y="250"/>
                  </a:cubicBezTo>
                  <a:cubicBezTo>
                    <a:pt x="457" y="252"/>
                    <a:pt x="461" y="255"/>
                    <a:pt x="464" y="256"/>
                  </a:cubicBezTo>
                  <a:cubicBezTo>
                    <a:pt x="465" y="257"/>
                    <a:pt x="467" y="257"/>
                    <a:pt x="467" y="258"/>
                  </a:cubicBezTo>
                  <a:cubicBezTo>
                    <a:pt x="468" y="258"/>
                    <a:pt x="468" y="258"/>
                    <a:pt x="468" y="259"/>
                  </a:cubicBezTo>
                  <a:cubicBezTo>
                    <a:pt x="468" y="260"/>
                    <a:pt x="467" y="263"/>
                    <a:pt x="468" y="265"/>
                  </a:cubicBezTo>
                  <a:cubicBezTo>
                    <a:pt x="469" y="267"/>
                    <a:pt x="472" y="270"/>
                    <a:pt x="474" y="271"/>
                  </a:cubicBezTo>
                  <a:cubicBezTo>
                    <a:pt x="476" y="272"/>
                    <a:pt x="481" y="274"/>
                    <a:pt x="484" y="276"/>
                  </a:cubicBezTo>
                  <a:cubicBezTo>
                    <a:pt x="486" y="276"/>
                    <a:pt x="490" y="278"/>
                    <a:pt x="491" y="279"/>
                  </a:cubicBezTo>
                  <a:cubicBezTo>
                    <a:pt x="493" y="280"/>
                    <a:pt x="494" y="282"/>
                    <a:pt x="495" y="284"/>
                  </a:cubicBezTo>
                  <a:cubicBezTo>
                    <a:pt x="495" y="285"/>
                    <a:pt x="494" y="289"/>
                    <a:pt x="493" y="290"/>
                  </a:cubicBezTo>
                  <a:cubicBezTo>
                    <a:pt x="493" y="294"/>
                    <a:pt x="492" y="301"/>
                    <a:pt x="493" y="305"/>
                  </a:cubicBezTo>
                  <a:cubicBezTo>
                    <a:pt x="493" y="307"/>
                    <a:pt x="494" y="311"/>
                    <a:pt x="495" y="313"/>
                  </a:cubicBezTo>
                  <a:cubicBezTo>
                    <a:pt x="498" y="317"/>
                    <a:pt x="506" y="324"/>
                    <a:pt x="510" y="327"/>
                  </a:cubicBezTo>
                  <a:cubicBezTo>
                    <a:pt x="512" y="330"/>
                    <a:pt x="517" y="334"/>
                    <a:pt x="520" y="336"/>
                  </a:cubicBezTo>
                  <a:cubicBezTo>
                    <a:pt x="523" y="339"/>
                    <a:pt x="529" y="342"/>
                    <a:pt x="531" y="345"/>
                  </a:cubicBezTo>
                  <a:cubicBezTo>
                    <a:pt x="532" y="347"/>
                    <a:pt x="533" y="351"/>
                    <a:pt x="533" y="354"/>
                  </a:cubicBezTo>
                  <a:cubicBezTo>
                    <a:pt x="534" y="357"/>
                    <a:pt x="535" y="364"/>
                    <a:pt x="534" y="367"/>
                  </a:cubicBezTo>
                  <a:cubicBezTo>
                    <a:pt x="533" y="370"/>
                    <a:pt x="530" y="375"/>
                    <a:pt x="528" y="378"/>
                  </a:cubicBezTo>
                  <a:cubicBezTo>
                    <a:pt x="526" y="382"/>
                    <a:pt x="519" y="390"/>
                    <a:pt x="515" y="393"/>
                  </a:cubicBezTo>
                  <a:cubicBezTo>
                    <a:pt x="511" y="396"/>
                    <a:pt x="503" y="401"/>
                    <a:pt x="499" y="403"/>
                  </a:cubicBezTo>
                  <a:cubicBezTo>
                    <a:pt x="496" y="404"/>
                    <a:pt x="491" y="406"/>
                    <a:pt x="489" y="406"/>
                  </a:cubicBezTo>
                  <a:cubicBezTo>
                    <a:pt x="487" y="407"/>
                    <a:pt x="483" y="407"/>
                    <a:pt x="481" y="406"/>
                  </a:cubicBezTo>
                  <a:cubicBezTo>
                    <a:pt x="479" y="405"/>
                    <a:pt x="475" y="402"/>
                    <a:pt x="473" y="401"/>
                  </a:cubicBezTo>
                  <a:cubicBezTo>
                    <a:pt x="471" y="399"/>
                    <a:pt x="466" y="395"/>
                    <a:pt x="464" y="394"/>
                  </a:cubicBezTo>
                  <a:cubicBezTo>
                    <a:pt x="461" y="393"/>
                    <a:pt x="455" y="393"/>
                    <a:pt x="453" y="393"/>
                  </a:cubicBezTo>
                  <a:cubicBezTo>
                    <a:pt x="450" y="393"/>
                    <a:pt x="443" y="396"/>
                    <a:pt x="441" y="398"/>
                  </a:cubicBezTo>
                  <a:cubicBezTo>
                    <a:pt x="436" y="401"/>
                    <a:pt x="429" y="409"/>
                    <a:pt x="426" y="414"/>
                  </a:cubicBezTo>
                  <a:cubicBezTo>
                    <a:pt x="424" y="417"/>
                    <a:pt x="421" y="425"/>
                    <a:pt x="419" y="428"/>
                  </a:cubicBezTo>
                  <a:cubicBezTo>
                    <a:pt x="415" y="432"/>
                    <a:pt x="406" y="440"/>
                    <a:pt x="402" y="444"/>
                  </a:cubicBezTo>
                  <a:cubicBezTo>
                    <a:pt x="398" y="447"/>
                    <a:pt x="389" y="453"/>
                    <a:pt x="384" y="455"/>
                  </a:cubicBezTo>
                  <a:cubicBezTo>
                    <a:pt x="384" y="455"/>
                    <a:pt x="384" y="455"/>
                    <a:pt x="384" y="455"/>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2" name="TextBox 11">
            <a:extLst>
              <a:ext uri="{FF2B5EF4-FFF2-40B4-BE49-F238E27FC236}">
                <a16:creationId xmlns:a16="http://schemas.microsoft.com/office/drawing/2014/main" id="{CE7D90D3-EF4D-43EB-89EB-D4AA6EAB9B64}"/>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NETHERLANDS MAP</a:t>
            </a:r>
          </a:p>
          <a:p>
            <a:r>
              <a:rPr lang="en-US" dirty="0">
                <a:solidFill>
                  <a:srgbClr val="454545"/>
                </a:solidFill>
                <a:latin typeface="Candara" panose="020E0502030303020204" pitchFamily="34" charset="0"/>
              </a:rPr>
              <a:t>Your Subtitle</a:t>
            </a:r>
          </a:p>
        </p:txBody>
      </p:sp>
      <p:grpSp>
        <p:nvGrpSpPr>
          <p:cNvPr id="113" name="Group 112">
            <a:extLst>
              <a:ext uri="{FF2B5EF4-FFF2-40B4-BE49-F238E27FC236}">
                <a16:creationId xmlns:a16="http://schemas.microsoft.com/office/drawing/2014/main" id="{6E470EE3-D865-4D1B-8EA0-12D7AB5EA6FC}"/>
              </a:ext>
            </a:extLst>
          </p:cNvPr>
          <p:cNvGrpSpPr/>
          <p:nvPr/>
        </p:nvGrpSpPr>
        <p:grpSpPr>
          <a:xfrm>
            <a:off x="2000813" y="2181614"/>
            <a:ext cx="3594912" cy="1375905"/>
            <a:chOff x="2243731" y="2891162"/>
            <a:chExt cx="3594912" cy="1375905"/>
          </a:xfrm>
        </p:grpSpPr>
        <p:grpSp>
          <p:nvGrpSpPr>
            <p:cNvPr id="114" name="Group 113">
              <a:extLst>
                <a:ext uri="{FF2B5EF4-FFF2-40B4-BE49-F238E27FC236}">
                  <a16:creationId xmlns:a16="http://schemas.microsoft.com/office/drawing/2014/main" id="{380A379B-22D4-4AD2-B6BA-88311C4A2D55}"/>
                </a:ext>
              </a:extLst>
            </p:cNvPr>
            <p:cNvGrpSpPr/>
            <p:nvPr/>
          </p:nvGrpSpPr>
          <p:grpSpPr>
            <a:xfrm>
              <a:off x="2243731" y="3192308"/>
              <a:ext cx="2743200" cy="508758"/>
              <a:chOff x="1066801" y="2238247"/>
              <a:chExt cx="2743200" cy="508758"/>
            </a:xfrm>
          </p:grpSpPr>
          <p:sp>
            <p:nvSpPr>
              <p:cNvPr id="122" name="Freeform: Shape 121">
                <a:extLst>
                  <a:ext uri="{FF2B5EF4-FFF2-40B4-BE49-F238E27FC236}">
                    <a16:creationId xmlns:a16="http://schemas.microsoft.com/office/drawing/2014/main" id="{D725356A-E526-400F-AC67-50E712414C9E}"/>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3" name="Text Box 10">
                <a:extLst>
                  <a:ext uri="{FF2B5EF4-FFF2-40B4-BE49-F238E27FC236}">
                    <a16:creationId xmlns:a16="http://schemas.microsoft.com/office/drawing/2014/main" id="{A4AEB633-D3F6-4DC0-9718-9B372AA45F6B}"/>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15" name="Group 114">
              <a:extLst>
                <a:ext uri="{FF2B5EF4-FFF2-40B4-BE49-F238E27FC236}">
                  <a16:creationId xmlns:a16="http://schemas.microsoft.com/office/drawing/2014/main" id="{D02A1D8E-EA2E-490D-85DB-4B57C96A4D8E}"/>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16" name="Freeform: Shape 115">
                <a:extLst>
                  <a:ext uri="{FF2B5EF4-FFF2-40B4-BE49-F238E27FC236}">
                    <a16:creationId xmlns:a16="http://schemas.microsoft.com/office/drawing/2014/main" id="{281C9C33-7945-457F-9EE9-608C42F31CAE}"/>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Oval 116">
                <a:extLst>
                  <a:ext uri="{FF2B5EF4-FFF2-40B4-BE49-F238E27FC236}">
                    <a16:creationId xmlns:a16="http://schemas.microsoft.com/office/drawing/2014/main" id="{EA4427E8-FFEC-40A9-A601-E982F6792D54}"/>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8" name="Graphic 26" descr="Hike">
                <a:extLst>
                  <a:ext uri="{FF2B5EF4-FFF2-40B4-BE49-F238E27FC236}">
                    <a16:creationId xmlns:a16="http://schemas.microsoft.com/office/drawing/2014/main" id="{74FE399C-5B17-476E-885C-0B73318BAAB7}"/>
                  </a:ext>
                </a:extLst>
              </p:cNvPr>
              <p:cNvGrpSpPr>
                <a:grpSpLocks noChangeAspect="1"/>
              </p:cNvGrpSpPr>
              <p:nvPr/>
            </p:nvGrpSpPr>
            <p:grpSpPr>
              <a:xfrm>
                <a:off x="3835579" y="2208930"/>
                <a:ext cx="548640" cy="548640"/>
                <a:chOff x="5638800" y="2971800"/>
                <a:chExt cx="914400" cy="914400"/>
              </a:xfrm>
              <a:solidFill>
                <a:srgbClr val="4D4D4D"/>
              </a:solidFill>
            </p:grpSpPr>
            <p:sp>
              <p:nvSpPr>
                <p:cNvPr id="119" name="Freeform: Shape 118">
                  <a:extLst>
                    <a:ext uri="{FF2B5EF4-FFF2-40B4-BE49-F238E27FC236}">
                      <a16:creationId xmlns:a16="http://schemas.microsoft.com/office/drawing/2014/main" id="{BC024590-697E-4868-909B-219E5CBFEEC4}"/>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20" name="Freeform: Shape 119">
                  <a:extLst>
                    <a:ext uri="{FF2B5EF4-FFF2-40B4-BE49-F238E27FC236}">
                      <a16:creationId xmlns:a16="http://schemas.microsoft.com/office/drawing/2014/main" id="{3CFFA78C-776F-4F24-9769-E0446EA73E12}"/>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21" name="Freeform: Shape 120">
                  <a:extLst>
                    <a:ext uri="{FF2B5EF4-FFF2-40B4-BE49-F238E27FC236}">
                      <a16:creationId xmlns:a16="http://schemas.microsoft.com/office/drawing/2014/main" id="{AD043D24-2AE8-439B-A45B-F2B0602CE1FE}"/>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24" name="TextBox 123">
            <a:extLst>
              <a:ext uri="{FF2B5EF4-FFF2-40B4-BE49-F238E27FC236}">
                <a16:creationId xmlns:a16="http://schemas.microsoft.com/office/drawing/2014/main" id="{A186E71F-8E22-4263-8C98-A4F707C0A1C5}"/>
              </a:ext>
            </a:extLst>
          </p:cNvPr>
          <p:cNvSpPr txBox="1"/>
          <p:nvPr/>
        </p:nvSpPr>
        <p:spPr>
          <a:xfrm>
            <a:off x="8662851" y="2180172"/>
            <a:ext cx="3199649" cy="1523494"/>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125" name="TextBox 124">
            <a:extLst>
              <a:ext uri="{FF2B5EF4-FFF2-40B4-BE49-F238E27FC236}">
                <a16:creationId xmlns:a16="http://schemas.microsoft.com/office/drawing/2014/main" id="{BC3E47CA-7E1F-4250-8CAA-B76718C86387}"/>
              </a:ext>
            </a:extLst>
          </p:cNvPr>
          <p:cNvSpPr txBox="1"/>
          <p:nvPr/>
        </p:nvSpPr>
        <p:spPr>
          <a:xfrm>
            <a:off x="2876" y="3131804"/>
            <a:ext cx="4002979" cy="1138773"/>
          </a:xfrm>
          <a:prstGeom prst="rect">
            <a:avLst/>
          </a:prstGeom>
          <a:noFill/>
        </p:spPr>
        <p:txBody>
          <a:bodyPr wrap="square" rtlCol="0">
            <a:spAutoFit/>
          </a:bodyPr>
          <a:lstStyle/>
          <a:p>
            <a:pPr algn="r"/>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54545"/>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grpSp>
        <p:nvGrpSpPr>
          <p:cNvPr id="126" name="Group 125">
            <a:extLst>
              <a:ext uri="{FF2B5EF4-FFF2-40B4-BE49-F238E27FC236}">
                <a16:creationId xmlns:a16="http://schemas.microsoft.com/office/drawing/2014/main" id="{CE97AF29-C2E4-4EEB-8E1F-B8C6C6700893}"/>
              </a:ext>
            </a:extLst>
          </p:cNvPr>
          <p:cNvGrpSpPr/>
          <p:nvPr/>
        </p:nvGrpSpPr>
        <p:grpSpPr>
          <a:xfrm>
            <a:off x="7238192" y="1141447"/>
            <a:ext cx="3509383" cy="1375905"/>
            <a:chOff x="6025615" y="1230029"/>
            <a:chExt cx="3509383" cy="1375905"/>
          </a:xfrm>
        </p:grpSpPr>
        <p:grpSp>
          <p:nvGrpSpPr>
            <p:cNvPr id="127" name="Group 126">
              <a:extLst>
                <a:ext uri="{FF2B5EF4-FFF2-40B4-BE49-F238E27FC236}">
                  <a16:creationId xmlns:a16="http://schemas.microsoft.com/office/drawing/2014/main" id="{DC2C0DAB-88F4-4AFE-8E44-D239F75FD63F}"/>
                </a:ext>
              </a:extLst>
            </p:cNvPr>
            <p:cNvGrpSpPr/>
            <p:nvPr/>
          </p:nvGrpSpPr>
          <p:grpSpPr>
            <a:xfrm>
              <a:off x="6791798" y="1528954"/>
              <a:ext cx="2743200" cy="508758"/>
              <a:chOff x="7772400" y="675620"/>
              <a:chExt cx="2743200" cy="508758"/>
            </a:xfrm>
          </p:grpSpPr>
          <p:sp>
            <p:nvSpPr>
              <p:cNvPr id="132" name="Freeform: Shape 131">
                <a:extLst>
                  <a:ext uri="{FF2B5EF4-FFF2-40B4-BE49-F238E27FC236}">
                    <a16:creationId xmlns:a16="http://schemas.microsoft.com/office/drawing/2014/main" id="{8FB9D140-2C78-4AB6-8640-8F3E28B6827A}"/>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Text Box 10">
                <a:extLst>
                  <a:ext uri="{FF2B5EF4-FFF2-40B4-BE49-F238E27FC236}">
                    <a16:creationId xmlns:a16="http://schemas.microsoft.com/office/drawing/2014/main" id="{A7C48D44-5279-4B5E-86A9-D5778D5989BE}"/>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28" name="Group 127">
              <a:extLst>
                <a:ext uri="{FF2B5EF4-FFF2-40B4-BE49-F238E27FC236}">
                  <a16:creationId xmlns:a16="http://schemas.microsoft.com/office/drawing/2014/main" id="{12111609-631D-4930-9465-33D2CBE09E6B}"/>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29" name="Freeform: Shape 128">
                <a:extLst>
                  <a:ext uri="{FF2B5EF4-FFF2-40B4-BE49-F238E27FC236}">
                    <a16:creationId xmlns:a16="http://schemas.microsoft.com/office/drawing/2014/main" id="{709ADE24-36D4-45C0-B890-13D1573546D9}"/>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Oval 129">
                <a:extLst>
                  <a:ext uri="{FF2B5EF4-FFF2-40B4-BE49-F238E27FC236}">
                    <a16:creationId xmlns:a16="http://schemas.microsoft.com/office/drawing/2014/main" id="{8AA8DA27-53A6-4C20-9520-45769D4A883D}"/>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1" name="Graphic 130" descr="Tent">
                <a:extLst>
                  <a:ext uri="{FF2B5EF4-FFF2-40B4-BE49-F238E27FC236}">
                    <a16:creationId xmlns:a16="http://schemas.microsoft.com/office/drawing/2014/main" id="{855A8305-E5F3-418A-A005-2D1FF5F88F4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34" name="Chart 133">
            <a:extLst>
              <a:ext uri="{FF2B5EF4-FFF2-40B4-BE49-F238E27FC236}">
                <a16:creationId xmlns:a16="http://schemas.microsoft.com/office/drawing/2014/main" id="{BC91B04C-CD7D-4EFA-A8A6-8D1970F77E3F}"/>
              </a:ext>
            </a:extLst>
          </p:cNvPr>
          <p:cNvGraphicFramePr>
            <a:graphicFrameLocks noChangeAspect="1"/>
          </p:cNvGraphicFramePr>
          <p:nvPr>
            <p:extLst/>
          </p:nvPr>
        </p:nvGraphicFramePr>
        <p:xfrm>
          <a:off x="7050589" y="918287"/>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5" name="Chart 134">
            <a:extLst>
              <a:ext uri="{FF2B5EF4-FFF2-40B4-BE49-F238E27FC236}">
                <a16:creationId xmlns:a16="http://schemas.microsoft.com/office/drawing/2014/main" id="{D0AD1EE2-1327-48F3-B318-D9E4DACEA0C4}"/>
              </a:ext>
            </a:extLst>
          </p:cNvPr>
          <p:cNvGraphicFramePr>
            <a:graphicFrameLocks noChangeAspect="1"/>
          </p:cNvGraphicFramePr>
          <p:nvPr>
            <p:extLst/>
          </p:nvPr>
        </p:nvGraphicFramePr>
        <p:xfrm>
          <a:off x="4310806" y="1949130"/>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136" name="Group 135">
            <a:extLst>
              <a:ext uri="{FF2B5EF4-FFF2-40B4-BE49-F238E27FC236}">
                <a16:creationId xmlns:a16="http://schemas.microsoft.com/office/drawing/2014/main" id="{7F4AB652-755C-40A3-9216-35FB7C1C9C25}"/>
              </a:ext>
            </a:extLst>
          </p:cNvPr>
          <p:cNvGrpSpPr/>
          <p:nvPr/>
        </p:nvGrpSpPr>
        <p:grpSpPr>
          <a:xfrm>
            <a:off x="3352861" y="4736576"/>
            <a:ext cx="3594912" cy="1375905"/>
            <a:chOff x="2243731" y="2891162"/>
            <a:chExt cx="3594912" cy="1375905"/>
          </a:xfrm>
        </p:grpSpPr>
        <p:grpSp>
          <p:nvGrpSpPr>
            <p:cNvPr id="137" name="Group 136">
              <a:extLst>
                <a:ext uri="{FF2B5EF4-FFF2-40B4-BE49-F238E27FC236}">
                  <a16:creationId xmlns:a16="http://schemas.microsoft.com/office/drawing/2014/main" id="{B88B8960-A055-4CED-B1D0-6C0BC18160F2}"/>
                </a:ext>
              </a:extLst>
            </p:cNvPr>
            <p:cNvGrpSpPr/>
            <p:nvPr/>
          </p:nvGrpSpPr>
          <p:grpSpPr>
            <a:xfrm>
              <a:off x="2243731" y="3192308"/>
              <a:ext cx="2743200" cy="508758"/>
              <a:chOff x="1066801" y="2238247"/>
              <a:chExt cx="2743200" cy="508758"/>
            </a:xfrm>
          </p:grpSpPr>
          <p:sp>
            <p:nvSpPr>
              <p:cNvPr id="145" name="Freeform: Shape 144">
                <a:extLst>
                  <a:ext uri="{FF2B5EF4-FFF2-40B4-BE49-F238E27FC236}">
                    <a16:creationId xmlns:a16="http://schemas.microsoft.com/office/drawing/2014/main" id="{EE3E34E1-ED1E-4B23-8832-7AA1200E581C}"/>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Text Box 10">
                <a:extLst>
                  <a:ext uri="{FF2B5EF4-FFF2-40B4-BE49-F238E27FC236}">
                    <a16:creationId xmlns:a16="http://schemas.microsoft.com/office/drawing/2014/main" id="{68503BF9-3FCA-4FE6-AFB9-880A590141EB}"/>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38" name="Group 137">
              <a:extLst>
                <a:ext uri="{FF2B5EF4-FFF2-40B4-BE49-F238E27FC236}">
                  <a16:creationId xmlns:a16="http://schemas.microsoft.com/office/drawing/2014/main" id="{10FE6154-DF28-4AE4-A233-CD5616DA788A}"/>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39" name="Freeform: Shape 138">
                <a:extLst>
                  <a:ext uri="{FF2B5EF4-FFF2-40B4-BE49-F238E27FC236}">
                    <a16:creationId xmlns:a16="http://schemas.microsoft.com/office/drawing/2014/main" id="{58B2FE01-90AF-4E6C-9C44-7FB112E6681D}"/>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Oval 139">
                <a:extLst>
                  <a:ext uri="{FF2B5EF4-FFF2-40B4-BE49-F238E27FC236}">
                    <a16:creationId xmlns:a16="http://schemas.microsoft.com/office/drawing/2014/main" id="{85D6FE8F-0772-49D0-B870-38E744B723C4}"/>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41" name="Graphic 26" descr="Hike">
                <a:extLst>
                  <a:ext uri="{FF2B5EF4-FFF2-40B4-BE49-F238E27FC236}">
                    <a16:creationId xmlns:a16="http://schemas.microsoft.com/office/drawing/2014/main" id="{C38219B4-2F85-4236-8744-9FB6A54ED5C6}"/>
                  </a:ext>
                </a:extLst>
              </p:cNvPr>
              <p:cNvGrpSpPr>
                <a:grpSpLocks noChangeAspect="1"/>
              </p:cNvGrpSpPr>
              <p:nvPr/>
            </p:nvGrpSpPr>
            <p:grpSpPr>
              <a:xfrm>
                <a:off x="3835579" y="2208930"/>
                <a:ext cx="548640" cy="548640"/>
                <a:chOff x="5638800" y="2971800"/>
                <a:chExt cx="914400" cy="914400"/>
              </a:xfrm>
              <a:solidFill>
                <a:srgbClr val="4D4D4D"/>
              </a:solidFill>
            </p:grpSpPr>
            <p:sp>
              <p:nvSpPr>
                <p:cNvPr id="142" name="Freeform: Shape 141">
                  <a:extLst>
                    <a:ext uri="{FF2B5EF4-FFF2-40B4-BE49-F238E27FC236}">
                      <a16:creationId xmlns:a16="http://schemas.microsoft.com/office/drawing/2014/main" id="{897C6CB5-0C53-410C-8BAD-5230E3C4E19B}"/>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43" name="Freeform: Shape 142">
                  <a:extLst>
                    <a:ext uri="{FF2B5EF4-FFF2-40B4-BE49-F238E27FC236}">
                      <a16:creationId xmlns:a16="http://schemas.microsoft.com/office/drawing/2014/main" id="{F0289D46-1B50-4DAC-A978-77C27EE07393}"/>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44" name="Freeform: Shape 143">
                  <a:extLst>
                    <a:ext uri="{FF2B5EF4-FFF2-40B4-BE49-F238E27FC236}">
                      <a16:creationId xmlns:a16="http://schemas.microsoft.com/office/drawing/2014/main" id="{325B25B3-D0B8-4DC2-9668-E5A44D8548FA}"/>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47" name="TextBox 146">
            <a:extLst>
              <a:ext uri="{FF2B5EF4-FFF2-40B4-BE49-F238E27FC236}">
                <a16:creationId xmlns:a16="http://schemas.microsoft.com/office/drawing/2014/main" id="{A5D2470B-6D9B-4DA1-8537-C31E88302D26}"/>
              </a:ext>
            </a:extLst>
          </p:cNvPr>
          <p:cNvSpPr txBox="1"/>
          <p:nvPr/>
        </p:nvSpPr>
        <p:spPr>
          <a:xfrm>
            <a:off x="851254" y="5797428"/>
            <a:ext cx="4981183" cy="938719"/>
          </a:xfrm>
          <a:prstGeom prst="rect">
            <a:avLst/>
          </a:prstGeom>
          <a:noFill/>
        </p:spPr>
        <p:txBody>
          <a:bodyPr wrap="square" rtlCol="0">
            <a:spAutoFit/>
          </a:bodyPr>
          <a:lstStyle/>
          <a:p>
            <a:pPr algn="r"/>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54545"/>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graphicFrame>
        <p:nvGraphicFramePr>
          <p:cNvPr id="148" name="Chart 147">
            <a:extLst>
              <a:ext uri="{FF2B5EF4-FFF2-40B4-BE49-F238E27FC236}">
                <a16:creationId xmlns:a16="http://schemas.microsoft.com/office/drawing/2014/main" id="{887360FF-A90D-458D-BCAC-2B9A9A94D2A3}"/>
              </a:ext>
            </a:extLst>
          </p:cNvPr>
          <p:cNvGraphicFramePr>
            <a:graphicFrameLocks noChangeAspect="1"/>
          </p:cNvGraphicFramePr>
          <p:nvPr>
            <p:extLst/>
          </p:nvPr>
        </p:nvGraphicFramePr>
        <p:xfrm>
          <a:off x="5667990" y="4513416"/>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98" name="Picture 97">
            <a:hlinkClick r:id="rId7"/>
            <a:extLst>
              <a:ext uri="{FF2B5EF4-FFF2-40B4-BE49-F238E27FC236}">
                <a16:creationId xmlns:a16="http://schemas.microsoft.com/office/drawing/2014/main" id="{C65E7FD2-742B-4CF1-9A96-6E994D693426}"/>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668242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000"/>
                                        <p:tgtEl>
                                          <p:spTgt spid="12"/>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63"/>
                                        </p:tgtEl>
                                        <p:attrNameLst>
                                          <p:attrName>style.visibility</p:attrName>
                                        </p:attrNameLst>
                                      </p:cBhvr>
                                      <p:to>
                                        <p:strVal val="visible"/>
                                      </p:to>
                                    </p:set>
                                    <p:animEffect transition="in" filter="fade">
                                      <p:cBhvr>
                                        <p:cTn id="11" dur="1000"/>
                                        <p:tgtEl>
                                          <p:spTgt spid="63"/>
                                        </p:tgtEl>
                                      </p:cBhvr>
                                    </p:animEffect>
                                    <p:anim calcmode="lin" valueType="num">
                                      <p:cBhvr>
                                        <p:cTn id="12" dur="1000" fill="hold"/>
                                        <p:tgtEl>
                                          <p:spTgt spid="63"/>
                                        </p:tgtEl>
                                        <p:attrNameLst>
                                          <p:attrName>ppt_x</p:attrName>
                                        </p:attrNameLst>
                                      </p:cBhvr>
                                      <p:tavLst>
                                        <p:tav tm="0">
                                          <p:val>
                                            <p:strVal val="#ppt_x"/>
                                          </p:val>
                                        </p:tav>
                                        <p:tav tm="100000">
                                          <p:val>
                                            <p:strVal val="#ppt_x"/>
                                          </p:val>
                                        </p:tav>
                                      </p:tavLst>
                                    </p:anim>
                                    <p:anim calcmode="lin" valueType="num">
                                      <p:cBhvr>
                                        <p:cTn id="13" dur="1000" fill="hold"/>
                                        <p:tgtEl>
                                          <p:spTgt spid="6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113"/>
                                        </p:tgtEl>
                                        <p:attrNameLst>
                                          <p:attrName>style.visibility</p:attrName>
                                        </p:attrNameLst>
                                      </p:cBhvr>
                                      <p:to>
                                        <p:strVal val="visible"/>
                                      </p:to>
                                    </p:set>
                                    <p:anim calcmode="lin" valueType="num">
                                      <p:cBhvr additive="base">
                                        <p:cTn id="17" dur="500" fill="hold"/>
                                        <p:tgtEl>
                                          <p:spTgt spid="113"/>
                                        </p:tgtEl>
                                        <p:attrNameLst>
                                          <p:attrName>ppt_x</p:attrName>
                                        </p:attrNameLst>
                                      </p:cBhvr>
                                      <p:tavLst>
                                        <p:tav tm="0">
                                          <p:val>
                                            <p:strVal val="0-#ppt_w/2"/>
                                          </p:val>
                                        </p:tav>
                                        <p:tav tm="100000">
                                          <p:val>
                                            <p:strVal val="#ppt_x"/>
                                          </p:val>
                                        </p:tav>
                                      </p:tavLst>
                                    </p:anim>
                                    <p:anim calcmode="lin" valueType="num">
                                      <p:cBhvr additive="base">
                                        <p:cTn id="18" dur="500" fill="hold"/>
                                        <p:tgtEl>
                                          <p:spTgt spid="113"/>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125"/>
                                        </p:tgtEl>
                                        <p:attrNameLst>
                                          <p:attrName>style.visibility</p:attrName>
                                        </p:attrNameLst>
                                      </p:cBhvr>
                                      <p:to>
                                        <p:strVal val="visible"/>
                                      </p:to>
                                    </p:set>
                                    <p:animEffect transition="in" filter="fade">
                                      <p:cBhvr>
                                        <p:cTn id="22" dur="1000"/>
                                        <p:tgtEl>
                                          <p:spTgt spid="125"/>
                                        </p:tgtEl>
                                      </p:cBhvr>
                                    </p:animEffect>
                                    <p:anim calcmode="lin" valueType="num">
                                      <p:cBhvr>
                                        <p:cTn id="23" dur="1000" fill="hold"/>
                                        <p:tgtEl>
                                          <p:spTgt spid="125"/>
                                        </p:tgtEl>
                                        <p:attrNameLst>
                                          <p:attrName>ppt_x</p:attrName>
                                        </p:attrNameLst>
                                      </p:cBhvr>
                                      <p:tavLst>
                                        <p:tav tm="0">
                                          <p:val>
                                            <p:strVal val="#ppt_x"/>
                                          </p:val>
                                        </p:tav>
                                        <p:tav tm="100000">
                                          <p:val>
                                            <p:strVal val="#ppt_x"/>
                                          </p:val>
                                        </p:tav>
                                      </p:tavLst>
                                    </p:anim>
                                    <p:anim calcmode="lin" valueType="num">
                                      <p:cBhvr>
                                        <p:cTn id="24" dur="1000" fill="hold"/>
                                        <p:tgtEl>
                                          <p:spTgt spid="125"/>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135"/>
                                        </p:tgtEl>
                                        <p:attrNameLst>
                                          <p:attrName>style.visibility</p:attrName>
                                        </p:attrNameLst>
                                      </p:cBhvr>
                                      <p:to>
                                        <p:strVal val="visible"/>
                                      </p:to>
                                    </p:set>
                                    <p:anim calcmode="lin" valueType="num">
                                      <p:cBhvr>
                                        <p:cTn id="28" dur="1000" fill="hold"/>
                                        <p:tgtEl>
                                          <p:spTgt spid="135"/>
                                        </p:tgtEl>
                                        <p:attrNameLst>
                                          <p:attrName>ppt_w</p:attrName>
                                        </p:attrNameLst>
                                      </p:cBhvr>
                                      <p:tavLst>
                                        <p:tav tm="0">
                                          <p:val>
                                            <p:fltVal val="0"/>
                                          </p:val>
                                        </p:tav>
                                        <p:tav tm="100000">
                                          <p:val>
                                            <p:strVal val="#ppt_w"/>
                                          </p:val>
                                        </p:tav>
                                      </p:tavLst>
                                    </p:anim>
                                    <p:anim calcmode="lin" valueType="num">
                                      <p:cBhvr>
                                        <p:cTn id="29" dur="1000" fill="hold"/>
                                        <p:tgtEl>
                                          <p:spTgt spid="135"/>
                                        </p:tgtEl>
                                        <p:attrNameLst>
                                          <p:attrName>ppt_h</p:attrName>
                                        </p:attrNameLst>
                                      </p:cBhvr>
                                      <p:tavLst>
                                        <p:tav tm="0">
                                          <p:val>
                                            <p:fltVal val="0"/>
                                          </p:val>
                                        </p:tav>
                                        <p:tav tm="100000">
                                          <p:val>
                                            <p:strVal val="#ppt_h"/>
                                          </p:val>
                                        </p:tav>
                                      </p:tavLst>
                                    </p:anim>
                                    <p:anim calcmode="lin" valueType="num">
                                      <p:cBhvr>
                                        <p:cTn id="30" dur="1000" fill="hold"/>
                                        <p:tgtEl>
                                          <p:spTgt spid="135"/>
                                        </p:tgtEl>
                                        <p:attrNameLst>
                                          <p:attrName>style.rotation</p:attrName>
                                        </p:attrNameLst>
                                      </p:cBhvr>
                                      <p:tavLst>
                                        <p:tav tm="0">
                                          <p:val>
                                            <p:fltVal val="90"/>
                                          </p:val>
                                        </p:tav>
                                        <p:tav tm="100000">
                                          <p:val>
                                            <p:fltVal val="0"/>
                                          </p:val>
                                        </p:tav>
                                      </p:tavLst>
                                    </p:anim>
                                    <p:animEffect transition="in" filter="fade">
                                      <p:cBhvr>
                                        <p:cTn id="31" dur="1000"/>
                                        <p:tgtEl>
                                          <p:spTgt spid="135"/>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126"/>
                                        </p:tgtEl>
                                        <p:attrNameLst>
                                          <p:attrName>style.visibility</p:attrName>
                                        </p:attrNameLst>
                                      </p:cBhvr>
                                      <p:to>
                                        <p:strVal val="visible"/>
                                      </p:to>
                                    </p:set>
                                    <p:anim calcmode="lin" valueType="num">
                                      <p:cBhvr additive="base">
                                        <p:cTn id="35" dur="500" fill="hold"/>
                                        <p:tgtEl>
                                          <p:spTgt spid="126"/>
                                        </p:tgtEl>
                                        <p:attrNameLst>
                                          <p:attrName>ppt_x</p:attrName>
                                        </p:attrNameLst>
                                      </p:cBhvr>
                                      <p:tavLst>
                                        <p:tav tm="0">
                                          <p:val>
                                            <p:strVal val="1+#ppt_w/2"/>
                                          </p:val>
                                        </p:tav>
                                        <p:tav tm="100000">
                                          <p:val>
                                            <p:strVal val="#ppt_x"/>
                                          </p:val>
                                        </p:tav>
                                      </p:tavLst>
                                    </p:anim>
                                    <p:anim calcmode="lin" valueType="num">
                                      <p:cBhvr additive="base">
                                        <p:cTn id="36" dur="500" fill="hold"/>
                                        <p:tgtEl>
                                          <p:spTgt spid="126"/>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124"/>
                                        </p:tgtEl>
                                        <p:attrNameLst>
                                          <p:attrName>style.visibility</p:attrName>
                                        </p:attrNameLst>
                                      </p:cBhvr>
                                      <p:to>
                                        <p:strVal val="visible"/>
                                      </p:to>
                                    </p:set>
                                    <p:animEffect transition="in" filter="fade">
                                      <p:cBhvr>
                                        <p:cTn id="40" dur="1000"/>
                                        <p:tgtEl>
                                          <p:spTgt spid="124"/>
                                        </p:tgtEl>
                                      </p:cBhvr>
                                    </p:animEffect>
                                    <p:anim calcmode="lin" valueType="num">
                                      <p:cBhvr>
                                        <p:cTn id="41" dur="1000" fill="hold"/>
                                        <p:tgtEl>
                                          <p:spTgt spid="124"/>
                                        </p:tgtEl>
                                        <p:attrNameLst>
                                          <p:attrName>ppt_x</p:attrName>
                                        </p:attrNameLst>
                                      </p:cBhvr>
                                      <p:tavLst>
                                        <p:tav tm="0">
                                          <p:val>
                                            <p:strVal val="#ppt_x"/>
                                          </p:val>
                                        </p:tav>
                                        <p:tav tm="100000">
                                          <p:val>
                                            <p:strVal val="#ppt_x"/>
                                          </p:val>
                                        </p:tav>
                                      </p:tavLst>
                                    </p:anim>
                                    <p:anim calcmode="lin" valueType="num">
                                      <p:cBhvr>
                                        <p:cTn id="42" dur="1000" fill="hold"/>
                                        <p:tgtEl>
                                          <p:spTgt spid="124"/>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134"/>
                                        </p:tgtEl>
                                        <p:attrNameLst>
                                          <p:attrName>style.visibility</p:attrName>
                                        </p:attrNameLst>
                                      </p:cBhvr>
                                      <p:to>
                                        <p:strVal val="visible"/>
                                      </p:to>
                                    </p:set>
                                    <p:anim calcmode="lin" valueType="num">
                                      <p:cBhvr>
                                        <p:cTn id="46" dur="1000" fill="hold"/>
                                        <p:tgtEl>
                                          <p:spTgt spid="134"/>
                                        </p:tgtEl>
                                        <p:attrNameLst>
                                          <p:attrName>ppt_w</p:attrName>
                                        </p:attrNameLst>
                                      </p:cBhvr>
                                      <p:tavLst>
                                        <p:tav tm="0">
                                          <p:val>
                                            <p:fltVal val="0"/>
                                          </p:val>
                                        </p:tav>
                                        <p:tav tm="100000">
                                          <p:val>
                                            <p:strVal val="#ppt_w"/>
                                          </p:val>
                                        </p:tav>
                                      </p:tavLst>
                                    </p:anim>
                                    <p:anim calcmode="lin" valueType="num">
                                      <p:cBhvr>
                                        <p:cTn id="47" dur="1000" fill="hold"/>
                                        <p:tgtEl>
                                          <p:spTgt spid="134"/>
                                        </p:tgtEl>
                                        <p:attrNameLst>
                                          <p:attrName>ppt_h</p:attrName>
                                        </p:attrNameLst>
                                      </p:cBhvr>
                                      <p:tavLst>
                                        <p:tav tm="0">
                                          <p:val>
                                            <p:fltVal val="0"/>
                                          </p:val>
                                        </p:tav>
                                        <p:tav tm="100000">
                                          <p:val>
                                            <p:strVal val="#ppt_h"/>
                                          </p:val>
                                        </p:tav>
                                      </p:tavLst>
                                    </p:anim>
                                    <p:anim calcmode="lin" valueType="num">
                                      <p:cBhvr>
                                        <p:cTn id="48" dur="1000" fill="hold"/>
                                        <p:tgtEl>
                                          <p:spTgt spid="134"/>
                                        </p:tgtEl>
                                        <p:attrNameLst>
                                          <p:attrName>style.rotation</p:attrName>
                                        </p:attrNameLst>
                                      </p:cBhvr>
                                      <p:tavLst>
                                        <p:tav tm="0">
                                          <p:val>
                                            <p:fltVal val="90"/>
                                          </p:val>
                                        </p:tav>
                                        <p:tav tm="100000">
                                          <p:val>
                                            <p:fltVal val="0"/>
                                          </p:val>
                                        </p:tav>
                                      </p:tavLst>
                                    </p:anim>
                                    <p:animEffect transition="in" filter="fade">
                                      <p:cBhvr>
                                        <p:cTn id="49" dur="1000"/>
                                        <p:tgtEl>
                                          <p:spTgt spid="134"/>
                                        </p:tgtEl>
                                      </p:cBhvr>
                                    </p:animEffect>
                                  </p:childTnLst>
                                </p:cTn>
                              </p:par>
                            </p:childTnLst>
                          </p:cTn>
                        </p:par>
                        <p:par>
                          <p:cTn id="50" fill="hold">
                            <p:stCondLst>
                              <p:cond delay="7000"/>
                            </p:stCondLst>
                            <p:childTnLst>
                              <p:par>
                                <p:cTn id="51" presetID="2" presetClass="entr" presetSubtype="8" fill="hold" nodeType="afterEffect">
                                  <p:stCondLst>
                                    <p:cond delay="0"/>
                                  </p:stCondLst>
                                  <p:childTnLst>
                                    <p:set>
                                      <p:cBhvr>
                                        <p:cTn id="52" dur="1" fill="hold">
                                          <p:stCondLst>
                                            <p:cond delay="0"/>
                                          </p:stCondLst>
                                        </p:cTn>
                                        <p:tgtEl>
                                          <p:spTgt spid="136"/>
                                        </p:tgtEl>
                                        <p:attrNameLst>
                                          <p:attrName>style.visibility</p:attrName>
                                        </p:attrNameLst>
                                      </p:cBhvr>
                                      <p:to>
                                        <p:strVal val="visible"/>
                                      </p:to>
                                    </p:set>
                                    <p:anim calcmode="lin" valueType="num">
                                      <p:cBhvr additive="base">
                                        <p:cTn id="53" dur="500" fill="hold"/>
                                        <p:tgtEl>
                                          <p:spTgt spid="136"/>
                                        </p:tgtEl>
                                        <p:attrNameLst>
                                          <p:attrName>ppt_x</p:attrName>
                                        </p:attrNameLst>
                                      </p:cBhvr>
                                      <p:tavLst>
                                        <p:tav tm="0">
                                          <p:val>
                                            <p:strVal val="0-#ppt_w/2"/>
                                          </p:val>
                                        </p:tav>
                                        <p:tav tm="100000">
                                          <p:val>
                                            <p:strVal val="#ppt_x"/>
                                          </p:val>
                                        </p:tav>
                                      </p:tavLst>
                                    </p:anim>
                                    <p:anim calcmode="lin" valueType="num">
                                      <p:cBhvr additive="base">
                                        <p:cTn id="54" dur="500" fill="hold"/>
                                        <p:tgtEl>
                                          <p:spTgt spid="136"/>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147"/>
                                        </p:tgtEl>
                                        <p:attrNameLst>
                                          <p:attrName>style.visibility</p:attrName>
                                        </p:attrNameLst>
                                      </p:cBhvr>
                                      <p:to>
                                        <p:strVal val="visible"/>
                                      </p:to>
                                    </p:set>
                                    <p:animEffect transition="in" filter="fade">
                                      <p:cBhvr>
                                        <p:cTn id="58" dur="1000"/>
                                        <p:tgtEl>
                                          <p:spTgt spid="147"/>
                                        </p:tgtEl>
                                      </p:cBhvr>
                                    </p:animEffect>
                                    <p:anim calcmode="lin" valueType="num">
                                      <p:cBhvr>
                                        <p:cTn id="59" dur="1000" fill="hold"/>
                                        <p:tgtEl>
                                          <p:spTgt spid="147"/>
                                        </p:tgtEl>
                                        <p:attrNameLst>
                                          <p:attrName>ppt_x</p:attrName>
                                        </p:attrNameLst>
                                      </p:cBhvr>
                                      <p:tavLst>
                                        <p:tav tm="0">
                                          <p:val>
                                            <p:strVal val="#ppt_x"/>
                                          </p:val>
                                        </p:tav>
                                        <p:tav tm="100000">
                                          <p:val>
                                            <p:strVal val="#ppt_x"/>
                                          </p:val>
                                        </p:tav>
                                      </p:tavLst>
                                    </p:anim>
                                    <p:anim calcmode="lin" valueType="num">
                                      <p:cBhvr>
                                        <p:cTn id="60" dur="1000" fill="hold"/>
                                        <p:tgtEl>
                                          <p:spTgt spid="147"/>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148"/>
                                        </p:tgtEl>
                                        <p:attrNameLst>
                                          <p:attrName>style.visibility</p:attrName>
                                        </p:attrNameLst>
                                      </p:cBhvr>
                                      <p:to>
                                        <p:strVal val="visible"/>
                                      </p:to>
                                    </p:set>
                                    <p:anim calcmode="lin" valueType="num">
                                      <p:cBhvr>
                                        <p:cTn id="64" dur="1000" fill="hold"/>
                                        <p:tgtEl>
                                          <p:spTgt spid="148"/>
                                        </p:tgtEl>
                                        <p:attrNameLst>
                                          <p:attrName>ppt_w</p:attrName>
                                        </p:attrNameLst>
                                      </p:cBhvr>
                                      <p:tavLst>
                                        <p:tav tm="0">
                                          <p:val>
                                            <p:fltVal val="0"/>
                                          </p:val>
                                        </p:tav>
                                        <p:tav tm="100000">
                                          <p:val>
                                            <p:strVal val="#ppt_w"/>
                                          </p:val>
                                        </p:tav>
                                      </p:tavLst>
                                    </p:anim>
                                    <p:anim calcmode="lin" valueType="num">
                                      <p:cBhvr>
                                        <p:cTn id="65" dur="1000" fill="hold"/>
                                        <p:tgtEl>
                                          <p:spTgt spid="148"/>
                                        </p:tgtEl>
                                        <p:attrNameLst>
                                          <p:attrName>ppt_h</p:attrName>
                                        </p:attrNameLst>
                                      </p:cBhvr>
                                      <p:tavLst>
                                        <p:tav tm="0">
                                          <p:val>
                                            <p:fltVal val="0"/>
                                          </p:val>
                                        </p:tav>
                                        <p:tav tm="100000">
                                          <p:val>
                                            <p:strVal val="#ppt_h"/>
                                          </p:val>
                                        </p:tav>
                                      </p:tavLst>
                                    </p:anim>
                                    <p:anim calcmode="lin" valueType="num">
                                      <p:cBhvr>
                                        <p:cTn id="66" dur="1000" fill="hold"/>
                                        <p:tgtEl>
                                          <p:spTgt spid="148"/>
                                        </p:tgtEl>
                                        <p:attrNameLst>
                                          <p:attrName>style.rotation</p:attrName>
                                        </p:attrNameLst>
                                      </p:cBhvr>
                                      <p:tavLst>
                                        <p:tav tm="0">
                                          <p:val>
                                            <p:fltVal val="90"/>
                                          </p:val>
                                        </p:tav>
                                        <p:tav tm="100000">
                                          <p:val>
                                            <p:fltVal val="0"/>
                                          </p:val>
                                        </p:tav>
                                      </p:tavLst>
                                    </p:anim>
                                    <p:animEffect transition="in" filter="fade">
                                      <p:cBhvr>
                                        <p:cTn id="67" dur="1000"/>
                                        <p:tgtEl>
                                          <p:spTgt spid="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24" grpId="0"/>
      <p:bldP spid="125" grpId="0"/>
      <p:bldGraphic spid="134" grpId="0">
        <p:bldAsOne/>
      </p:bldGraphic>
      <p:bldGraphic spid="135" grpId="0">
        <p:bldAsOne/>
      </p:bldGraphic>
      <p:bldP spid="147" grpId="0"/>
      <p:bldGraphic spid="148"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1731</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321</cp:revision>
  <dcterms:created xsi:type="dcterms:W3CDTF">2016-09-28T22:08:47Z</dcterms:created>
  <dcterms:modified xsi:type="dcterms:W3CDTF">2019-11-15T16:58:27Z</dcterms:modified>
</cp:coreProperties>
</file>