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1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467032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113707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79BD1D87-F8B3-4214-80CE-BEF701E8EA2B}"/>
              </a:ext>
            </a:extLst>
          </p:cNvPr>
          <p:cNvGrpSpPr/>
          <p:nvPr/>
        </p:nvGrpSpPr>
        <p:grpSpPr>
          <a:xfrm>
            <a:off x="9610242" y="2103120"/>
            <a:ext cx="2200758" cy="3657600"/>
            <a:chOff x="9610242" y="2103120"/>
            <a:chExt cx="2200758" cy="3657600"/>
          </a:xfrm>
        </p:grpSpPr>
        <p:grpSp>
          <p:nvGrpSpPr>
            <p:cNvPr id="16" name="Group 15">
              <a:extLst>
                <a:ext uri="{FF2B5EF4-FFF2-40B4-BE49-F238E27FC236}">
                  <a16:creationId xmlns:a16="http://schemas.microsoft.com/office/drawing/2014/main" id="{0934147D-4E09-4041-B932-5A2F17BC62A5}"/>
                </a:ext>
              </a:extLst>
            </p:cNvPr>
            <p:cNvGrpSpPr/>
            <p:nvPr/>
          </p:nvGrpSpPr>
          <p:grpSpPr>
            <a:xfrm>
              <a:off x="9610242" y="2103120"/>
              <a:ext cx="2200758" cy="3657600"/>
              <a:chOff x="8822734" y="1641507"/>
              <a:chExt cx="2726734" cy="4531755"/>
            </a:xfrm>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p:grpSpPr>
          <p:sp>
            <p:nvSpPr>
              <p:cNvPr id="10" name="Round Same Side Corner Rectangle 9"/>
              <p:cNvSpPr/>
              <p:nvPr/>
            </p:nvSpPr>
            <p:spPr>
              <a:xfrm rot="5400000" flipH="1">
                <a:off x="7920225" y="2544019"/>
                <a:ext cx="4531752" cy="2726733"/>
              </a:xfrm>
              <a:prstGeom prst="round2SameRect">
                <a:avLst>
                  <a:gd name="adj1" fmla="val 2589"/>
                  <a:gd name="adj2" fmla="val 0"/>
                </a:avLst>
              </a:prstGeom>
              <a:solidFill>
                <a:schemeClr val="bg1"/>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 name="Round Same Side Corner Rectangle 14"/>
              <p:cNvSpPr/>
              <p:nvPr/>
            </p:nvSpPr>
            <p:spPr>
              <a:xfrm rot="5400000" flipH="1">
                <a:off x="9341196" y="1123046"/>
                <a:ext cx="1689811" cy="2726733"/>
              </a:xfrm>
              <a:prstGeom prst="round2SameRect">
                <a:avLst>
                  <a:gd name="adj1" fmla="val 2589"/>
                  <a:gd name="adj2" fmla="val 0"/>
                </a:avLst>
              </a:prstGeom>
              <a:solidFill>
                <a:srgbClr val="205F79"/>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48235"/>
                  </a:solidFill>
                </a:endParaRPr>
              </a:p>
            </p:txBody>
          </p:sp>
        </p:grpSp>
        <p:sp>
          <p:nvSpPr>
            <p:cNvPr id="63" name="TextBox 62">
              <a:extLst>
                <a:ext uri="{FF2B5EF4-FFF2-40B4-BE49-F238E27FC236}">
                  <a16:creationId xmlns:a16="http://schemas.microsoft.com/office/drawing/2014/main" id="{6C2CEB51-A701-4327-AA0A-1F62DFADCD82}"/>
                </a:ext>
              </a:extLst>
            </p:cNvPr>
            <p:cNvSpPr txBox="1"/>
            <p:nvPr/>
          </p:nvSpPr>
          <p:spPr>
            <a:xfrm>
              <a:off x="10074580" y="2395259"/>
              <a:ext cx="1267976" cy="246221"/>
            </a:xfrm>
            <a:prstGeom prst="rect">
              <a:avLst/>
            </a:prstGeom>
            <a:noFill/>
          </p:spPr>
          <p:txBody>
            <a:bodyPr wrap="none" lIns="0" tIns="0" rIns="0" bIns="0" rtlCol="0" anchor="t">
              <a:spAutoFit/>
            </a:bodyPr>
            <a:lstStyle/>
            <a:p>
              <a:pPr algn="ctr"/>
              <a:r>
                <a:rPr lang="en-US" sz="1600" dirty="0">
                  <a:solidFill>
                    <a:schemeClr val="bg1"/>
                  </a:solidFill>
                  <a:latin typeface="Bernard MT Condensed" panose="02050806060905020404" pitchFamily="18" charset="0"/>
                </a:rPr>
                <a:t>LOREM IPSUM 05</a:t>
              </a:r>
            </a:p>
          </p:txBody>
        </p:sp>
      </p:grpSp>
      <p:sp>
        <p:nvSpPr>
          <p:cNvPr id="64" name="TextBox 63">
            <a:extLst>
              <a:ext uri="{FF2B5EF4-FFF2-40B4-BE49-F238E27FC236}">
                <a16:creationId xmlns:a16="http://schemas.microsoft.com/office/drawing/2014/main" id="{E28E19AD-FA4D-41D6-9595-D2B510263007}"/>
              </a:ext>
            </a:extLst>
          </p:cNvPr>
          <p:cNvSpPr txBox="1"/>
          <p:nvPr/>
        </p:nvSpPr>
        <p:spPr>
          <a:xfrm>
            <a:off x="9838943" y="4269181"/>
            <a:ext cx="1743355" cy="1261606"/>
          </a:xfrm>
          <a:prstGeom prst="rect">
            <a:avLst/>
          </a:prstGeom>
          <a:noFill/>
        </p:spPr>
        <p:txBody>
          <a:bodyPr wrap="square" rtlCol="0">
            <a:spAutoFit/>
          </a:bodyPr>
          <a:lstStyle/>
          <a:p>
            <a:pPr algn="ctr"/>
            <a:r>
              <a:rPr lang="en-US" sz="1200" b="1" dirty="0">
                <a:solidFill>
                  <a:srgbClr val="454545"/>
                </a:solidFill>
                <a:latin typeface="Candara" panose="020E0502030303020204" pitchFamily="34" charset="0"/>
              </a:rPr>
              <a:t>VARIABLE ONE</a:t>
            </a:r>
          </a:p>
          <a:p>
            <a:pPr algn="ctr"/>
            <a:r>
              <a:rPr lang="en-US" sz="800" dirty="0">
                <a:solidFill>
                  <a:srgbClr val="454545"/>
                </a:solidFill>
                <a:latin typeface="Candara" panose="020E0502030303020204" pitchFamily="34" charset="0"/>
              </a:rPr>
              <a:t>----------------------------------------------------</a:t>
            </a:r>
          </a:p>
          <a:p>
            <a:pPr algn="ctr"/>
            <a:r>
              <a:rPr lang="en-US" sz="1200" b="1" dirty="0">
                <a:solidFill>
                  <a:srgbClr val="454545"/>
                </a:solidFill>
                <a:latin typeface="Candara" panose="020E0502030303020204" pitchFamily="34" charset="0"/>
              </a:rPr>
              <a:t>VARIABLE TWO</a:t>
            </a:r>
          </a:p>
          <a:p>
            <a:pPr algn="ctr"/>
            <a:r>
              <a:rPr lang="en-US" sz="800" dirty="0">
                <a:solidFill>
                  <a:srgbClr val="454545"/>
                </a:solidFill>
                <a:latin typeface="Candara" panose="020E0502030303020204" pitchFamily="34" charset="0"/>
              </a:rPr>
              <a:t>----------------------------------------------------</a:t>
            </a:r>
            <a:endParaRPr lang="en-US" sz="1200" dirty="0">
              <a:solidFill>
                <a:srgbClr val="454545"/>
              </a:solidFill>
              <a:latin typeface="Candara" panose="020E0502030303020204" pitchFamily="34" charset="0"/>
            </a:endParaRPr>
          </a:p>
          <a:p>
            <a:pPr algn="ctr"/>
            <a:r>
              <a:rPr lang="en-US" sz="1200" b="1" dirty="0">
                <a:solidFill>
                  <a:srgbClr val="454545"/>
                </a:solidFill>
                <a:latin typeface="Candara" panose="020E0502030303020204" pitchFamily="34" charset="0"/>
              </a:rPr>
              <a:t>VARIABLE THREE</a:t>
            </a:r>
          </a:p>
          <a:p>
            <a:pPr algn="ctr"/>
            <a:r>
              <a:rPr lang="en-US" sz="800" dirty="0">
                <a:solidFill>
                  <a:srgbClr val="454545"/>
                </a:solidFill>
                <a:latin typeface="Candara" panose="020E0502030303020204" pitchFamily="34" charset="0"/>
              </a:rPr>
              <a:t>----------------------------------------------------</a:t>
            </a:r>
          </a:p>
          <a:p>
            <a:pPr algn="ctr"/>
            <a:r>
              <a:rPr lang="en-US" sz="1200" b="1" dirty="0">
                <a:solidFill>
                  <a:srgbClr val="454545"/>
                </a:solidFill>
                <a:latin typeface="Candara" panose="020E0502030303020204" pitchFamily="34" charset="0"/>
              </a:rPr>
              <a:t>VARIABLE FOUR</a:t>
            </a:r>
          </a:p>
          <a:p>
            <a:pPr algn="ctr"/>
            <a:r>
              <a:rPr lang="en-US" sz="800" dirty="0">
                <a:solidFill>
                  <a:srgbClr val="454545"/>
                </a:solidFill>
                <a:latin typeface="Candara" panose="020E0502030303020204" pitchFamily="34" charset="0"/>
              </a:rPr>
              <a:t>----------------------------------------------------</a:t>
            </a:r>
          </a:p>
        </p:txBody>
      </p:sp>
      <p:grpSp>
        <p:nvGrpSpPr>
          <p:cNvPr id="7" name="Group 6">
            <a:extLst>
              <a:ext uri="{FF2B5EF4-FFF2-40B4-BE49-F238E27FC236}">
                <a16:creationId xmlns:a16="http://schemas.microsoft.com/office/drawing/2014/main" id="{3A7B59DC-FFE2-4B3B-9547-CDD35A4338F1}"/>
              </a:ext>
            </a:extLst>
          </p:cNvPr>
          <p:cNvGrpSpPr/>
          <p:nvPr/>
        </p:nvGrpSpPr>
        <p:grpSpPr>
          <a:xfrm>
            <a:off x="10013278" y="2728283"/>
            <a:ext cx="1394684" cy="1424724"/>
            <a:chOff x="10013278" y="2728283"/>
            <a:chExt cx="1394684" cy="1424724"/>
          </a:xfrm>
        </p:grpSpPr>
        <p:grpSp>
          <p:nvGrpSpPr>
            <p:cNvPr id="2" name="Group 1">
              <a:extLst>
                <a:ext uri="{FF2B5EF4-FFF2-40B4-BE49-F238E27FC236}">
                  <a16:creationId xmlns:a16="http://schemas.microsoft.com/office/drawing/2014/main" id="{7E719448-77DC-4DD3-9DA4-4E09C45A3F40}"/>
                </a:ext>
              </a:extLst>
            </p:cNvPr>
            <p:cNvGrpSpPr>
              <a:grpSpLocks noChangeAspect="1"/>
            </p:cNvGrpSpPr>
            <p:nvPr/>
          </p:nvGrpSpPr>
          <p:grpSpPr>
            <a:xfrm>
              <a:off x="10013278" y="2728283"/>
              <a:ext cx="1394684" cy="1424724"/>
              <a:chOff x="7184616" y="-434076"/>
              <a:chExt cx="1969263" cy="2011680"/>
            </a:xfrm>
            <a:effectLst/>
          </p:grpSpPr>
          <p:sp>
            <p:nvSpPr>
              <p:cNvPr id="58" name="Hexagon 57">
                <a:extLst>
                  <a:ext uri="{FF2B5EF4-FFF2-40B4-BE49-F238E27FC236}">
                    <a16:creationId xmlns:a16="http://schemas.microsoft.com/office/drawing/2014/main" id="{2FAEF049-5014-4040-A87B-68CC5951F1AB}"/>
                  </a:ext>
                </a:extLst>
              </p:cNvPr>
              <p:cNvSpPr/>
              <p:nvPr/>
            </p:nvSpPr>
            <p:spPr>
              <a:xfrm rot="16200000">
                <a:off x="7163408" y="-412868"/>
                <a:ext cx="2011680" cy="1969263"/>
              </a:xfrm>
              <a:prstGeom prst="hexagon">
                <a:avLst>
                  <a:gd name="adj" fmla="val 21731"/>
                  <a:gd name="vf" fmla="val 115470"/>
                </a:avLst>
              </a:prstGeom>
              <a:solidFill>
                <a:srgbClr val="205F79"/>
              </a:solidFill>
              <a:ln>
                <a:noFill/>
              </a:ln>
              <a:effectLst>
                <a:outerShdw blurRad="12700" dist="12700" dir="54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62" name="Hexagon 61">
                <a:extLst>
                  <a:ext uri="{FF2B5EF4-FFF2-40B4-BE49-F238E27FC236}">
                    <a16:creationId xmlns:a16="http://schemas.microsoft.com/office/drawing/2014/main" id="{82A84221-F483-487F-8453-D7D60323E775}"/>
                  </a:ext>
                </a:extLst>
              </p:cNvPr>
              <p:cNvSpPr>
                <a:spLocks noChangeAspect="1"/>
              </p:cNvSpPr>
              <p:nvPr/>
            </p:nvSpPr>
            <p:spPr>
              <a:xfrm rot="16200000">
                <a:off x="7216190" y="-351329"/>
                <a:ext cx="1885951" cy="1846184"/>
              </a:xfrm>
              <a:prstGeom prst="hexagon">
                <a:avLst>
                  <a:gd name="adj" fmla="val 21630"/>
                  <a:gd name="vf" fmla="val 11547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66" name="TextBox 65">
              <a:extLst>
                <a:ext uri="{FF2B5EF4-FFF2-40B4-BE49-F238E27FC236}">
                  <a16:creationId xmlns:a16="http://schemas.microsoft.com/office/drawing/2014/main" id="{738BEB16-2AD7-4DE3-89CB-DF2B72AFEFDC}"/>
                </a:ext>
              </a:extLst>
            </p:cNvPr>
            <p:cNvSpPr txBox="1"/>
            <p:nvPr/>
          </p:nvSpPr>
          <p:spPr>
            <a:xfrm>
              <a:off x="10308620" y="3232672"/>
              <a:ext cx="799899" cy="492443"/>
            </a:xfrm>
            <a:prstGeom prst="rect">
              <a:avLst/>
            </a:prstGeom>
            <a:noFill/>
          </p:spPr>
          <p:txBody>
            <a:bodyPr wrap="none" lIns="0" tIns="0" rIns="0" bIns="0" rtlCol="0" anchor="t">
              <a:spAutoFit/>
            </a:bodyPr>
            <a:lstStyle/>
            <a:p>
              <a:pPr algn="ctr"/>
              <a:r>
                <a:rPr lang="en-US" sz="1600" dirty="0">
                  <a:solidFill>
                    <a:srgbClr val="205F79"/>
                  </a:solidFill>
                  <a:latin typeface="Bernard MT Condensed" panose="02050806060905020404" pitchFamily="18" charset="0"/>
                </a:rPr>
                <a:t>$450</a:t>
              </a:r>
              <a:br>
                <a:rPr lang="en-US" sz="1600" dirty="0">
                  <a:solidFill>
                    <a:srgbClr val="205F79"/>
                  </a:solidFill>
                  <a:latin typeface="Bernard MT Condensed" panose="02050806060905020404" pitchFamily="18" charset="0"/>
                </a:rPr>
              </a:br>
              <a:r>
                <a:rPr lang="en-US" sz="1600" dirty="0">
                  <a:solidFill>
                    <a:srgbClr val="205F79"/>
                  </a:solidFill>
                  <a:latin typeface="Bernard MT Condensed" panose="02050806060905020404" pitchFamily="18" charset="0"/>
                </a:rPr>
                <a:t>Per Month</a:t>
              </a:r>
            </a:p>
          </p:txBody>
        </p:sp>
      </p:grpSp>
      <p:grpSp>
        <p:nvGrpSpPr>
          <p:cNvPr id="12" name="Group 11">
            <a:extLst>
              <a:ext uri="{FF2B5EF4-FFF2-40B4-BE49-F238E27FC236}">
                <a16:creationId xmlns:a16="http://schemas.microsoft.com/office/drawing/2014/main" id="{2BF06618-CF8D-4A5D-B5F2-D7B1B9F460DD}"/>
              </a:ext>
            </a:extLst>
          </p:cNvPr>
          <p:cNvGrpSpPr/>
          <p:nvPr/>
        </p:nvGrpSpPr>
        <p:grpSpPr>
          <a:xfrm>
            <a:off x="7324242" y="2103120"/>
            <a:ext cx="2200758" cy="3657600"/>
            <a:chOff x="7324242" y="2103120"/>
            <a:chExt cx="2200758" cy="3657600"/>
          </a:xfrm>
        </p:grpSpPr>
        <p:grpSp>
          <p:nvGrpSpPr>
            <p:cNvPr id="74" name="Group 73">
              <a:extLst>
                <a:ext uri="{FF2B5EF4-FFF2-40B4-BE49-F238E27FC236}">
                  <a16:creationId xmlns:a16="http://schemas.microsoft.com/office/drawing/2014/main" id="{64D43078-907D-4287-9552-806ABE847B21}"/>
                </a:ext>
              </a:extLst>
            </p:cNvPr>
            <p:cNvGrpSpPr/>
            <p:nvPr/>
          </p:nvGrpSpPr>
          <p:grpSpPr>
            <a:xfrm>
              <a:off x="7324242" y="2103120"/>
              <a:ext cx="2200758" cy="3657600"/>
              <a:chOff x="8822734" y="1641507"/>
              <a:chExt cx="2726734" cy="4531755"/>
            </a:xfrm>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p:grpSpPr>
          <p:sp>
            <p:nvSpPr>
              <p:cNvPr id="80" name="Round Same Side Corner Rectangle 9">
                <a:extLst>
                  <a:ext uri="{FF2B5EF4-FFF2-40B4-BE49-F238E27FC236}">
                    <a16:creationId xmlns:a16="http://schemas.microsoft.com/office/drawing/2014/main" id="{59770B6A-EA4E-4FB3-BBC8-3BF9540471E6}"/>
                  </a:ext>
                </a:extLst>
              </p:cNvPr>
              <p:cNvSpPr/>
              <p:nvPr/>
            </p:nvSpPr>
            <p:spPr>
              <a:xfrm rot="5400000" flipH="1">
                <a:off x="7920223" y="2544020"/>
                <a:ext cx="4531753" cy="2726732"/>
              </a:xfrm>
              <a:prstGeom prst="round2SameRect">
                <a:avLst>
                  <a:gd name="adj1" fmla="val 2589"/>
                  <a:gd name="adj2" fmla="val 0"/>
                </a:avLst>
              </a:prstGeom>
              <a:solidFill>
                <a:schemeClr val="bg1"/>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1" name="Round Same Side Corner Rectangle 14">
                <a:extLst>
                  <a:ext uri="{FF2B5EF4-FFF2-40B4-BE49-F238E27FC236}">
                    <a16:creationId xmlns:a16="http://schemas.microsoft.com/office/drawing/2014/main" id="{3640FB87-8B26-44C2-A532-E8AD47587BF8}"/>
                  </a:ext>
                </a:extLst>
              </p:cNvPr>
              <p:cNvSpPr/>
              <p:nvPr/>
            </p:nvSpPr>
            <p:spPr>
              <a:xfrm rot="5400000" flipH="1">
                <a:off x="9341196" y="1123046"/>
                <a:ext cx="1689811" cy="2726733"/>
              </a:xfrm>
              <a:prstGeom prst="round2SameRect">
                <a:avLst>
                  <a:gd name="adj1" fmla="val 2589"/>
                  <a:gd name="adj2" fmla="val 0"/>
                </a:avLst>
              </a:prstGeom>
              <a:solidFill>
                <a:srgbClr val="D34132"/>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48235"/>
                  </a:solidFill>
                </a:endParaRPr>
              </a:p>
            </p:txBody>
          </p:sp>
        </p:grpSp>
        <p:sp>
          <p:nvSpPr>
            <p:cNvPr id="76" name="TextBox 75">
              <a:extLst>
                <a:ext uri="{FF2B5EF4-FFF2-40B4-BE49-F238E27FC236}">
                  <a16:creationId xmlns:a16="http://schemas.microsoft.com/office/drawing/2014/main" id="{DD821E4B-2E89-4C57-8F13-26FC1FDBC982}"/>
                </a:ext>
              </a:extLst>
            </p:cNvPr>
            <p:cNvSpPr txBox="1"/>
            <p:nvPr/>
          </p:nvSpPr>
          <p:spPr>
            <a:xfrm>
              <a:off x="7788580" y="2395259"/>
              <a:ext cx="1267976" cy="246221"/>
            </a:xfrm>
            <a:prstGeom prst="rect">
              <a:avLst/>
            </a:prstGeom>
            <a:noFill/>
          </p:spPr>
          <p:txBody>
            <a:bodyPr wrap="none" lIns="0" tIns="0" rIns="0" bIns="0" rtlCol="0" anchor="t">
              <a:spAutoFit/>
            </a:bodyPr>
            <a:lstStyle/>
            <a:p>
              <a:pPr algn="ctr"/>
              <a:r>
                <a:rPr lang="en-US" sz="1600" dirty="0">
                  <a:solidFill>
                    <a:schemeClr val="bg1"/>
                  </a:solidFill>
                  <a:latin typeface="Bernard MT Condensed" panose="02050806060905020404" pitchFamily="18" charset="0"/>
                </a:rPr>
                <a:t>LOREM IPSUM 04</a:t>
              </a:r>
            </a:p>
          </p:txBody>
        </p:sp>
      </p:grpSp>
      <p:sp>
        <p:nvSpPr>
          <p:cNvPr id="77" name="TextBox 76">
            <a:extLst>
              <a:ext uri="{FF2B5EF4-FFF2-40B4-BE49-F238E27FC236}">
                <a16:creationId xmlns:a16="http://schemas.microsoft.com/office/drawing/2014/main" id="{0207DB74-F5A7-47E0-A926-6C98E3BE67CC}"/>
              </a:ext>
            </a:extLst>
          </p:cNvPr>
          <p:cNvSpPr txBox="1"/>
          <p:nvPr/>
        </p:nvSpPr>
        <p:spPr>
          <a:xfrm>
            <a:off x="7552943" y="4269181"/>
            <a:ext cx="1743355" cy="1261606"/>
          </a:xfrm>
          <a:prstGeom prst="rect">
            <a:avLst/>
          </a:prstGeom>
          <a:noFill/>
        </p:spPr>
        <p:txBody>
          <a:bodyPr wrap="square" rtlCol="0">
            <a:spAutoFit/>
          </a:bodyPr>
          <a:lstStyle/>
          <a:p>
            <a:pPr algn="ctr"/>
            <a:r>
              <a:rPr lang="en-US" sz="1200" b="1" dirty="0">
                <a:solidFill>
                  <a:srgbClr val="454545"/>
                </a:solidFill>
                <a:latin typeface="Candara" panose="020E0502030303020204" pitchFamily="34" charset="0"/>
              </a:rPr>
              <a:t>VARIABLE ONE</a:t>
            </a:r>
          </a:p>
          <a:p>
            <a:pPr algn="ctr"/>
            <a:r>
              <a:rPr lang="en-US" sz="800" dirty="0">
                <a:solidFill>
                  <a:srgbClr val="454545"/>
                </a:solidFill>
                <a:latin typeface="Candara" panose="020E0502030303020204" pitchFamily="34" charset="0"/>
              </a:rPr>
              <a:t>----------------------------------------------------</a:t>
            </a:r>
          </a:p>
          <a:p>
            <a:pPr algn="ctr"/>
            <a:r>
              <a:rPr lang="en-US" sz="1200" b="1" dirty="0">
                <a:solidFill>
                  <a:srgbClr val="454545"/>
                </a:solidFill>
                <a:latin typeface="Candara" panose="020E0502030303020204" pitchFamily="34" charset="0"/>
              </a:rPr>
              <a:t>VARIABLE TWO</a:t>
            </a:r>
          </a:p>
          <a:p>
            <a:pPr algn="ctr"/>
            <a:r>
              <a:rPr lang="en-US" sz="800" dirty="0">
                <a:solidFill>
                  <a:srgbClr val="454545"/>
                </a:solidFill>
                <a:latin typeface="Candara" panose="020E0502030303020204" pitchFamily="34" charset="0"/>
              </a:rPr>
              <a:t>----------------------------------------------------</a:t>
            </a:r>
            <a:endParaRPr lang="en-US" sz="1200" dirty="0">
              <a:solidFill>
                <a:srgbClr val="454545"/>
              </a:solidFill>
              <a:latin typeface="Candara" panose="020E0502030303020204" pitchFamily="34" charset="0"/>
            </a:endParaRPr>
          </a:p>
          <a:p>
            <a:pPr algn="ctr"/>
            <a:r>
              <a:rPr lang="en-US" sz="1200" b="1" dirty="0">
                <a:solidFill>
                  <a:srgbClr val="454545"/>
                </a:solidFill>
                <a:latin typeface="Candara" panose="020E0502030303020204" pitchFamily="34" charset="0"/>
              </a:rPr>
              <a:t>VARIABLE THREE</a:t>
            </a:r>
          </a:p>
          <a:p>
            <a:pPr algn="ctr"/>
            <a:r>
              <a:rPr lang="en-US" sz="800" dirty="0">
                <a:solidFill>
                  <a:srgbClr val="454545"/>
                </a:solidFill>
                <a:latin typeface="Candara" panose="020E0502030303020204" pitchFamily="34" charset="0"/>
              </a:rPr>
              <a:t>----------------------------------------------------</a:t>
            </a:r>
          </a:p>
          <a:p>
            <a:pPr algn="ctr"/>
            <a:r>
              <a:rPr lang="en-US" sz="1200" b="1" dirty="0">
                <a:solidFill>
                  <a:srgbClr val="454545"/>
                </a:solidFill>
                <a:latin typeface="Candara" panose="020E0502030303020204" pitchFamily="34" charset="0"/>
              </a:rPr>
              <a:t>VARIABLE FOUR</a:t>
            </a:r>
          </a:p>
          <a:p>
            <a:pPr algn="ctr"/>
            <a:r>
              <a:rPr lang="en-US" sz="800" dirty="0">
                <a:solidFill>
                  <a:srgbClr val="454545"/>
                </a:solidFill>
                <a:latin typeface="Candara" panose="020E0502030303020204" pitchFamily="34" charset="0"/>
              </a:rPr>
              <a:t>----------------------------------------------------</a:t>
            </a:r>
          </a:p>
        </p:txBody>
      </p:sp>
      <p:grpSp>
        <p:nvGrpSpPr>
          <p:cNvPr id="6" name="Group 5">
            <a:extLst>
              <a:ext uri="{FF2B5EF4-FFF2-40B4-BE49-F238E27FC236}">
                <a16:creationId xmlns:a16="http://schemas.microsoft.com/office/drawing/2014/main" id="{F9B7E1E4-0948-4428-9479-DC582A366324}"/>
              </a:ext>
            </a:extLst>
          </p:cNvPr>
          <p:cNvGrpSpPr/>
          <p:nvPr/>
        </p:nvGrpSpPr>
        <p:grpSpPr>
          <a:xfrm>
            <a:off x="7727278" y="2728283"/>
            <a:ext cx="1394684" cy="1424724"/>
            <a:chOff x="7727278" y="2728283"/>
            <a:chExt cx="1394684" cy="1424724"/>
          </a:xfrm>
        </p:grpSpPr>
        <p:grpSp>
          <p:nvGrpSpPr>
            <p:cNvPr id="75" name="Group 74">
              <a:extLst>
                <a:ext uri="{FF2B5EF4-FFF2-40B4-BE49-F238E27FC236}">
                  <a16:creationId xmlns:a16="http://schemas.microsoft.com/office/drawing/2014/main" id="{34997304-3E73-4700-8B76-62BBE9377736}"/>
                </a:ext>
              </a:extLst>
            </p:cNvPr>
            <p:cNvGrpSpPr>
              <a:grpSpLocks noChangeAspect="1"/>
            </p:cNvGrpSpPr>
            <p:nvPr/>
          </p:nvGrpSpPr>
          <p:grpSpPr>
            <a:xfrm>
              <a:off x="7727278" y="2728283"/>
              <a:ext cx="1394684" cy="1424724"/>
              <a:chOff x="7184616" y="-434076"/>
              <a:chExt cx="1969263" cy="2011680"/>
            </a:xfrm>
            <a:effectLst/>
          </p:grpSpPr>
          <p:sp>
            <p:nvSpPr>
              <p:cNvPr id="78" name="Hexagon 77">
                <a:extLst>
                  <a:ext uri="{FF2B5EF4-FFF2-40B4-BE49-F238E27FC236}">
                    <a16:creationId xmlns:a16="http://schemas.microsoft.com/office/drawing/2014/main" id="{39667AAB-FB30-488A-8A6F-241B6997B0E9}"/>
                  </a:ext>
                </a:extLst>
              </p:cNvPr>
              <p:cNvSpPr/>
              <p:nvPr/>
            </p:nvSpPr>
            <p:spPr>
              <a:xfrm rot="16200000">
                <a:off x="7163408" y="-412868"/>
                <a:ext cx="2011680" cy="1969263"/>
              </a:xfrm>
              <a:prstGeom prst="hexagon">
                <a:avLst>
                  <a:gd name="adj" fmla="val 21731"/>
                  <a:gd name="vf" fmla="val 115470"/>
                </a:avLst>
              </a:prstGeom>
              <a:solidFill>
                <a:srgbClr val="D34132"/>
              </a:solidFill>
              <a:ln>
                <a:noFill/>
              </a:ln>
              <a:effectLst>
                <a:outerShdw blurRad="12700" dist="12700" dir="54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79" name="Hexagon 78">
                <a:extLst>
                  <a:ext uri="{FF2B5EF4-FFF2-40B4-BE49-F238E27FC236}">
                    <a16:creationId xmlns:a16="http://schemas.microsoft.com/office/drawing/2014/main" id="{7577FAF5-B7A4-4CAB-879F-1A8240C93D0D}"/>
                  </a:ext>
                </a:extLst>
              </p:cNvPr>
              <p:cNvSpPr>
                <a:spLocks noChangeAspect="1"/>
              </p:cNvSpPr>
              <p:nvPr/>
            </p:nvSpPr>
            <p:spPr>
              <a:xfrm rot="16200000">
                <a:off x="7216190" y="-351329"/>
                <a:ext cx="1885951" cy="1846184"/>
              </a:xfrm>
              <a:prstGeom prst="hexagon">
                <a:avLst>
                  <a:gd name="adj" fmla="val 21630"/>
                  <a:gd name="vf" fmla="val 11547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73" name="TextBox 72">
              <a:extLst>
                <a:ext uri="{FF2B5EF4-FFF2-40B4-BE49-F238E27FC236}">
                  <a16:creationId xmlns:a16="http://schemas.microsoft.com/office/drawing/2014/main" id="{1B20D30D-5C6D-4BF8-8ED6-1833543718B9}"/>
                </a:ext>
              </a:extLst>
            </p:cNvPr>
            <p:cNvSpPr txBox="1"/>
            <p:nvPr/>
          </p:nvSpPr>
          <p:spPr>
            <a:xfrm>
              <a:off x="8022620" y="3232672"/>
              <a:ext cx="799899" cy="492443"/>
            </a:xfrm>
            <a:prstGeom prst="rect">
              <a:avLst/>
            </a:prstGeom>
            <a:noFill/>
          </p:spPr>
          <p:txBody>
            <a:bodyPr wrap="none" lIns="0" tIns="0" rIns="0" bIns="0" rtlCol="0" anchor="t">
              <a:spAutoFit/>
            </a:bodyPr>
            <a:lstStyle/>
            <a:p>
              <a:pPr algn="ctr"/>
              <a:r>
                <a:rPr lang="en-US" sz="1600" dirty="0">
                  <a:solidFill>
                    <a:srgbClr val="D34132"/>
                  </a:solidFill>
                  <a:latin typeface="Bernard MT Condensed" panose="02050806060905020404" pitchFamily="18" charset="0"/>
                </a:rPr>
                <a:t>$349</a:t>
              </a:r>
              <a:br>
                <a:rPr lang="en-US" sz="1600" dirty="0">
                  <a:solidFill>
                    <a:srgbClr val="D34132"/>
                  </a:solidFill>
                  <a:latin typeface="Bernard MT Condensed" panose="02050806060905020404" pitchFamily="18" charset="0"/>
                </a:rPr>
              </a:br>
              <a:r>
                <a:rPr lang="en-US" sz="1600" dirty="0">
                  <a:solidFill>
                    <a:srgbClr val="D34132"/>
                  </a:solidFill>
                  <a:latin typeface="Bernard MT Condensed" panose="02050806060905020404" pitchFamily="18" charset="0"/>
                </a:rPr>
                <a:t>Per Month</a:t>
              </a:r>
            </a:p>
          </p:txBody>
        </p:sp>
      </p:grpSp>
      <p:grpSp>
        <p:nvGrpSpPr>
          <p:cNvPr id="8" name="Group 7">
            <a:extLst>
              <a:ext uri="{FF2B5EF4-FFF2-40B4-BE49-F238E27FC236}">
                <a16:creationId xmlns:a16="http://schemas.microsoft.com/office/drawing/2014/main" id="{20088CAE-BCF7-45CB-BC83-CB6C8BE54856}"/>
              </a:ext>
            </a:extLst>
          </p:cNvPr>
          <p:cNvGrpSpPr/>
          <p:nvPr/>
        </p:nvGrpSpPr>
        <p:grpSpPr>
          <a:xfrm>
            <a:off x="466242" y="2103120"/>
            <a:ext cx="2200758" cy="3657600"/>
            <a:chOff x="466242" y="2103120"/>
            <a:chExt cx="2200758" cy="3657600"/>
          </a:xfrm>
        </p:grpSpPr>
        <p:grpSp>
          <p:nvGrpSpPr>
            <p:cNvPr id="85" name="Group 84">
              <a:extLst>
                <a:ext uri="{FF2B5EF4-FFF2-40B4-BE49-F238E27FC236}">
                  <a16:creationId xmlns:a16="http://schemas.microsoft.com/office/drawing/2014/main" id="{4219E5F3-D1B9-4B23-89AA-DFF1E21DED91}"/>
                </a:ext>
              </a:extLst>
            </p:cNvPr>
            <p:cNvGrpSpPr/>
            <p:nvPr/>
          </p:nvGrpSpPr>
          <p:grpSpPr>
            <a:xfrm>
              <a:off x="466242" y="2103120"/>
              <a:ext cx="2200758" cy="3657600"/>
              <a:chOff x="8822734" y="1641507"/>
              <a:chExt cx="2726734" cy="4531755"/>
            </a:xfrm>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p:grpSpPr>
          <p:sp>
            <p:nvSpPr>
              <p:cNvPr id="91" name="Round Same Side Corner Rectangle 9">
                <a:extLst>
                  <a:ext uri="{FF2B5EF4-FFF2-40B4-BE49-F238E27FC236}">
                    <a16:creationId xmlns:a16="http://schemas.microsoft.com/office/drawing/2014/main" id="{89D0CC3B-BFB9-459B-BE83-04AEBC85195C}"/>
                  </a:ext>
                </a:extLst>
              </p:cNvPr>
              <p:cNvSpPr/>
              <p:nvPr/>
            </p:nvSpPr>
            <p:spPr>
              <a:xfrm rot="5400000" flipH="1">
                <a:off x="7920225" y="2544019"/>
                <a:ext cx="4531752" cy="2726733"/>
              </a:xfrm>
              <a:prstGeom prst="round2SameRect">
                <a:avLst>
                  <a:gd name="adj1" fmla="val 2589"/>
                  <a:gd name="adj2" fmla="val 0"/>
                </a:avLst>
              </a:prstGeom>
              <a:solidFill>
                <a:schemeClr val="bg1"/>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2" name="Round Same Side Corner Rectangle 14">
                <a:extLst>
                  <a:ext uri="{FF2B5EF4-FFF2-40B4-BE49-F238E27FC236}">
                    <a16:creationId xmlns:a16="http://schemas.microsoft.com/office/drawing/2014/main" id="{8878C167-CC40-4FAD-9A87-FBBF2669DC97}"/>
                  </a:ext>
                </a:extLst>
              </p:cNvPr>
              <p:cNvSpPr/>
              <p:nvPr/>
            </p:nvSpPr>
            <p:spPr>
              <a:xfrm rot="5400000" flipH="1">
                <a:off x="9341196" y="1123046"/>
                <a:ext cx="1689811" cy="2726733"/>
              </a:xfrm>
              <a:prstGeom prst="round2SameRect">
                <a:avLst>
                  <a:gd name="adj1" fmla="val 2589"/>
                  <a:gd name="adj2" fmla="val 0"/>
                </a:avLst>
              </a:prstGeom>
              <a:solidFill>
                <a:srgbClr val="34738D"/>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48235"/>
                  </a:solidFill>
                </a:endParaRPr>
              </a:p>
            </p:txBody>
          </p:sp>
        </p:grpSp>
        <p:sp>
          <p:nvSpPr>
            <p:cNvPr id="87" name="TextBox 86">
              <a:extLst>
                <a:ext uri="{FF2B5EF4-FFF2-40B4-BE49-F238E27FC236}">
                  <a16:creationId xmlns:a16="http://schemas.microsoft.com/office/drawing/2014/main" id="{99E3F814-5F4C-4747-AFC7-141C5FDF708C}"/>
                </a:ext>
              </a:extLst>
            </p:cNvPr>
            <p:cNvSpPr txBox="1"/>
            <p:nvPr/>
          </p:nvSpPr>
          <p:spPr>
            <a:xfrm>
              <a:off x="971663" y="2395259"/>
              <a:ext cx="1185811" cy="234717"/>
            </a:xfrm>
            <a:prstGeom prst="rect">
              <a:avLst/>
            </a:prstGeom>
            <a:noFill/>
          </p:spPr>
          <p:txBody>
            <a:bodyPr wrap="none" lIns="0" tIns="0" rIns="0" bIns="0" rtlCol="0" anchor="t">
              <a:spAutoFit/>
            </a:bodyPr>
            <a:lstStyle/>
            <a:p>
              <a:pPr algn="ctr"/>
              <a:r>
                <a:rPr lang="en-US" sz="1600" dirty="0">
                  <a:solidFill>
                    <a:schemeClr val="bg1"/>
                  </a:solidFill>
                  <a:latin typeface="Bernard MT Condensed" panose="02050806060905020404" pitchFamily="18" charset="0"/>
                </a:rPr>
                <a:t>LOREM IPSUM 01</a:t>
              </a:r>
            </a:p>
          </p:txBody>
        </p:sp>
      </p:grpSp>
      <p:sp>
        <p:nvSpPr>
          <p:cNvPr id="88" name="TextBox 87">
            <a:extLst>
              <a:ext uri="{FF2B5EF4-FFF2-40B4-BE49-F238E27FC236}">
                <a16:creationId xmlns:a16="http://schemas.microsoft.com/office/drawing/2014/main" id="{F8FFAAD7-FB8D-433F-A840-AC953F422873}"/>
              </a:ext>
            </a:extLst>
          </p:cNvPr>
          <p:cNvSpPr txBox="1"/>
          <p:nvPr/>
        </p:nvSpPr>
        <p:spPr>
          <a:xfrm>
            <a:off x="694943" y="4269181"/>
            <a:ext cx="1743355" cy="1261606"/>
          </a:xfrm>
          <a:prstGeom prst="rect">
            <a:avLst/>
          </a:prstGeom>
          <a:noFill/>
        </p:spPr>
        <p:txBody>
          <a:bodyPr wrap="square" rtlCol="0">
            <a:spAutoFit/>
          </a:bodyPr>
          <a:lstStyle/>
          <a:p>
            <a:pPr algn="ctr"/>
            <a:r>
              <a:rPr lang="en-US" sz="1200" b="1" dirty="0">
                <a:solidFill>
                  <a:srgbClr val="454545"/>
                </a:solidFill>
                <a:latin typeface="Candara" panose="020E0502030303020204" pitchFamily="34" charset="0"/>
              </a:rPr>
              <a:t>VARIABLE ONE</a:t>
            </a:r>
          </a:p>
          <a:p>
            <a:pPr algn="ctr"/>
            <a:r>
              <a:rPr lang="en-US" sz="800" dirty="0">
                <a:solidFill>
                  <a:srgbClr val="454545"/>
                </a:solidFill>
                <a:latin typeface="Candara" panose="020E0502030303020204" pitchFamily="34" charset="0"/>
              </a:rPr>
              <a:t>----------------------------------------------------</a:t>
            </a:r>
          </a:p>
          <a:p>
            <a:pPr algn="ctr"/>
            <a:r>
              <a:rPr lang="en-US" sz="1200" b="1" dirty="0">
                <a:solidFill>
                  <a:srgbClr val="454545"/>
                </a:solidFill>
                <a:latin typeface="Candara" panose="020E0502030303020204" pitchFamily="34" charset="0"/>
              </a:rPr>
              <a:t>VARIABLE TWO</a:t>
            </a:r>
          </a:p>
          <a:p>
            <a:pPr algn="ctr"/>
            <a:r>
              <a:rPr lang="en-US" sz="800" dirty="0">
                <a:solidFill>
                  <a:srgbClr val="454545"/>
                </a:solidFill>
                <a:latin typeface="Candara" panose="020E0502030303020204" pitchFamily="34" charset="0"/>
              </a:rPr>
              <a:t>----------------------------------------------------</a:t>
            </a:r>
            <a:endParaRPr lang="en-US" sz="1200" dirty="0">
              <a:solidFill>
                <a:srgbClr val="454545"/>
              </a:solidFill>
              <a:latin typeface="Candara" panose="020E0502030303020204" pitchFamily="34" charset="0"/>
            </a:endParaRPr>
          </a:p>
          <a:p>
            <a:pPr algn="ctr"/>
            <a:r>
              <a:rPr lang="en-US" sz="1200" b="1" dirty="0">
                <a:solidFill>
                  <a:srgbClr val="454545"/>
                </a:solidFill>
                <a:latin typeface="Candara" panose="020E0502030303020204" pitchFamily="34" charset="0"/>
              </a:rPr>
              <a:t>VARIABLE THREE</a:t>
            </a:r>
          </a:p>
          <a:p>
            <a:pPr algn="ctr"/>
            <a:r>
              <a:rPr lang="en-US" sz="800" dirty="0">
                <a:solidFill>
                  <a:srgbClr val="454545"/>
                </a:solidFill>
                <a:latin typeface="Candara" panose="020E0502030303020204" pitchFamily="34" charset="0"/>
              </a:rPr>
              <a:t>----------------------------------------------------</a:t>
            </a:r>
          </a:p>
          <a:p>
            <a:pPr algn="ctr"/>
            <a:r>
              <a:rPr lang="en-US" sz="1200" b="1" dirty="0">
                <a:solidFill>
                  <a:srgbClr val="454545"/>
                </a:solidFill>
                <a:latin typeface="Candara" panose="020E0502030303020204" pitchFamily="34" charset="0"/>
              </a:rPr>
              <a:t>VARIABLE FOUR</a:t>
            </a:r>
          </a:p>
          <a:p>
            <a:pPr algn="ctr"/>
            <a:r>
              <a:rPr lang="en-US" sz="800" dirty="0">
                <a:solidFill>
                  <a:srgbClr val="454545"/>
                </a:solidFill>
                <a:latin typeface="Candara" panose="020E0502030303020204" pitchFamily="34" charset="0"/>
              </a:rPr>
              <a:t>----------------------------------------------------</a:t>
            </a:r>
          </a:p>
        </p:txBody>
      </p:sp>
      <p:grpSp>
        <p:nvGrpSpPr>
          <p:cNvPr id="3" name="Group 2">
            <a:extLst>
              <a:ext uri="{FF2B5EF4-FFF2-40B4-BE49-F238E27FC236}">
                <a16:creationId xmlns:a16="http://schemas.microsoft.com/office/drawing/2014/main" id="{DB742ADF-2C46-4944-9B9E-4F6BE9855BB0}"/>
              </a:ext>
            </a:extLst>
          </p:cNvPr>
          <p:cNvGrpSpPr/>
          <p:nvPr/>
        </p:nvGrpSpPr>
        <p:grpSpPr>
          <a:xfrm>
            <a:off x="869278" y="2728283"/>
            <a:ext cx="1394684" cy="1424724"/>
            <a:chOff x="869278" y="2728283"/>
            <a:chExt cx="1394684" cy="1424724"/>
          </a:xfrm>
        </p:grpSpPr>
        <p:grpSp>
          <p:nvGrpSpPr>
            <p:cNvPr id="86" name="Group 85">
              <a:extLst>
                <a:ext uri="{FF2B5EF4-FFF2-40B4-BE49-F238E27FC236}">
                  <a16:creationId xmlns:a16="http://schemas.microsoft.com/office/drawing/2014/main" id="{CEEA59B0-0B7E-49F4-ADBC-6AE840278ABA}"/>
                </a:ext>
              </a:extLst>
            </p:cNvPr>
            <p:cNvGrpSpPr>
              <a:grpSpLocks noChangeAspect="1"/>
            </p:cNvGrpSpPr>
            <p:nvPr/>
          </p:nvGrpSpPr>
          <p:grpSpPr>
            <a:xfrm>
              <a:off x="869278" y="2728283"/>
              <a:ext cx="1394684" cy="1424724"/>
              <a:chOff x="7184616" y="-434076"/>
              <a:chExt cx="1969263" cy="2011680"/>
            </a:xfrm>
            <a:effectLst/>
          </p:grpSpPr>
          <p:sp>
            <p:nvSpPr>
              <p:cNvPr id="89" name="Hexagon 88">
                <a:extLst>
                  <a:ext uri="{FF2B5EF4-FFF2-40B4-BE49-F238E27FC236}">
                    <a16:creationId xmlns:a16="http://schemas.microsoft.com/office/drawing/2014/main" id="{1177EBCD-BF76-48E8-B265-56C39819645A}"/>
                  </a:ext>
                </a:extLst>
              </p:cNvPr>
              <p:cNvSpPr/>
              <p:nvPr/>
            </p:nvSpPr>
            <p:spPr>
              <a:xfrm rot="16200000">
                <a:off x="7163408" y="-412868"/>
                <a:ext cx="2011680" cy="1969263"/>
              </a:xfrm>
              <a:prstGeom prst="hexagon">
                <a:avLst>
                  <a:gd name="adj" fmla="val 21731"/>
                  <a:gd name="vf" fmla="val 115470"/>
                </a:avLst>
              </a:prstGeom>
              <a:solidFill>
                <a:srgbClr val="34738D"/>
              </a:solidFill>
              <a:ln>
                <a:noFill/>
              </a:ln>
              <a:effectLst>
                <a:outerShdw blurRad="12700" dist="12700" dir="54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0" name="Hexagon 89">
                <a:extLst>
                  <a:ext uri="{FF2B5EF4-FFF2-40B4-BE49-F238E27FC236}">
                    <a16:creationId xmlns:a16="http://schemas.microsoft.com/office/drawing/2014/main" id="{B270A5DF-A813-45CB-B4BC-8FFAB0B9F82D}"/>
                  </a:ext>
                </a:extLst>
              </p:cNvPr>
              <p:cNvSpPr>
                <a:spLocks noChangeAspect="1"/>
              </p:cNvSpPr>
              <p:nvPr/>
            </p:nvSpPr>
            <p:spPr>
              <a:xfrm rot="16200000">
                <a:off x="7216190" y="-351329"/>
                <a:ext cx="1885951" cy="1846184"/>
              </a:xfrm>
              <a:prstGeom prst="hexagon">
                <a:avLst>
                  <a:gd name="adj" fmla="val 21630"/>
                  <a:gd name="vf" fmla="val 11547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84" name="TextBox 83">
              <a:extLst>
                <a:ext uri="{FF2B5EF4-FFF2-40B4-BE49-F238E27FC236}">
                  <a16:creationId xmlns:a16="http://schemas.microsoft.com/office/drawing/2014/main" id="{9BF534D9-60AC-400C-BDB2-74EF2525E0D8}"/>
                </a:ext>
              </a:extLst>
            </p:cNvPr>
            <p:cNvSpPr txBox="1"/>
            <p:nvPr/>
          </p:nvSpPr>
          <p:spPr>
            <a:xfrm>
              <a:off x="1164284" y="3220086"/>
              <a:ext cx="804672" cy="493776"/>
            </a:xfrm>
            <a:prstGeom prst="rect">
              <a:avLst/>
            </a:prstGeom>
            <a:noFill/>
          </p:spPr>
          <p:txBody>
            <a:bodyPr wrap="none" lIns="0" tIns="0" rIns="0" bIns="0" rtlCol="0" anchor="t">
              <a:spAutoFit/>
            </a:bodyPr>
            <a:lstStyle/>
            <a:p>
              <a:pPr algn="ctr"/>
              <a:r>
                <a:rPr lang="en-US" sz="1600" dirty="0">
                  <a:solidFill>
                    <a:srgbClr val="34738D"/>
                  </a:solidFill>
                  <a:latin typeface="Bernard MT Condensed" panose="02050806060905020404" pitchFamily="18" charset="0"/>
                </a:rPr>
                <a:t>$223</a:t>
              </a:r>
              <a:br>
                <a:rPr lang="en-US" sz="1600" dirty="0">
                  <a:solidFill>
                    <a:srgbClr val="34738D"/>
                  </a:solidFill>
                  <a:latin typeface="Bernard MT Condensed" panose="02050806060905020404" pitchFamily="18" charset="0"/>
                </a:rPr>
              </a:br>
              <a:r>
                <a:rPr lang="en-US" sz="1600" dirty="0">
                  <a:solidFill>
                    <a:srgbClr val="34738D"/>
                  </a:solidFill>
                  <a:latin typeface="Bernard MT Condensed" panose="02050806060905020404" pitchFamily="18" charset="0"/>
                </a:rPr>
                <a:t>Per Month</a:t>
              </a:r>
            </a:p>
          </p:txBody>
        </p:sp>
      </p:grpSp>
      <p:grpSp>
        <p:nvGrpSpPr>
          <p:cNvPr id="11" name="Group 10">
            <a:extLst>
              <a:ext uri="{FF2B5EF4-FFF2-40B4-BE49-F238E27FC236}">
                <a16:creationId xmlns:a16="http://schemas.microsoft.com/office/drawing/2014/main" id="{8ABE4135-296F-42C8-BF83-037254AAB11C}"/>
              </a:ext>
            </a:extLst>
          </p:cNvPr>
          <p:cNvGrpSpPr/>
          <p:nvPr/>
        </p:nvGrpSpPr>
        <p:grpSpPr>
          <a:xfrm>
            <a:off x="5038242" y="2103120"/>
            <a:ext cx="2200758" cy="3657600"/>
            <a:chOff x="5038242" y="2103120"/>
            <a:chExt cx="2200758" cy="3657600"/>
          </a:xfrm>
        </p:grpSpPr>
        <p:grpSp>
          <p:nvGrpSpPr>
            <p:cNvPr id="107" name="Group 106">
              <a:extLst>
                <a:ext uri="{FF2B5EF4-FFF2-40B4-BE49-F238E27FC236}">
                  <a16:creationId xmlns:a16="http://schemas.microsoft.com/office/drawing/2014/main" id="{4000430D-83EA-4CF0-A6EE-673D40E39F85}"/>
                </a:ext>
              </a:extLst>
            </p:cNvPr>
            <p:cNvGrpSpPr/>
            <p:nvPr/>
          </p:nvGrpSpPr>
          <p:grpSpPr>
            <a:xfrm>
              <a:off x="5038242" y="2103120"/>
              <a:ext cx="2200758" cy="3657600"/>
              <a:chOff x="8822734" y="1641507"/>
              <a:chExt cx="2726734" cy="4531755"/>
            </a:xfrm>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p:grpSpPr>
          <p:sp>
            <p:nvSpPr>
              <p:cNvPr id="113" name="Round Same Side Corner Rectangle 9">
                <a:extLst>
                  <a:ext uri="{FF2B5EF4-FFF2-40B4-BE49-F238E27FC236}">
                    <a16:creationId xmlns:a16="http://schemas.microsoft.com/office/drawing/2014/main" id="{A8543D6B-F572-4765-A356-E2ED6E2ADCF7}"/>
                  </a:ext>
                </a:extLst>
              </p:cNvPr>
              <p:cNvSpPr/>
              <p:nvPr/>
            </p:nvSpPr>
            <p:spPr>
              <a:xfrm rot="5400000" flipH="1">
                <a:off x="7920225" y="2544019"/>
                <a:ext cx="4531752" cy="2726733"/>
              </a:xfrm>
              <a:prstGeom prst="round2SameRect">
                <a:avLst>
                  <a:gd name="adj1" fmla="val 2589"/>
                  <a:gd name="adj2" fmla="val 0"/>
                </a:avLst>
              </a:prstGeom>
              <a:solidFill>
                <a:schemeClr val="bg1"/>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4" name="Round Same Side Corner Rectangle 14">
                <a:extLst>
                  <a:ext uri="{FF2B5EF4-FFF2-40B4-BE49-F238E27FC236}">
                    <a16:creationId xmlns:a16="http://schemas.microsoft.com/office/drawing/2014/main" id="{18CF84DC-FB82-40E2-B6D1-F23262A9F0D1}"/>
                  </a:ext>
                </a:extLst>
              </p:cNvPr>
              <p:cNvSpPr/>
              <p:nvPr/>
            </p:nvSpPr>
            <p:spPr>
              <a:xfrm rot="5400000" flipH="1">
                <a:off x="9341196" y="1123046"/>
                <a:ext cx="1689811" cy="2726733"/>
              </a:xfrm>
              <a:prstGeom prst="round2SameRect">
                <a:avLst>
                  <a:gd name="adj1" fmla="val 2589"/>
                  <a:gd name="adj2" fmla="val 0"/>
                </a:avLst>
              </a:prstGeom>
              <a:solidFill>
                <a:srgbClr val="EF9D27"/>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48235"/>
                  </a:solidFill>
                </a:endParaRPr>
              </a:p>
            </p:txBody>
          </p:sp>
        </p:grpSp>
        <p:sp>
          <p:nvSpPr>
            <p:cNvPr id="109" name="TextBox 108">
              <a:extLst>
                <a:ext uri="{FF2B5EF4-FFF2-40B4-BE49-F238E27FC236}">
                  <a16:creationId xmlns:a16="http://schemas.microsoft.com/office/drawing/2014/main" id="{CA94CF14-74CC-4451-8F6E-29FD470A6D51}"/>
                </a:ext>
              </a:extLst>
            </p:cNvPr>
            <p:cNvSpPr txBox="1"/>
            <p:nvPr/>
          </p:nvSpPr>
          <p:spPr>
            <a:xfrm>
              <a:off x="5502580" y="2395259"/>
              <a:ext cx="1267976" cy="246221"/>
            </a:xfrm>
            <a:prstGeom prst="rect">
              <a:avLst/>
            </a:prstGeom>
            <a:noFill/>
          </p:spPr>
          <p:txBody>
            <a:bodyPr wrap="none" lIns="0" tIns="0" rIns="0" bIns="0" rtlCol="0" anchor="t">
              <a:spAutoFit/>
            </a:bodyPr>
            <a:lstStyle/>
            <a:p>
              <a:pPr algn="ctr"/>
              <a:r>
                <a:rPr lang="en-US" sz="1600" dirty="0">
                  <a:solidFill>
                    <a:schemeClr val="bg1"/>
                  </a:solidFill>
                  <a:latin typeface="Bernard MT Condensed" panose="02050806060905020404" pitchFamily="18" charset="0"/>
                </a:rPr>
                <a:t>LOREM IPSUM 03</a:t>
              </a:r>
            </a:p>
          </p:txBody>
        </p:sp>
      </p:grpSp>
      <p:sp>
        <p:nvSpPr>
          <p:cNvPr id="110" name="TextBox 109">
            <a:extLst>
              <a:ext uri="{FF2B5EF4-FFF2-40B4-BE49-F238E27FC236}">
                <a16:creationId xmlns:a16="http://schemas.microsoft.com/office/drawing/2014/main" id="{EC52404B-7CDD-4200-A41E-36385B47B3EE}"/>
              </a:ext>
            </a:extLst>
          </p:cNvPr>
          <p:cNvSpPr txBox="1"/>
          <p:nvPr/>
        </p:nvSpPr>
        <p:spPr>
          <a:xfrm>
            <a:off x="5266943" y="4269181"/>
            <a:ext cx="1743355" cy="1261606"/>
          </a:xfrm>
          <a:prstGeom prst="rect">
            <a:avLst/>
          </a:prstGeom>
          <a:noFill/>
        </p:spPr>
        <p:txBody>
          <a:bodyPr wrap="square" rtlCol="0">
            <a:spAutoFit/>
          </a:bodyPr>
          <a:lstStyle/>
          <a:p>
            <a:pPr algn="ctr"/>
            <a:r>
              <a:rPr lang="en-US" sz="1200" b="1" dirty="0">
                <a:solidFill>
                  <a:srgbClr val="454545"/>
                </a:solidFill>
                <a:latin typeface="Candara" panose="020E0502030303020204" pitchFamily="34" charset="0"/>
              </a:rPr>
              <a:t>VARIABLE ONE</a:t>
            </a:r>
          </a:p>
          <a:p>
            <a:pPr algn="ctr"/>
            <a:r>
              <a:rPr lang="en-US" sz="800" dirty="0">
                <a:solidFill>
                  <a:srgbClr val="454545"/>
                </a:solidFill>
                <a:latin typeface="Candara" panose="020E0502030303020204" pitchFamily="34" charset="0"/>
              </a:rPr>
              <a:t>----------------------------------------------------</a:t>
            </a:r>
          </a:p>
          <a:p>
            <a:pPr algn="ctr"/>
            <a:r>
              <a:rPr lang="en-US" sz="1200" b="1" dirty="0">
                <a:solidFill>
                  <a:srgbClr val="454545"/>
                </a:solidFill>
                <a:latin typeface="Candara" panose="020E0502030303020204" pitchFamily="34" charset="0"/>
              </a:rPr>
              <a:t>VARIABLE TWO</a:t>
            </a:r>
          </a:p>
          <a:p>
            <a:pPr algn="ctr"/>
            <a:r>
              <a:rPr lang="en-US" sz="800" dirty="0">
                <a:solidFill>
                  <a:srgbClr val="454545"/>
                </a:solidFill>
                <a:latin typeface="Candara" panose="020E0502030303020204" pitchFamily="34" charset="0"/>
              </a:rPr>
              <a:t>----------------------------------------------------</a:t>
            </a:r>
            <a:endParaRPr lang="en-US" sz="1200" dirty="0">
              <a:solidFill>
                <a:srgbClr val="454545"/>
              </a:solidFill>
              <a:latin typeface="Candara" panose="020E0502030303020204" pitchFamily="34" charset="0"/>
            </a:endParaRPr>
          </a:p>
          <a:p>
            <a:pPr algn="ctr"/>
            <a:r>
              <a:rPr lang="en-US" sz="1200" b="1" dirty="0">
                <a:solidFill>
                  <a:srgbClr val="454545"/>
                </a:solidFill>
                <a:latin typeface="Candara" panose="020E0502030303020204" pitchFamily="34" charset="0"/>
              </a:rPr>
              <a:t>VARIABLE THREE</a:t>
            </a:r>
          </a:p>
          <a:p>
            <a:pPr algn="ctr"/>
            <a:r>
              <a:rPr lang="en-US" sz="800" dirty="0">
                <a:solidFill>
                  <a:srgbClr val="454545"/>
                </a:solidFill>
                <a:latin typeface="Candara" panose="020E0502030303020204" pitchFamily="34" charset="0"/>
              </a:rPr>
              <a:t>----------------------------------------------------</a:t>
            </a:r>
          </a:p>
          <a:p>
            <a:pPr algn="ctr"/>
            <a:r>
              <a:rPr lang="en-US" sz="1200" b="1" dirty="0">
                <a:solidFill>
                  <a:srgbClr val="454545"/>
                </a:solidFill>
                <a:latin typeface="Candara" panose="020E0502030303020204" pitchFamily="34" charset="0"/>
              </a:rPr>
              <a:t>VARIABLE FOUR</a:t>
            </a:r>
          </a:p>
          <a:p>
            <a:pPr algn="ctr"/>
            <a:r>
              <a:rPr lang="en-US" sz="800" dirty="0">
                <a:solidFill>
                  <a:srgbClr val="454545"/>
                </a:solidFill>
                <a:latin typeface="Candara" panose="020E0502030303020204" pitchFamily="34" charset="0"/>
              </a:rPr>
              <a:t>----------------------------------------------------</a:t>
            </a:r>
          </a:p>
        </p:txBody>
      </p:sp>
      <p:grpSp>
        <p:nvGrpSpPr>
          <p:cNvPr id="5" name="Group 4">
            <a:extLst>
              <a:ext uri="{FF2B5EF4-FFF2-40B4-BE49-F238E27FC236}">
                <a16:creationId xmlns:a16="http://schemas.microsoft.com/office/drawing/2014/main" id="{9995DDF7-6278-4898-B0DC-33C4EB281AA7}"/>
              </a:ext>
            </a:extLst>
          </p:cNvPr>
          <p:cNvGrpSpPr/>
          <p:nvPr/>
        </p:nvGrpSpPr>
        <p:grpSpPr>
          <a:xfrm>
            <a:off x="5441278" y="2728283"/>
            <a:ext cx="1394684" cy="1424724"/>
            <a:chOff x="5441278" y="2728283"/>
            <a:chExt cx="1394684" cy="1424724"/>
          </a:xfrm>
        </p:grpSpPr>
        <p:grpSp>
          <p:nvGrpSpPr>
            <p:cNvPr id="108" name="Group 107">
              <a:extLst>
                <a:ext uri="{FF2B5EF4-FFF2-40B4-BE49-F238E27FC236}">
                  <a16:creationId xmlns:a16="http://schemas.microsoft.com/office/drawing/2014/main" id="{47BB3E0E-214D-445B-AC70-78FFA77B3E6A}"/>
                </a:ext>
              </a:extLst>
            </p:cNvPr>
            <p:cNvGrpSpPr>
              <a:grpSpLocks noChangeAspect="1"/>
            </p:cNvGrpSpPr>
            <p:nvPr/>
          </p:nvGrpSpPr>
          <p:grpSpPr>
            <a:xfrm>
              <a:off x="5441278" y="2728283"/>
              <a:ext cx="1394684" cy="1424724"/>
              <a:chOff x="7184616" y="-434076"/>
              <a:chExt cx="1969263" cy="2011680"/>
            </a:xfrm>
            <a:effectLst/>
          </p:grpSpPr>
          <p:sp>
            <p:nvSpPr>
              <p:cNvPr id="111" name="Hexagon 110">
                <a:extLst>
                  <a:ext uri="{FF2B5EF4-FFF2-40B4-BE49-F238E27FC236}">
                    <a16:creationId xmlns:a16="http://schemas.microsoft.com/office/drawing/2014/main" id="{156064D5-0443-4AD1-87E4-F5FCE8E519B9}"/>
                  </a:ext>
                </a:extLst>
              </p:cNvPr>
              <p:cNvSpPr/>
              <p:nvPr/>
            </p:nvSpPr>
            <p:spPr>
              <a:xfrm rot="16200000">
                <a:off x="7163408" y="-412868"/>
                <a:ext cx="2011680" cy="1969263"/>
              </a:xfrm>
              <a:prstGeom prst="hexagon">
                <a:avLst>
                  <a:gd name="adj" fmla="val 21731"/>
                  <a:gd name="vf" fmla="val 115470"/>
                </a:avLst>
              </a:prstGeom>
              <a:solidFill>
                <a:srgbClr val="EF9D27"/>
              </a:solidFill>
              <a:ln>
                <a:noFill/>
              </a:ln>
              <a:effectLst>
                <a:outerShdw blurRad="12700" dist="12700" dir="54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2" name="Hexagon 111">
                <a:extLst>
                  <a:ext uri="{FF2B5EF4-FFF2-40B4-BE49-F238E27FC236}">
                    <a16:creationId xmlns:a16="http://schemas.microsoft.com/office/drawing/2014/main" id="{9ACB2068-01CF-4761-8AC0-BBF3E9693E74}"/>
                  </a:ext>
                </a:extLst>
              </p:cNvPr>
              <p:cNvSpPr>
                <a:spLocks noChangeAspect="1"/>
              </p:cNvSpPr>
              <p:nvPr/>
            </p:nvSpPr>
            <p:spPr>
              <a:xfrm rot="16200000">
                <a:off x="7216190" y="-351329"/>
                <a:ext cx="1885951" cy="1846184"/>
              </a:xfrm>
              <a:prstGeom prst="hexagon">
                <a:avLst>
                  <a:gd name="adj" fmla="val 21630"/>
                  <a:gd name="vf" fmla="val 11547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06" name="TextBox 105">
              <a:extLst>
                <a:ext uri="{FF2B5EF4-FFF2-40B4-BE49-F238E27FC236}">
                  <a16:creationId xmlns:a16="http://schemas.microsoft.com/office/drawing/2014/main" id="{2B7853B7-CD7D-4D54-8B6C-5A058CA28F09}"/>
                </a:ext>
              </a:extLst>
            </p:cNvPr>
            <p:cNvSpPr txBox="1"/>
            <p:nvPr/>
          </p:nvSpPr>
          <p:spPr>
            <a:xfrm>
              <a:off x="5736620" y="3232672"/>
              <a:ext cx="799899" cy="492443"/>
            </a:xfrm>
            <a:prstGeom prst="rect">
              <a:avLst/>
            </a:prstGeom>
            <a:noFill/>
          </p:spPr>
          <p:txBody>
            <a:bodyPr wrap="none" lIns="0" tIns="0" rIns="0" bIns="0" rtlCol="0" anchor="t">
              <a:spAutoFit/>
            </a:bodyPr>
            <a:lstStyle/>
            <a:p>
              <a:pPr algn="ctr"/>
              <a:r>
                <a:rPr lang="en-US" sz="1600" dirty="0">
                  <a:solidFill>
                    <a:srgbClr val="EF9D27"/>
                  </a:solidFill>
                  <a:latin typeface="Bernard MT Condensed" panose="02050806060905020404" pitchFamily="18" charset="0"/>
                </a:rPr>
                <a:t>$315</a:t>
              </a:r>
              <a:br>
                <a:rPr lang="en-US" sz="1600" dirty="0">
                  <a:solidFill>
                    <a:srgbClr val="EF9D27"/>
                  </a:solidFill>
                  <a:latin typeface="Bernard MT Condensed" panose="02050806060905020404" pitchFamily="18" charset="0"/>
                </a:rPr>
              </a:br>
              <a:r>
                <a:rPr lang="en-US" sz="1600" dirty="0">
                  <a:solidFill>
                    <a:srgbClr val="EF9D27"/>
                  </a:solidFill>
                  <a:latin typeface="Bernard MT Condensed" panose="02050806060905020404" pitchFamily="18" charset="0"/>
                </a:rPr>
                <a:t>Per Month</a:t>
              </a:r>
            </a:p>
          </p:txBody>
        </p:sp>
      </p:grpSp>
      <p:grpSp>
        <p:nvGrpSpPr>
          <p:cNvPr id="9" name="Group 8">
            <a:extLst>
              <a:ext uri="{FF2B5EF4-FFF2-40B4-BE49-F238E27FC236}">
                <a16:creationId xmlns:a16="http://schemas.microsoft.com/office/drawing/2014/main" id="{F1CEC0B3-E420-4AB1-B17F-4102F92189F4}"/>
              </a:ext>
            </a:extLst>
          </p:cNvPr>
          <p:cNvGrpSpPr/>
          <p:nvPr/>
        </p:nvGrpSpPr>
        <p:grpSpPr>
          <a:xfrm>
            <a:off x="2419481" y="1600200"/>
            <a:ext cx="2695929" cy="4480560"/>
            <a:chOff x="2419481" y="1600200"/>
            <a:chExt cx="2695929" cy="4480560"/>
          </a:xfrm>
        </p:grpSpPr>
        <p:grpSp>
          <p:nvGrpSpPr>
            <p:cNvPr id="57" name="Group 56">
              <a:extLst>
                <a:ext uri="{FF2B5EF4-FFF2-40B4-BE49-F238E27FC236}">
                  <a16:creationId xmlns:a16="http://schemas.microsoft.com/office/drawing/2014/main" id="{404708D7-C17B-45BD-BA47-E7A0D29A83FF}"/>
                </a:ext>
              </a:extLst>
            </p:cNvPr>
            <p:cNvGrpSpPr/>
            <p:nvPr/>
          </p:nvGrpSpPr>
          <p:grpSpPr>
            <a:xfrm>
              <a:off x="2419481" y="1600200"/>
              <a:ext cx="2695929" cy="4480560"/>
              <a:chOff x="8822734" y="1641507"/>
              <a:chExt cx="2726734" cy="4531755"/>
            </a:xfrm>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p:grpSpPr>
          <p:sp>
            <p:nvSpPr>
              <p:cNvPr id="69" name="Round Same Side Corner Rectangle 9">
                <a:extLst>
                  <a:ext uri="{FF2B5EF4-FFF2-40B4-BE49-F238E27FC236}">
                    <a16:creationId xmlns:a16="http://schemas.microsoft.com/office/drawing/2014/main" id="{75358259-2DD4-439D-8C3F-A840CEAF5D7F}"/>
                  </a:ext>
                </a:extLst>
              </p:cNvPr>
              <p:cNvSpPr/>
              <p:nvPr/>
            </p:nvSpPr>
            <p:spPr>
              <a:xfrm rot="5400000" flipH="1">
                <a:off x="7920225" y="2544019"/>
                <a:ext cx="4531752" cy="2726733"/>
              </a:xfrm>
              <a:prstGeom prst="round2SameRect">
                <a:avLst>
                  <a:gd name="adj1" fmla="val 2589"/>
                  <a:gd name="adj2" fmla="val 0"/>
                </a:avLst>
              </a:prstGeom>
              <a:solidFill>
                <a:schemeClr val="bg1"/>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0" name="Round Same Side Corner Rectangle 14">
                <a:extLst>
                  <a:ext uri="{FF2B5EF4-FFF2-40B4-BE49-F238E27FC236}">
                    <a16:creationId xmlns:a16="http://schemas.microsoft.com/office/drawing/2014/main" id="{D17039DF-4242-4602-B1B0-F0EA63930FC5}"/>
                  </a:ext>
                </a:extLst>
              </p:cNvPr>
              <p:cNvSpPr/>
              <p:nvPr/>
            </p:nvSpPr>
            <p:spPr>
              <a:xfrm rot="5400000" flipH="1">
                <a:off x="9341196" y="1123046"/>
                <a:ext cx="1689811" cy="2726733"/>
              </a:xfrm>
              <a:prstGeom prst="round2SameRect">
                <a:avLst>
                  <a:gd name="adj1" fmla="val 2589"/>
                  <a:gd name="adj2" fmla="val 0"/>
                </a:avLst>
              </a:prstGeom>
              <a:solidFill>
                <a:srgbClr val="189A80"/>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48235"/>
                  </a:solidFill>
                </a:endParaRPr>
              </a:p>
            </p:txBody>
          </p:sp>
        </p:grpSp>
        <p:sp>
          <p:nvSpPr>
            <p:cNvPr id="60" name="TextBox 59">
              <a:extLst>
                <a:ext uri="{FF2B5EF4-FFF2-40B4-BE49-F238E27FC236}">
                  <a16:creationId xmlns:a16="http://schemas.microsoft.com/office/drawing/2014/main" id="{F80025A4-F693-46BF-AB27-F04BA979AE9A}"/>
                </a:ext>
              </a:extLst>
            </p:cNvPr>
            <p:cNvSpPr txBox="1"/>
            <p:nvPr/>
          </p:nvSpPr>
          <p:spPr>
            <a:xfrm>
              <a:off x="3130943" y="1958070"/>
              <a:ext cx="1267976" cy="246221"/>
            </a:xfrm>
            <a:prstGeom prst="rect">
              <a:avLst/>
            </a:prstGeom>
            <a:noFill/>
          </p:spPr>
          <p:txBody>
            <a:bodyPr wrap="none" lIns="0" tIns="0" rIns="0" bIns="0" rtlCol="0" anchor="t">
              <a:spAutoFit/>
            </a:bodyPr>
            <a:lstStyle/>
            <a:p>
              <a:pPr algn="ctr"/>
              <a:r>
                <a:rPr lang="en-US" sz="1600" dirty="0">
                  <a:solidFill>
                    <a:schemeClr val="bg1"/>
                  </a:solidFill>
                  <a:latin typeface="Bernard MT Condensed" panose="02050806060905020404" pitchFamily="18" charset="0"/>
                </a:rPr>
                <a:t>LOREM IPSUM 02</a:t>
              </a:r>
            </a:p>
          </p:txBody>
        </p:sp>
      </p:grpSp>
      <p:sp>
        <p:nvSpPr>
          <p:cNvPr id="61" name="TextBox 60">
            <a:extLst>
              <a:ext uri="{FF2B5EF4-FFF2-40B4-BE49-F238E27FC236}">
                <a16:creationId xmlns:a16="http://schemas.microsoft.com/office/drawing/2014/main" id="{8260DDDE-E67F-4B72-B233-3FB8CC79B05E}"/>
              </a:ext>
            </a:extLst>
          </p:cNvPr>
          <p:cNvSpPr txBox="1"/>
          <p:nvPr/>
        </p:nvSpPr>
        <p:spPr>
          <a:xfrm>
            <a:off x="2699640" y="4253624"/>
            <a:ext cx="2135610" cy="1545467"/>
          </a:xfrm>
          <a:prstGeom prst="rect">
            <a:avLst/>
          </a:prstGeom>
          <a:noFill/>
        </p:spPr>
        <p:txBody>
          <a:bodyPr wrap="square" rtlCol="0">
            <a:spAutoFit/>
          </a:bodyPr>
          <a:lstStyle/>
          <a:p>
            <a:pPr algn="ctr"/>
            <a:r>
              <a:rPr lang="en-US" sz="1200" b="1" dirty="0">
                <a:solidFill>
                  <a:srgbClr val="454545"/>
                </a:solidFill>
                <a:latin typeface="Candara" panose="020E0502030303020204" pitchFamily="34" charset="0"/>
              </a:rPr>
              <a:t>VARIABLE ONE</a:t>
            </a:r>
          </a:p>
          <a:p>
            <a:pPr algn="ctr"/>
            <a:r>
              <a:rPr lang="en-US" sz="800" dirty="0">
                <a:solidFill>
                  <a:srgbClr val="454545"/>
                </a:solidFill>
                <a:latin typeface="Candara" panose="020E0502030303020204" pitchFamily="34" charset="0"/>
              </a:rPr>
              <a:t>----------------------------------------------------</a:t>
            </a:r>
          </a:p>
          <a:p>
            <a:pPr algn="ctr"/>
            <a:r>
              <a:rPr lang="en-US" sz="1200" b="1" dirty="0">
                <a:solidFill>
                  <a:srgbClr val="454545"/>
                </a:solidFill>
                <a:latin typeface="Candara" panose="020E0502030303020204" pitchFamily="34" charset="0"/>
              </a:rPr>
              <a:t>VARIABLE TWO</a:t>
            </a:r>
          </a:p>
          <a:p>
            <a:pPr algn="ctr"/>
            <a:r>
              <a:rPr lang="en-US" sz="800" dirty="0">
                <a:solidFill>
                  <a:srgbClr val="454545"/>
                </a:solidFill>
                <a:latin typeface="Candara" panose="020E0502030303020204" pitchFamily="34" charset="0"/>
              </a:rPr>
              <a:t>----------------------------------------------------</a:t>
            </a:r>
            <a:endParaRPr lang="en-US" sz="1200" dirty="0">
              <a:solidFill>
                <a:srgbClr val="454545"/>
              </a:solidFill>
              <a:latin typeface="Candara" panose="020E0502030303020204" pitchFamily="34" charset="0"/>
            </a:endParaRPr>
          </a:p>
          <a:p>
            <a:pPr algn="ctr"/>
            <a:r>
              <a:rPr lang="en-US" sz="1200" b="1" dirty="0">
                <a:solidFill>
                  <a:srgbClr val="454545"/>
                </a:solidFill>
                <a:latin typeface="Candara" panose="020E0502030303020204" pitchFamily="34" charset="0"/>
              </a:rPr>
              <a:t>VARIABLE THREE</a:t>
            </a:r>
          </a:p>
          <a:p>
            <a:pPr algn="ctr"/>
            <a:r>
              <a:rPr lang="en-US" sz="800" dirty="0">
                <a:solidFill>
                  <a:srgbClr val="454545"/>
                </a:solidFill>
                <a:latin typeface="Candara" panose="020E0502030303020204" pitchFamily="34" charset="0"/>
              </a:rPr>
              <a:t>----------------------------------------------------</a:t>
            </a:r>
          </a:p>
          <a:p>
            <a:pPr algn="ctr"/>
            <a:r>
              <a:rPr lang="en-US" sz="1200" b="1" dirty="0">
                <a:solidFill>
                  <a:srgbClr val="454545"/>
                </a:solidFill>
                <a:latin typeface="Candara" panose="020E0502030303020204" pitchFamily="34" charset="0"/>
              </a:rPr>
              <a:t>VARIABLE FOUR</a:t>
            </a:r>
          </a:p>
          <a:p>
            <a:pPr algn="ctr"/>
            <a:r>
              <a:rPr lang="en-US" sz="800" dirty="0">
                <a:solidFill>
                  <a:srgbClr val="454545"/>
                </a:solidFill>
                <a:latin typeface="Candara" panose="020E0502030303020204" pitchFamily="34" charset="0"/>
              </a:rPr>
              <a:t>----------------------------------------------------</a:t>
            </a:r>
          </a:p>
        </p:txBody>
      </p:sp>
      <p:grpSp>
        <p:nvGrpSpPr>
          <p:cNvPr id="4" name="Group 3">
            <a:extLst>
              <a:ext uri="{FF2B5EF4-FFF2-40B4-BE49-F238E27FC236}">
                <a16:creationId xmlns:a16="http://schemas.microsoft.com/office/drawing/2014/main" id="{83EEF8D8-DD2F-4B35-ADA5-4B1E87C9F4BD}"/>
              </a:ext>
            </a:extLst>
          </p:cNvPr>
          <p:cNvGrpSpPr/>
          <p:nvPr/>
        </p:nvGrpSpPr>
        <p:grpSpPr>
          <a:xfrm>
            <a:off x="2913201" y="2366024"/>
            <a:ext cx="1708488" cy="1745287"/>
            <a:chOff x="2913201" y="2366024"/>
            <a:chExt cx="1708488" cy="1745287"/>
          </a:xfrm>
        </p:grpSpPr>
        <p:grpSp>
          <p:nvGrpSpPr>
            <p:cNvPr id="59" name="Group 58">
              <a:extLst>
                <a:ext uri="{FF2B5EF4-FFF2-40B4-BE49-F238E27FC236}">
                  <a16:creationId xmlns:a16="http://schemas.microsoft.com/office/drawing/2014/main" id="{D93B2DB7-EE9D-40A1-804F-8B10E1D76F09}"/>
                </a:ext>
              </a:extLst>
            </p:cNvPr>
            <p:cNvGrpSpPr>
              <a:grpSpLocks noChangeAspect="1"/>
            </p:cNvGrpSpPr>
            <p:nvPr/>
          </p:nvGrpSpPr>
          <p:grpSpPr>
            <a:xfrm>
              <a:off x="2913201" y="2366024"/>
              <a:ext cx="1708488" cy="1745287"/>
              <a:chOff x="7184616" y="-434076"/>
              <a:chExt cx="1969263" cy="2011680"/>
            </a:xfrm>
            <a:effectLst/>
          </p:grpSpPr>
          <p:sp>
            <p:nvSpPr>
              <p:cNvPr id="67" name="Hexagon 66">
                <a:extLst>
                  <a:ext uri="{FF2B5EF4-FFF2-40B4-BE49-F238E27FC236}">
                    <a16:creationId xmlns:a16="http://schemas.microsoft.com/office/drawing/2014/main" id="{474B9E93-263E-4818-A4D4-7A3BBCA3C94D}"/>
                  </a:ext>
                </a:extLst>
              </p:cNvPr>
              <p:cNvSpPr/>
              <p:nvPr/>
            </p:nvSpPr>
            <p:spPr>
              <a:xfrm rot="16200000">
                <a:off x="7163408" y="-412868"/>
                <a:ext cx="2011680" cy="1969263"/>
              </a:xfrm>
              <a:prstGeom prst="hexagon">
                <a:avLst>
                  <a:gd name="adj" fmla="val 21731"/>
                  <a:gd name="vf" fmla="val 115470"/>
                </a:avLst>
              </a:prstGeom>
              <a:solidFill>
                <a:srgbClr val="189A80"/>
              </a:solidFill>
              <a:ln>
                <a:noFill/>
              </a:ln>
              <a:effectLst>
                <a:outerShdw blurRad="12700" dist="12700" dir="54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8" name="Hexagon 67">
                <a:extLst>
                  <a:ext uri="{FF2B5EF4-FFF2-40B4-BE49-F238E27FC236}">
                    <a16:creationId xmlns:a16="http://schemas.microsoft.com/office/drawing/2014/main" id="{2EA0BDD8-F9AD-4067-8480-150684BFCCC6}"/>
                  </a:ext>
                </a:extLst>
              </p:cNvPr>
              <p:cNvSpPr>
                <a:spLocks noChangeAspect="1"/>
              </p:cNvSpPr>
              <p:nvPr/>
            </p:nvSpPr>
            <p:spPr>
              <a:xfrm rot="16200000">
                <a:off x="7216190" y="-351329"/>
                <a:ext cx="1885951" cy="1846184"/>
              </a:xfrm>
              <a:prstGeom prst="hexagon">
                <a:avLst>
                  <a:gd name="adj" fmla="val 21630"/>
                  <a:gd name="vf" fmla="val 11547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56" name="TextBox 55">
              <a:extLst>
                <a:ext uri="{FF2B5EF4-FFF2-40B4-BE49-F238E27FC236}">
                  <a16:creationId xmlns:a16="http://schemas.microsoft.com/office/drawing/2014/main" id="{EF1D3FBD-7019-40F7-A0A8-55325AF0DDAF}"/>
                </a:ext>
              </a:extLst>
            </p:cNvPr>
            <p:cNvSpPr txBox="1"/>
            <p:nvPr/>
          </p:nvSpPr>
          <p:spPr>
            <a:xfrm>
              <a:off x="3364983" y="2983901"/>
              <a:ext cx="799899" cy="492443"/>
            </a:xfrm>
            <a:prstGeom prst="rect">
              <a:avLst/>
            </a:prstGeom>
            <a:noFill/>
          </p:spPr>
          <p:txBody>
            <a:bodyPr wrap="none" lIns="0" tIns="0" rIns="0" bIns="0" rtlCol="0" anchor="t">
              <a:spAutoFit/>
            </a:bodyPr>
            <a:lstStyle/>
            <a:p>
              <a:pPr algn="ctr"/>
              <a:r>
                <a:rPr lang="en-US" sz="1600" dirty="0">
                  <a:solidFill>
                    <a:srgbClr val="189A80"/>
                  </a:solidFill>
                  <a:latin typeface="Bernard MT Condensed" panose="02050806060905020404" pitchFamily="18" charset="0"/>
                </a:rPr>
                <a:t>$297</a:t>
              </a:r>
              <a:br>
                <a:rPr lang="en-US" sz="1600" dirty="0">
                  <a:solidFill>
                    <a:srgbClr val="189A80"/>
                  </a:solidFill>
                  <a:latin typeface="Bernard MT Condensed" panose="02050806060905020404" pitchFamily="18" charset="0"/>
                </a:rPr>
              </a:br>
              <a:r>
                <a:rPr lang="en-US" sz="1600" dirty="0">
                  <a:solidFill>
                    <a:srgbClr val="189A80"/>
                  </a:solidFill>
                  <a:latin typeface="Bernard MT Condensed" panose="02050806060905020404" pitchFamily="18" charset="0"/>
                </a:rPr>
                <a:t>Per Month</a:t>
              </a:r>
            </a:p>
          </p:txBody>
        </p:sp>
      </p:grpSp>
      <p:sp>
        <p:nvSpPr>
          <p:cNvPr id="115" name="TextBox 114">
            <a:extLst>
              <a:ext uri="{FF2B5EF4-FFF2-40B4-BE49-F238E27FC236}">
                <a16:creationId xmlns:a16="http://schemas.microsoft.com/office/drawing/2014/main" id="{80657FFB-1416-49B2-92D5-7B07408FF258}"/>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rgbClr val="454545"/>
                </a:solidFill>
                <a:latin typeface="Bernard MT Condensed" panose="02050806060905020404" pitchFamily="18" charset="0"/>
              </a:rPr>
              <a:t>TITLE GOES HERE</a:t>
            </a:r>
          </a:p>
          <a:p>
            <a:pPr algn="r"/>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sz="1400" dirty="0">
              <a:solidFill>
                <a:srgbClr val="454545"/>
              </a:solidFill>
            </a:endParaRPr>
          </a:p>
        </p:txBody>
      </p:sp>
      <p:pic>
        <p:nvPicPr>
          <p:cNvPr id="65" name="Picture 64">
            <a:hlinkClick r:id="rId3"/>
            <a:extLst>
              <a:ext uri="{FF2B5EF4-FFF2-40B4-BE49-F238E27FC236}">
                <a16:creationId xmlns:a16="http://schemas.microsoft.com/office/drawing/2014/main" id="{80A16B4C-5B50-40D4-A098-B7B2D06851D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671486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115"/>
                                        </p:tgtEl>
                                        <p:attrNameLst>
                                          <p:attrName>style.visibility</p:attrName>
                                        </p:attrNameLst>
                                      </p:cBhvr>
                                      <p:to>
                                        <p:strVal val="visible"/>
                                      </p:to>
                                    </p:set>
                                    <p:animEffect transition="in" filter="wipe(right)">
                                      <p:cBhvr>
                                        <p:cTn id="7" dur="1000"/>
                                        <p:tgtEl>
                                          <p:spTgt spid="115"/>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anim calcmode="lin" valueType="num">
                                      <p:cBhvr>
                                        <p:cTn id="12" dur="1000" fill="hold"/>
                                        <p:tgtEl>
                                          <p:spTgt spid="8"/>
                                        </p:tgtEl>
                                        <p:attrNameLst>
                                          <p:attrName>ppt_x</p:attrName>
                                        </p:attrNameLst>
                                      </p:cBhvr>
                                      <p:tavLst>
                                        <p:tav tm="0">
                                          <p:val>
                                            <p:strVal val="#ppt_x"/>
                                          </p:val>
                                        </p:tav>
                                        <p:tav tm="100000">
                                          <p:val>
                                            <p:strVal val="#ppt_x"/>
                                          </p:val>
                                        </p:tav>
                                      </p:tavLst>
                                    </p:anim>
                                    <p:anim calcmode="lin" valueType="num">
                                      <p:cBhvr>
                                        <p:cTn id="13" dur="1000" fill="hold"/>
                                        <p:tgtEl>
                                          <p:spTgt spid="8"/>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47" presetClass="entr" presetSubtype="0"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childTnLst>
                          </p:cTn>
                        </p:par>
                        <p:par>
                          <p:cTn id="20" fill="hold">
                            <p:stCondLst>
                              <p:cond delay="3000"/>
                            </p:stCondLst>
                            <p:childTnLst>
                              <p:par>
                                <p:cTn id="21" presetID="42" presetClass="entr" presetSubtype="0" fill="hold" grpId="0" nodeType="afterEffect">
                                  <p:stCondLst>
                                    <p:cond delay="0"/>
                                  </p:stCondLst>
                                  <p:childTnLst>
                                    <p:set>
                                      <p:cBhvr>
                                        <p:cTn id="22" dur="1" fill="hold">
                                          <p:stCondLst>
                                            <p:cond delay="0"/>
                                          </p:stCondLst>
                                        </p:cTn>
                                        <p:tgtEl>
                                          <p:spTgt spid="88">
                                            <p:txEl>
                                              <p:pRg st="0" end="0"/>
                                            </p:txEl>
                                          </p:spTgt>
                                        </p:tgtEl>
                                        <p:attrNameLst>
                                          <p:attrName>style.visibility</p:attrName>
                                        </p:attrNameLst>
                                      </p:cBhvr>
                                      <p:to>
                                        <p:strVal val="visible"/>
                                      </p:to>
                                    </p:set>
                                    <p:animEffect transition="in" filter="fade">
                                      <p:cBhvr>
                                        <p:cTn id="23" dur="750"/>
                                        <p:tgtEl>
                                          <p:spTgt spid="88">
                                            <p:txEl>
                                              <p:pRg st="0" end="0"/>
                                            </p:txEl>
                                          </p:spTgt>
                                        </p:tgtEl>
                                      </p:cBhvr>
                                    </p:animEffect>
                                    <p:anim calcmode="lin" valueType="num">
                                      <p:cBhvr>
                                        <p:cTn id="24" dur="750" fill="hold"/>
                                        <p:tgtEl>
                                          <p:spTgt spid="88">
                                            <p:txEl>
                                              <p:pRg st="0" end="0"/>
                                            </p:txEl>
                                          </p:spTgt>
                                        </p:tgtEl>
                                        <p:attrNameLst>
                                          <p:attrName>ppt_x</p:attrName>
                                        </p:attrNameLst>
                                      </p:cBhvr>
                                      <p:tavLst>
                                        <p:tav tm="0">
                                          <p:val>
                                            <p:strVal val="#ppt_x"/>
                                          </p:val>
                                        </p:tav>
                                        <p:tav tm="100000">
                                          <p:val>
                                            <p:strVal val="#ppt_x"/>
                                          </p:val>
                                        </p:tav>
                                      </p:tavLst>
                                    </p:anim>
                                    <p:anim calcmode="lin" valueType="num">
                                      <p:cBhvr>
                                        <p:cTn id="25" dur="750" fill="hold"/>
                                        <p:tgtEl>
                                          <p:spTgt spid="88">
                                            <p:txEl>
                                              <p:pRg st="0" end="0"/>
                                            </p:txEl>
                                          </p:spTgt>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88">
                                            <p:txEl>
                                              <p:pRg st="1" end="1"/>
                                            </p:txEl>
                                          </p:spTgt>
                                        </p:tgtEl>
                                        <p:attrNameLst>
                                          <p:attrName>style.visibility</p:attrName>
                                        </p:attrNameLst>
                                      </p:cBhvr>
                                      <p:to>
                                        <p:strVal val="visible"/>
                                      </p:to>
                                    </p:set>
                                    <p:animEffect transition="in" filter="fade">
                                      <p:cBhvr>
                                        <p:cTn id="28" dur="750"/>
                                        <p:tgtEl>
                                          <p:spTgt spid="88">
                                            <p:txEl>
                                              <p:pRg st="1" end="1"/>
                                            </p:txEl>
                                          </p:spTgt>
                                        </p:tgtEl>
                                      </p:cBhvr>
                                    </p:animEffect>
                                    <p:anim calcmode="lin" valueType="num">
                                      <p:cBhvr>
                                        <p:cTn id="29" dur="750" fill="hold"/>
                                        <p:tgtEl>
                                          <p:spTgt spid="88">
                                            <p:txEl>
                                              <p:pRg st="1" end="1"/>
                                            </p:txEl>
                                          </p:spTgt>
                                        </p:tgtEl>
                                        <p:attrNameLst>
                                          <p:attrName>ppt_x</p:attrName>
                                        </p:attrNameLst>
                                      </p:cBhvr>
                                      <p:tavLst>
                                        <p:tav tm="0">
                                          <p:val>
                                            <p:strVal val="#ppt_x"/>
                                          </p:val>
                                        </p:tav>
                                        <p:tav tm="100000">
                                          <p:val>
                                            <p:strVal val="#ppt_x"/>
                                          </p:val>
                                        </p:tav>
                                      </p:tavLst>
                                    </p:anim>
                                    <p:anim calcmode="lin" valueType="num">
                                      <p:cBhvr>
                                        <p:cTn id="30" dur="750" fill="hold"/>
                                        <p:tgtEl>
                                          <p:spTgt spid="88">
                                            <p:txEl>
                                              <p:pRg st="1" end="1"/>
                                            </p:txEl>
                                          </p:spTgt>
                                        </p:tgtEl>
                                        <p:attrNameLst>
                                          <p:attrName>ppt_y</p:attrName>
                                        </p:attrNameLst>
                                      </p:cBhvr>
                                      <p:tavLst>
                                        <p:tav tm="0">
                                          <p:val>
                                            <p:strVal val="#ppt_y+.1"/>
                                          </p:val>
                                        </p:tav>
                                        <p:tav tm="100000">
                                          <p:val>
                                            <p:strVal val="#ppt_y"/>
                                          </p:val>
                                        </p:tav>
                                      </p:tavLst>
                                    </p:anim>
                                  </p:childTnLst>
                                </p:cTn>
                              </p:par>
                            </p:childTnLst>
                          </p:cTn>
                        </p:par>
                        <p:par>
                          <p:cTn id="31" fill="hold">
                            <p:stCondLst>
                              <p:cond delay="3750"/>
                            </p:stCondLst>
                            <p:childTnLst>
                              <p:par>
                                <p:cTn id="32" presetID="42" presetClass="entr" presetSubtype="0" fill="hold" grpId="0" nodeType="afterEffect">
                                  <p:stCondLst>
                                    <p:cond delay="0"/>
                                  </p:stCondLst>
                                  <p:childTnLst>
                                    <p:set>
                                      <p:cBhvr>
                                        <p:cTn id="33" dur="1" fill="hold">
                                          <p:stCondLst>
                                            <p:cond delay="0"/>
                                          </p:stCondLst>
                                        </p:cTn>
                                        <p:tgtEl>
                                          <p:spTgt spid="88">
                                            <p:txEl>
                                              <p:pRg st="2" end="2"/>
                                            </p:txEl>
                                          </p:spTgt>
                                        </p:tgtEl>
                                        <p:attrNameLst>
                                          <p:attrName>style.visibility</p:attrName>
                                        </p:attrNameLst>
                                      </p:cBhvr>
                                      <p:to>
                                        <p:strVal val="visible"/>
                                      </p:to>
                                    </p:set>
                                    <p:animEffect transition="in" filter="fade">
                                      <p:cBhvr>
                                        <p:cTn id="34" dur="750"/>
                                        <p:tgtEl>
                                          <p:spTgt spid="88">
                                            <p:txEl>
                                              <p:pRg st="2" end="2"/>
                                            </p:txEl>
                                          </p:spTgt>
                                        </p:tgtEl>
                                      </p:cBhvr>
                                    </p:animEffect>
                                    <p:anim calcmode="lin" valueType="num">
                                      <p:cBhvr>
                                        <p:cTn id="35" dur="750" fill="hold"/>
                                        <p:tgtEl>
                                          <p:spTgt spid="88">
                                            <p:txEl>
                                              <p:pRg st="2" end="2"/>
                                            </p:txEl>
                                          </p:spTgt>
                                        </p:tgtEl>
                                        <p:attrNameLst>
                                          <p:attrName>ppt_x</p:attrName>
                                        </p:attrNameLst>
                                      </p:cBhvr>
                                      <p:tavLst>
                                        <p:tav tm="0">
                                          <p:val>
                                            <p:strVal val="#ppt_x"/>
                                          </p:val>
                                        </p:tav>
                                        <p:tav tm="100000">
                                          <p:val>
                                            <p:strVal val="#ppt_x"/>
                                          </p:val>
                                        </p:tav>
                                      </p:tavLst>
                                    </p:anim>
                                    <p:anim calcmode="lin" valueType="num">
                                      <p:cBhvr>
                                        <p:cTn id="36" dur="750" fill="hold"/>
                                        <p:tgtEl>
                                          <p:spTgt spid="88">
                                            <p:txEl>
                                              <p:pRg st="2" end="2"/>
                                            </p:txEl>
                                          </p:spTgt>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88">
                                            <p:txEl>
                                              <p:pRg st="3" end="3"/>
                                            </p:txEl>
                                          </p:spTgt>
                                        </p:tgtEl>
                                        <p:attrNameLst>
                                          <p:attrName>style.visibility</p:attrName>
                                        </p:attrNameLst>
                                      </p:cBhvr>
                                      <p:to>
                                        <p:strVal val="visible"/>
                                      </p:to>
                                    </p:set>
                                    <p:animEffect transition="in" filter="fade">
                                      <p:cBhvr>
                                        <p:cTn id="39" dur="750"/>
                                        <p:tgtEl>
                                          <p:spTgt spid="88">
                                            <p:txEl>
                                              <p:pRg st="3" end="3"/>
                                            </p:txEl>
                                          </p:spTgt>
                                        </p:tgtEl>
                                      </p:cBhvr>
                                    </p:animEffect>
                                    <p:anim calcmode="lin" valueType="num">
                                      <p:cBhvr>
                                        <p:cTn id="40" dur="750" fill="hold"/>
                                        <p:tgtEl>
                                          <p:spTgt spid="88">
                                            <p:txEl>
                                              <p:pRg st="3" end="3"/>
                                            </p:txEl>
                                          </p:spTgt>
                                        </p:tgtEl>
                                        <p:attrNameLst>
                                          <p:attrName>ppt_x</p:attrName>
                                        </p:attrNameLst>
                                      </p:cBhvr>
                                      <p:tavLst>
                                        <p:tav tm="0">
                                          <p:val>
                                            <p:strVal val="#ppt_x"/>
                                          </p:val>
                                        </p:tav>
                                        <p:tav tm="100000">
                                          <p:val>
                                            <p:strVal val="#ppt_x"/>
                                          </p:val>
                                        </p:tav>
                                      </p:tavLst>
                                    </p:anim>
                                    <p:anim calcmode="lin" valueType="num">
                                      <p:cBhvr>
                                        <p:cTn id="41" dur="750" fill="hold"/>
                                        <p:tgtEl>
                                          <p:spTgt spid="88">
                                            <p:txEl>
                                              <p:pRg st="3" end="3"/>
                                            </p:txEl>
                                          </p:spTgt>
                                        </p:tgtEl>
                                        <p:attrNameLst>
                                          <p:attrName>ppt_y</p:attrName>
                                        </p:attrNameLst>
                                      </p:cBhvr>
                                      <p:tavLst>
                                        <p:tav tm="0">
                                          <p:val>
                                            <p:strVal val="#ppt_y+.1"/>
                                          </p:val>
                                        </p:tav>
                                        <p:tav tm="100000">
                                          <p:val>
                                            <p:strVal val="#ppt_y"/>
                                          </p:val>
                                        </p:tav>
                                      </p:tavLst>
                                    </p:anim>
                                  </p:childTnLst>
                                </p:cTn>
                              </p:par>
                            </p:childTnLst>
                          </p:cTn>
                        </p:par>
                        <p:par>
                          <p:cTn id="42" fill="hold">
                            <p:stCondLst>
                              <p:cond delay="4500"/>
                            </p:stCondLst>
                            <p:childTnLst>
                              <p:par>
                                <p:cTn id="43" presetID="42" presetClass="entr" presetSubtype="0" fill="hold" grpId="0" nodeType="afterEffect">
                                  <p:stCondLst>
                                    <p:cond delay="0"/>
                                  </p:stCondLst>
                                  <p:childTnLst>
                                    <p:set>
                                      <p:cBhvr>
                                        <p:cTn id="44" dur="1" fill="hold">
                                          <p:stCondLst>
                                            <p:cond delay="0"/>
                                          </p:stCondLst>
                                        </p:cTn>
                                        <p:tgtEl>
                                          <p:spTgt spid="88">
                                            <p:txEl>
                                              <p:pRg st="4" end="4"/>
                                            </p:txEl>
                                          </p:spTgt>
                                        </p:tgtEl>
                                        <p:attrNameLst>
                                          <p:attrName>style.visibility</p:attrName>
                                        </p:attrNameLst>
                                      </p:cBhvr>
                                      <p:to>
                                        <p:strVal val="visible"/>
                                      </p:to>
                                    </p:set>
                                    <p:animEffect transition="in" filter="fade">
                                      <p:cBhvr>
                                        <p:cTn id="45" dur="750"/>
                                        <p:tgtEl>
                                          <p:spTgt spid="88">
                                            <p:txEl>
                                              <p:pRg st="4" end="4"/>
                                            </p:txEl>
                                          </p:spTgt>
                                        </p:tgtEl>
                                      </p:cBhvr>
                                    </p:animEffect>
                                    <p:anim calcmode="lin" valueType="num">
                                      <p:cBhvr>
                                        <p:cTn id="46" dur="750" fill="hold"/>
                                        <p:tgtEl>
                                          <p:spTgt spid="88">
                                            <p:txEl>
                                              <p:pRg st="4" end="4"/>
                                            </p:txEl>
                                          </p:spTgt>
                                        </p:tgtEl>
                                        <p:attrNameLst>
                                          <p:attrName>ppt_x</p:attrName>
                                        </p:attrNameLst>
                                      </p:cBhvr>
                                      <p:tavLst>
                                        <p:tav tm="0">
                                          <p:val>
                                            <p:strVal val="#ppt_x"/>
                                          </p:val>
                                        </p:tav>
                                        <p:tav tm="100000">
                                          <p:val>
                                            <p:strVal val="#ppt_x"/>
                                          </p:val>
                                        </p:tav>
                                      </p:tavLst>
                                    </p:anim>
                                    <p:anim calcmode="lin" valueType="num">
                                      <p:cBhvr>
                                        <p:cTn id="47" dur="750" fill="hold"/>
                                        <p:tgtEl>
                                          <p:spTgt spid="88">
                                            <p:txEl>
                                              <p:pRg st="4" end="4"/>
                                            </p:txEl>
                                          </p:spTgt>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88">
                                            <p:txEl>
                                              <p:pRg st="5" end="5"/>
                                            </p:txEl>
                                          </p:spTgt>
                                        </p:tgtEl>
                                        <p:attrNameLst>
                                          <p:attrName>style.visibility</p:attrName>
                                        </p:attrNameLst>
                                      </p:cBhvr>
                                      <p:to>
                                        <p:strVal val="visible"/>
                                      </p:to>
                                    </p:set>
                                    <p:animEffect transition="in" filter="fade">
                                      <p:cBhvr>
                                        <p:cTn id="50" dur="750"/>
                                        <p:tgtEl>
                                          <p:spTgt spid="88">
                                            <p:txEl>
                                              <p:pRg st="5" end="5"/>
                                            </p:txEl>
                                          </p:spTgt>
                                        </p:tgtEl>
                                      </p:cBhvr>
                                    </p:animEffect>
                                    <p:anim calcmode="lin" valueType="num">
                                      <p:cBhvr>
                                        <p:cTn id="51" dur="750" fill="hold"/>
                                        <p:tgtEl>
                                          <p:spTgt spid="88">
                                            <p:txEl>
                                              <p:pRg st="5" end="5"/>
                                            </p:txEl>
                                          </p:spTgt>
                                        </p:tgtEl>
                                        <p:attrNameLst>
                                          <p:attrName>ppt_x</p:attrName>
                                        </p:attrNameLst>
                                      </p:cBhvr>
                                      <p:tavLst>
                                        <p:tav tm="0">
                                          <p:val>
                                            <p:strVal val="#ppt_x"/>
                                          </p:val>
                                        </p:tav>
                                        <p:tav tm="100000">
                                          <p:val>
                                            <p:strVal val="#ppt_x"/>
                                          </p:val>
                                        </p:tav>
                                      </p:tavLst>
                                    </p:anim>
                                    <p:anim calcmode="lin" valueType="num">
                                      <p:cBhvr>
                                        <p:cTn id="52" dur="750" fill="hold"/>
                                        <p:tgtEl>
                                          <p:spTgt spid="88">
                                            <p:txEl>
                                              <p:pRg st="5" end="5"/>
                                            </p:txEl>
                                          </p:spTgt>
                                        </p:tgtEl>
                                        <p:attrNameLst>
                                          <p:attrName>ppt_y</p:attrName>
                                        </p:attrNameLst>
                                      </p:cBhvr>
                                      <p:tavLst>
                                        <p:tav tm="0">
                                          <p:val>
                                            <p:strVal val="#ppt_y+.1"/>
                                          </p:val>
                                        </p:tav>
                                        <p:tav tm="100000">
                                          <p:val>
                                            <p:strVal val="#ppt_y"/>
                                          </p:val>
                                        </p:tav>
                                      </p:tavLst>
                                    </p:anim>
                                  </p:childTnLst>
                                </p:cTn>
                              </p:par>
                            </p:childTnLst>
                          </p:cTn>
                        </p:par>
                        <p:par>
                          <p:cTn id="53" fill="hold">
                            <p:stCondLst>
                              <p:cond delay="5250"/>
                            </p:stCondLst>
                            <p:childTnLst>
                              <p:par>
                                <p:cTn id="54" presetID="42" presetClass="entr" presetSubtype="0" fill="hold" grpId="0" nodeType="afterEffect">
                                  <p:stCondLst>
                                    <p:cond delay="0"/>
                                  </p:stCondLst>
                                  <p:childTnLst>
                                    <p:set>
                                      <p:cBhvr>
                                        <p:cTn id="55" dur="1" fill="hold">
                                          <p:stCondLst>
                                            <p:cond delay="0"/>
                                          </p:stCondLst>
                                        </p:cTn>
                                        <p:tgtEl>
                                          <p:spTgt spid="88">
                                            <p:txEl>
                                              <p:pRg st="6" end="6"/>
                                            </p:txEl>
                                          </p:spTgt>
                                        </p:tgtEl>
                                        <p:attrNameLst>
                                          <p:attrName>style.visibility</p:attrName>
                                        </p:attrNameLst>
                                      </p:cBhvr>
                                      <p:to>
                                        <p:strVal val="visible"/>
                                      </p:to>
                                    </p:set>
                                    <p:animEffect transition="in" filter="fade">
                                      <p:cBhvr>
                                        <p:cTn id="56" dur="750"/>
                                        <p:tgtEl>
                                          <p:spTgt spid="88">
                                            <p:txEl>
                                              <p:pRg st="6" end="6"/>
                                            </p:txEl>
                                          </p:spTgt>
                                        </p:tgtEl>
                                      </p:cBhvr>
                                    </p:animEffect>
                                    <p:anim calcmode="lin" valueType="num">
                                      <p:cBhvr>
                                        <p:cTn id="57" dur="750" fill="hold"/>
                                        <p:tgtEl>
                                          <p:spTgt spid="88">
                                            <p:txEl>
                                              <p:pRg st="6" end="6"/>
                                            </p:txEl>
                                          </p:spTgt>
                                        </p:tgtEl>
                                        <p:attrNameLst>
                                          <p:attrName>ppt_x</p:attrName>
                                        </p:attrNameLst>
                                      </p:cBhvr>
                                      <p:tavLst>
                                        <p:tav tm="0">
                                          <p:val>
                                            <p:strVal val="#ppt_x"/>
                                          </p:val>
                                        </p:tav>
                                        <p:tav tm="100000">
                                          <p:val>
                                            <p:strVal val="#ppt_x"/>
                                          </p:val>
                                        </p:tav>
                                      </p:tavLst>
                                    </p:anim>
                                    <p:anim calcmode="lin" valueType="num">
                                      <p:cBhvr>
                                        <p:cTn id="58" dur="750" fill="hold"/>
                                        <p:tgtEl>
                                          <p:spTgt spid="88">
                                            <p:txEl>
                                              <p:pRg st="6" end="6"/>
                                            </p:txEl>
                                          </p:spTgt>
                                        </p:tgtEl>
                                        <p:attrNameLst>
                                          <p:attrName>ppt_y</p:attrName>
                                        </p:attrNameLst>
                                      </p:cBhvr>
                                      <p:tavLst>
                                        <p:tav tm="0">
                                          <p:val>
                                            <p:strVal val="#ppt_y+.1"/>
                                          </p:val>
                                        </p:tav>
                                        <p:tav tm="100000">
                                          <p:val>
                                            <p:strVal val="#ppt_y"/>
                                          </p:val>
                                        </p:tav>
                                      </p:tavLst>
                                    </p:anim>
                                  </p:childTnLst>
                                </p:cTn>
                              </p:par>
                              <p:par>
                                <p:cTn id="59" presetID="42" presetClass="entr" presetSubtype="0" fill="hold" grpId="0" nodeType="withEffect">
                                  <p:stCondLst>
                                    <p:cond delay="0"/>
                                  </p:stCondLst>
                                  <p:childTnLst>
                                    <p:set>
                                      <p:cBhvr>
                                        <p:cTn id="60" dur="1" fill="hold">
                                          <p:stCondLst>
                                            <p:cond delay="0"/>
                                          </p:stCondLst>
                                        </p:cTn>
                                        <p:tgtEl>
                                          <p:spTgt spid="88">
                                            <p:txEl>
                                              <p:pRg st="7" end="7"/>
                                            </p:txEl>
                                          </p:spTgt>
                                        </p:tgtEl>
                                        <p:attrNameLst>
                                          <p:attrName>style.visibility</p:attrName>
                                        </p:attrNameLst>
                                      </p:cBhvr>
                                      <p:to>
                                        <p:strVal val="visible"/>
                                      </p:to>
                                    </p:set>
                                    <p:animEffect transition="in" filter="fade">
                                      <p:cBhvr>
                                        <p:cTn id="61" dur="750"/>
                                        <p:tgtEl>
                                          <p:spTgt spid="88">
                                            <p:txEl>
                                              <p:pRg st="7" end="7"/>
                                            </p:txEl>
                                          </p:spTgt>
                                        </p:tgtEl>
                                      </p:cBhvr>
                                    </p:animEffect>
                                    <p:anim calcmode="lin" valueType="num">
                                      <p:cBhvr>
                                        <p:cTn id="62" dur="750" fill="hold"/>
                                        <p:tgtEl>
                                          <p:spTgt spid="88">
                                            <p:txEl>
                                              <p:pRg st="7" end="7"/>
                                            </p:txEl>
                                          </p:spTgt>
                                        </p:tgtEl>
                                        <p:attrNameLst>
                                          <p:attrName>ppt_x</p:attrName>
                                        </p:attrNameLst>
                                      </p:cBhvr>
                                      <p:tavLst>
                                        <p:tav tm="0">
                                          <p:val>
                                            <p:strVal val="#ppt_x"/>
                                          </p:val>
                                        </p:tav>
                                        <p:tav tm="100000">
                                          <p:val>
                                            <p:strVal val="#ppt_x"/>
                                          </p:val>
                                        </p:tav>
                                      </p:tavLst>
                                    </p:anim>
                                    <p:anim calcmode="lin" valueType="num">
                                      <p:cBhvr>
                                        <p:cTn id="63" dur="750" fill="hold"/>
                                        <p:tgtEl>
                                          <p:spTgt spid="88">
                                            <p:txEl>
                                              <p:pRg st="7" end="7"/>
                                            </p:txEl>
                                          </p:spTgt>
                                        </p:tgtEl>
                                        <p:attrNameLst>
                                          <p:attrName>ppt_y</p:attrName>
                                        </p:attrNameLst>
                                      </p:cBhvr>
                                      <p:tavLst>
                                        <p:tav tm="0">
                                          <p:val>
                                            <p:strVal val="#ppt_y+.1"/>
                                          </p:val>
                                        </p:tav>
                                        <p:tav tm="100000">
                                          <p:val>
                                            <p:strVal val="#ppt_y"/>
                                          </p:val>
                                        </p:tav>
                                      </p:tavLst>
                                    </p:anim>
                                  </p:childTnLst>
                                </p:cTn>
                              </p:par>
                            </p:childTnLst>
                          </p:cTn>
                        </p:par>
                        <p:par>
                          <p:cTn id="64" fill="hold">
                            <p:stCondLst>
                              <p:cond delay="6000"/>
                            </p:stCondLst>
                            <p:childTnLst>
                              <p:par>
                                <p:cTn id="65" presetID="42" presetClass="entr" presetSubtype="0" fill="hold" nodeType="afterEffect">
                                  <p:stCondLst>
                                    <p:cond delay="0"/>
                                  </p:stCondLst>
                                  <p:childTnLst>
                                    <p:set>
                                      <p:cBhvr>
                                        <p:cTn id="66" dur="1" fill="hold">
                                          <p:stCondLst>
                                            <p:cond delay="0"/>
                                          </p:stCondLst>
                                        </p:cTn>
                                        <p:tgtEl>
                                          <p:spTgt spid="9"/>
                                        </p:tgtEl>
                                        <p:attrNameLst>
                                          <p:attrName>style.visibility</p:attrName>
                                        </p:attrNameLst>
                                      </p:cBhvr>
                                      <p:to>
                                        <p:strVal val="visible"/>
                                      </p:to>
                                    </p:set>
                                    <p:animEffect transition="in" filter="fade">
                                      <p:cBhvr>
                                        <p:cTn id="67" dur="1000"/>
                                        <p:tgtEl>
                                          <p:spTgt spid="9"/>
                                        </p:tgtEl>
                                      </p:cBhvr>
                                    </p:animEffect>
                                    <p:anim calcmode="lin" valueType="num">
                                      <p:cBhvr>
                                        <p:cTn id="68" dur="1000" fill="hold"/>
                                        <p:tgtEl>
                                          <p:spTgt spid="9"/>
                                        </p:tgtEl>
                                        <p:attrNameLst>
                                          <p:attrName>ppt_x</p:attrName>
                                        </p:attrNameLst>
                                      </p:cBhvr>
                                      <p:tavLst>
                                        <p:tav tm="0">
                                          <p:val>
                                            <p:strVal val="#ppt_x"/>
                                          </p:val>
                                        </p:tav>
                                        <p:tav tm="100000">
                                          <p:val>
                                            <p:strVal val="#ppt_x"/>
                                          </p:val>
                                        </p:tav>
                                      </p:tavLst>
                                    </p:anim>
                                    <p:anim calcmode="lin" valueType="num">
                                      <p:cBhvr>
                                        <p:cTn id="69" dur="1000" fill="hold"/>
                                        <p:tgtEl>
                                          <p:spTgt spid="9"/>
                                        </p:tgtEl>
                                        <p:attrNameLst>
                                          <p:attrName>ppt_y</p:attrName>
                                        </p:attrNameLst>
                                      </p:cBhvr>
                                      <p:tavLst>
                                        <p:tav tm="0">
                                          <p:val>
                                            <p:strVal val="#ppt_y+.1"/>
                                          </p:val>
                                        </p:tav>
                                        <p:tav tm="100000">
                                          <p:val>
                                            <p:strVal val="#ppt_y"/>
                                          </p:val>
                                        </p:tav>
                                      </p:tavLst>
                                    </p:anim>
                                  </p:childTnLst>
                                </p:cTn>
                              </p:par>
                            </p:childTnLst>
                          </p:cTn>
                        </p:par>
                        <p:par>
                          <p:cTn id="70" fill="hold">
                            <p:stCondLst>
                              <p:cond delay="7000"/>
                            </p:stCondLst>
                            <p:childTnLst>
                              <p:par>
                                <p:cTn id="71" presetID="47" presetClass="entr" presetSubtype="0" fill="hold" nodeType="afterEffect">
                                  <p:stCondLst>
                                    <p:cond delay="0"/>
                                  </p:stCondLst>
                                  <p:childTnLst>
                                    <p:set>
                                      <p:cBhvr>
                                        <p:cTn id="72" dur="1" fill="hold">
                                          <p:stCondLst>
                                            <p:cond delay="0"/>
                                          </p:stCondLst>
                                        </p:cTn>
                                        <p:tgtEl>
                                          <p:spTgt spid="4"/>
                                        </p:tgtEl>
                                        <p:attrNameLst>
                                          <p:attrName>style.visibility</p:attrName>
                                        </p:attrNameLst>
                                      </p:cBhvr>
                                      <p:to>
                                        <p:strVal val="visible"/>
                                      </p:to>
                                    </p:set>
                                    <p:animEffect transition="in" filter="fade">
                                      <p:cBhvr>
                                        <p:cTn id="73" dur="1000"/>
                                        <p:tgtEl>
                                          <p:spTgt spid="4"/>
                                        </p:tgtEl>
                                      </p:cBhvr>
                                    </p:animEffect>
                                    <p:anim calcmode="lin" valueType="num">
                                      <p:cBhvr>
                                        <p:cTn id="74" dur="1000" fill="hold"/>
                                        <p:tgtEl>
                                          <p:spTgt spid="4"/>
                                        </p:tgtEl>
                                        <p:attrNameLst>
                                          <p:attrName>ppt_x</p:attrName>
                                        </p:attrNameLst>
                                      </p:cBhvr>
                                      <p:tavLst>
                                        <p:tav tm="0">
                                          <p:val>
                                            <p:strVal val="#ppt_x"/>
                                          </p:val>
                                        </p:tav>
                                        <p:tav tm="100000">
                                          <p:val>
                                            <p:strVal val="#ppt_x"/>
                                          </p:val>
                                        </p:tav>
                                      </p:tavLst>
                                    </p:anim>
                                    <p:anim calcmode="lin" valueType="num">
                                      <p:cBhvr>
                                        <p:cTn id="75" dur="1000" fill="hold"/>
                                        <p:tgtEl>
                                          <p:spTgt spid="4"/>
                                        </p:tgtEl>
                                        <p:attrNameLst>
                                          <p:attrName>ppt_y</p:attrName>
                                        </p:attrNameLst>
                                      </p:cBhvr>
                                      <p:tavLst>
                                        <p:tav tm="0">
                                          <p:val>
                                            <p:strVal val="#ppt_y-.1"/>
                                          </p:val>
                                        </p:tav>
                                        <p:tav tm="100000">
                                          <p:val>
                                            <p:strVal val="#ppt_y"/>
                                          </p:val>
                                        </p:tav>
                                      </p:tavLst>
                                    </p:anim>
                                  </p:childTnLst>
                                </p:cTn>
                              </p:par>
                            </p:childTnLst>
                          </p:cTn>
                        </p:par>
                        <p:par>
                          <p:cTn id="76" fill="hold">
                            <p:stCondLst>
                              <p:cond delay="8000"/>
                            </p:stCondLst>
                            <p:childTnLst>
                              <p:par>
                                <p:cTn id="77" presetID="42" presetClass="entr" presetSubtype="0" fill="hold" grpId="0" nodeType="afterEffect">
                                  <p:stCondLst>
                                    <p:cond delay="0"/>
                                  </p:stCondLst>
                                  <p:childTnLst>
                                    <p:set>
                                      <p:cBhvr>
                                        <p:cTn id="78" dur="1" fill="hold">
                                          <p:stCondLst>
                                            <p:cond delay="0"/>
                                          </p:stCondLst>
                                        </p:cTn>
                                        <p:tgtEl>
                                          <p:spTgt spid="61">
                                            <p:txEl>
                                              <p:pRg st="0" end="0"/>
                                            </p:txEl>
                                          </p:spTgt>
                                        </p:tgtEl>
                                        <p:attrNameLst>
                                          <p:attrName>style.visibility</p:attrName>
                                        </p:attrNameLst>
                                      </p:cBhvr>
                                      <p:to>
                                        <p:strVal val="visible"/>
                                      </p:to>
                                    </p:set>
                                    <p:animEffect transition="in" filter="fade">
                                      <p:cBhvr>
                                        <p:cTn id="79" dur="750"/>
                                        <p:tgtEl>
                                          <p:spTgt spid="61">
                                            <p:txEl>
                                              <p:pRg st="0" end="0"/>
                                            </p:txEl>
                                          </p:spTgt>
                                        </p:tgtEl>
                                      </p:cBhvr>
                                    </p:animEffect>
                                    <p:anim calcmode="lin" valueType="num">
                                      <p:cBhvr>
                                        <p:cTn id="80" dur="750" fill="hold"/>
                                        <p:tgtEl>
                                          <p:spTgt spid="61">
                                            <p:txEl>
                                              <p:pRg st="0" end="0"/>
                                            </p:txEl>
                                          </p:spTgt>
                                        </p:tgtEl>
                                        <p:attrNameLst>
                                          <p:attrName>ppt_x</p:attrName>
                                        </p:attrNameLst>
                                      </p:cBhvr>
                                      <p:tavLst>
                                        <p:tav tm="0">
                                          <p:val>
                                            <p:strVal val="#ppt_x"/>
                                          </p:val>
                                        </p:tav>
                                        <p:tav tm="100000">
                                          <p:val>
                                            <p:strVal val="#ppt_x"/>
                                          </p:val>
                                        </p:tav>
                                      </p:tavLst>
                                    </p:anim>
                                    <p:anim calcmode="lin" valueType="num">
                                      <p:cBhvr>
                                        <p:cTn id="81" dur="750" fill="hold"/>
                                        <p:tgtEl>
                                          <p:spTgt spid="61">
                                            <p:txEl>
                                              <p:pRg st="0" end="0"/>
                                            </p:txEl>
                                          </p:spTgt>
                                        </p:tgtEl>
                                        <p:attrNameLst>
                                          <p:attrName>ppt_y</p:attrName>
                                        </p:attrNameLst>
                                      </p:cBhvr>
                                      <p:tavLst>
                                        <p:tav tm="0">
                                          <p:val>
                                            <p:strVal val="#ppt_y+.1"/>
                                          </p:val>
                                        </p:tav>
                                        <p:tav tm="100000">
                                          <p:val>
                                            <p:strVal val="#ppt_y"/>
                                          </p:val>
                                        </p:tav>
                                      </p:tavLst>
                                    </p:anim>
                                  </p:childTnLst>
                                </p:cTn>
                              </p:par>
                              <p:par>
                                <p:cTn id="82" presetID="42" presetClass="entr" presetSubtype="0" fill="hold" grpId="0" nodeType="withEffect">
                                  <p:stCondLst>
                                    <p:cond delay="0"/>
                                  </p:stCondLst>
                                  <p:childTnLst>
                                    <p:set>
                                      <p:cBhvr>
                                        <p:cTn id="83" dur="1" fill="hold">
                                          <p:stCondLst>
                                            <p:cond delay="0"/>
                                          </p:stCondLst>
                                        </p:cTn>
                                        <p:tgtEl>
                                          <p:spTgt spid="61">
                                            <p:txEl>
                                              <p:pRg st="1" end="1"/>
                                            </p:txEl>
                                          </p:spTgt>
                                        </p:tgtEl>
                                        <p:attrNameLst>
                                          <p:attrName>style.visibility</p:attrName>
                                        </p:attrNameLst>
                                      </p:cBhvr>
                                      <p:to>
                                        <p:strVal val="visible"/>
                                      </p:to>
                                    </p:set>
                                    <p:animEffect transition="in" filter="fade">
                                      <p:cBhvr>
                                        <p:cTn id="84" dur="750"/>
                                        <p:tgtEl>
                                          <p:spTgt spid="61">
                                            <p:txEl>
                                              <p:pRg st="1" end="1"/>
                                            </p:txEl>
                                          </p:spTgt>
                                        </p:tgtEl>
                                      </p:cBhvr>
                                    </p:animEffect>
                                    <p:anim calcmode="lin" valueType="num">
                                      <p:cBhvr>
                                        <p:cTn id="85" dur="750" fill="hold"/>
                                        <p:tgtEl>
                                          <p:spTgt spid="61">
                                            <p:txEl>
                                              <p:pRg st="1" end="1"/>
                                            </p:txEl>
                                          </p:spTgt>
                                        </p:tgtEl>
                                        <p:attrNameLst>
                                          <p:attrName>ppt_x</p:attrName>
                                        </p:attrNameLst>
                                      </p:cBhvr>
                                      <p:tavLst>
                                        <p:tav tm="0">
                                          <p:val>
                                            <p:strVal val="#ppt_x"/>
                                          </p:val>
                                        </p:tav>
                                        <p:tav tm="100000">
                                          <p:val>
                                            <p:strVal val="#ppt_x"/>
                                          </p:val>
                                        </p:tav>
                                      </p:tavLst>
                                    </p:anim>
                                    <p:anim calcmode="lin" valueType="num">
                                      <p:cBhvr>
                                        <p:cTn id="86" dur="750" fill="hold"/>
                                        <p:tgtEl>
                                          <p:spTgt spid="61">
                                            <p:txEl>
                                              <p:pRg st="1" end="1"/>
                                            </p:txEl>
                                          </p:spTgt>
                                        </p:tgtEl>
                                        <p:attrNameLst>
                                          <p:attrName>ppt_y</p:attrName>
                                        </p:attrNameLst>
                                      </p:cBhvr>
                                      <p:tavLst>
                                        <p:tav tm="0">
                                          <p:val>
                                            <p:strVal val="#ppt_y+.1"/>
                                          </p:val>
                                        </p:tav>
                                        <p:tav tm="100000">
                                          <p:val>
                                            <p:strVal val="#ppt_y"/>
                                          </p:val>
                                        </p:tav>
                                      </p:tavLst>
                                    </p:anim>
                                  </p:childTnLst>
                                </p:cTn>
                              </p:par>
                            </p:childTnLst>
                          </p:cTn>
                        </p:par>
                        <p:par>
                          <p:cTn id="87" fill="hold">
                            <p:stCondLst>
                              <p:cond delay="8750"/>
                            </p:stCondLst>
                            <p:childTnLst>
                              <p:par>
                                <p:cTn id="88" presetID="42" presetClass="entr" presetSubtype="0" fill="hold" grpId="0" nodeType="afterEffect">
                                  <p:stCondLst>
                                    <p:cond delay="0"/>
                                  </p:stCondLst>
                                  <p:childTnLst>
                                    <p:set>
                                      <p:cBhvr>
                                        <p:cTn id="89" dur="1" fill="hold">
                                          <p:stCondLst>
                                            <p:cond delay="0"/>
                                          </p:stCondLst>
                                        </p:cTn>
                                        <p:tgtEl>
                                          <p:spTgt spid="61">
                                            <p:txEl>
                                              <p:pRg st="2" end="2"/>
                                            </p:txEl>
                                          </p:spTgt>
                                        </p:tgtEl>
                                        <p:attrNameLst>
                                          <p:attrName>style.visibility</p:attrName>
                                        </p:attrNameLst>
                                      </p:cBhvr>
                                      <p:to>
                                        <p:strVal val="visible"/>
                                      </p:to>
                                    </p:set>
                                    <p:animEffect transition="in" filter="fade">
                                      <p:cBhvr>
                                        <p:cTn id="90" dur="750"/>
                                        <p:tgtEl>
                                          <p:spTgt spid="61">
                                            <p:txEl>
                                              <p:pRg st="2" end="2"/>
                                            </p:txEl>
                                          </p:spTgt>
                                        </p:tgtEl>
                                      </p:cBhvr>
                                    </p:animEffect>
                                    <p:anim calcmode="lin" valueType="num">
                                      <p:cBhvr>
                                        <p:cTn id="91" dur="750" fill="hold"/>
                                        <p:tgtEl>
                                          <p:spTgt spid="61">
                                            <p:txEl>
                                              <p:pRg st="2" end="2"/>
                                            </p:txEl>
                                          </p:spTgt>
                                        </p:tgtEl>
                                        <p:attrNameLst>
                                          <p:attrName>ppt_x</p:attrName>
                                        </p:attrNameLst>
                                      </p:cBhvr>
                                      <p:tavLst>
                                        <p:tav tm="0">
                                          <p:val>
                                            <p:strVal val="#ppt_x"/>
                                          </p:val>
                                        </p:tav>
                                        <p:tav tm="100000">
                                          <p:val>
                                            <p:strVal val="#ppt_x"/>
                                          </p:val>
                                        </p:tav>
                                      </p:tavLst>
                                    </p:anim>
                                    <p:anim calcmode="lin" valueType="num">
                                      <p:cBhvr>
                                        <p:cTn id="92" dur="750" fill="hold"/>
                                        <p:tgtEl>
                                          <p:spTgt spid="61">
                                            <p:txEl>
                                              <p:pRg st="2" end="2"/>
                                            </p:txEl>
                                          </p:spTgt>
                                        </p:tgtEl>
                                        <p:attrNameLst>
                                          <p:attrName>ppt_y</p:attrName>
                                        </p:attrNameLst>
                                      </p:cBhvr>
                                      <p:tavLst>
                                        <p:tav tm="0">
                                          <p:val>
                                            <p:strVal val="#ppt_y+.1"/>
                                          </p:val>
                                        </p:tav>
                                        <p:tav tm="100000">
                                          <p:val>
                                            <p:strVal val="#ppt_y"/>
                                          </p:val>
                                        </p:tav>
                                      </p:tavLst>
                                    </p:anim>
                                  </p:childTnLst>
                                </p:cTn>
                              </p:par>
                              <p:par>
                                <p:cTn id="93" presetID="42" presetClass="entr" presetSubtype="0" fill="hold" grpId="0" nodeType="withEffect">
                                  <p:stCondLst>
                                    <p:cond delay="0"/>
                                  </p:stCondLst>
                                  <p:childTnLst>
                                    <p:set>
                                      <p:cBhvr>
                                        <p:cTn id="94" dur="1" fill="hold">
                                          <p:stCondLst>
                                            <p:cond delay="0"/>
                                          </p:stCondLst>
                                        </p:cTn>
                                        <p:tgtEl>
                                          <p:spTgt spid="61">
                                            <p:txEl>
                                              <p:pRg st="3" end="3"/>
                                            </p:txEl>
                                          </p:spTgt>
                                        </p:tgtEl>
                                        <p:attrNameLst>
                                          <p:attrName>style.visibility</p:attrName>
                                        </p:attrNameLst>
                                      </p:cBhvr>
                                      <p:to>
                                        <p:strVal val="visible"/>
                                      </p:to>
                                    </p:set>
                                    <p:animEffect transition="in" filter="fade">
                                      <p:cBhvr>
                                        <p:cTn id="95" dur="750"/>
                                        <p:tgtEl>
                                          <p:spTgt spid="61">
                                            <p:txEl>
                                              <p:pRg st="3" end="3"/>
                                            </p:txEl>
                                          </p:spTgt>
                                        </p:tgtEl>
                                      </p:cBhvr>
                                    </p:animEffect>
                                    <p:anim calcmode="lin" valueType="num">
                                      <p:cBhvr>
                                        <p:cTn id="96" dur="750" fill="hold"/>
                                        <p:tgtEl>
                                          <p:spTgt spid="61">
                                            <p:txEl>
                                              <p:pRg st="3" end="3"/>
                                            </p:txEl>
                                          </p:spTgt>
                                        </p:tgtEl>
                                        <p:attrNameLst>
                                          <p:attrName>ppt_x</p:attrName>
                                        </p:attrNameLst>
                                      </p:cBhvr>
                                      <p:tavLst>
                                        <p:tav tm="0">
                                          <p:val>
                                            <p:strVal val="#ppt_x"/>
                                          </p:val>
                                        </p:tav>
                                        <p:tav tm="100000">
                                          <p:val>
                                            <p:strVal val="#ppt_x"/>
                                          </p:val>
                                        </p:tav>
                                      </p:tavLst>
                                    </p:anim>
                                    <p:anim calcmode="lin" valueType="num">
                                      <p:cBhvr>
                                        <p:cTn id="97" dur="750" fill="hold"/>
                                        <p:tgtEl>
                                          <p:spTgt spid="61">
                                            <p:txEl>
                                              <p:pRg st="3" end="3"/>
                                            </p:txEl>
                                          </p:spTgt>
                                        </p:tgtEl>
                                        <p:attrNameLst>
                                          <p:attrName>ppt_y</p:attrName>
                                        </p:attrNameLst>
                                      </p:cBhvr>
                                      <p:tavLst>
                                        <p:tav tm="0">
                                          <p:val>
                                            <p:strVal val="#ppt_y+.1"/>
                                          </p:val>
                                        </p:tav>
                                        <p:tav tm="100000">
                                          <p:val>
                                            <p:strVal val="#ppt_y"/>
                                          </p:val>
                                        </p:tav>
                                      </p:tavLst>
                                    </p:anim>
                                  </p:childTnLst>
                                </p:cTn>
                              </p:par>
                            </p:childTnLst>
                          </p:cTn>
                        </p:par>
                        <p:par>
                          <p:cTn id="98" fill="hold">
                            <p:stCondLst>
                              <p:cond delay="9500"/>
                            </p:stCondLst>
                            <p:childTnLst>
                              <p:par>
                                <p:cTn id="99" presetID="42" presetClass="entr" presetSubtype="0" fill="hold" grpId="0" nodeType="afterEffect">
                                  <p:stCondLst>
                                    <p:cond delay="0"/>
                                  </p:stCondLst>
                                  <p:childTnLst>
                                    <p:set>
                                      <p:cBhvr>
                                        <p:cTn id="100" dur="1" fill="hold">
                                          <p:stCondLst>
                                            <p:cond delay="0"/>
                                          </p:stCondLst>
                                        </p:cTn>
                                        <p:tgtEl>
                                          <p:spTgt spid="61">
                                            <p:txEl>
                                              <p:pRg st="4" end="4"/>
                                            </p:txEl>
                                          </p:spTgt>
                                        </p:tgtEl>
                                        <p:attrNameLst>
                                          <p:attrName>style.visibility</p:attrName>
                                        </p:attrNameLst>
                                      </p:cBhvr>
                                      <p:to>
                                        <p:strVal val="visible"/>
                                      </p:to>
                                    </p:set>
                                    <p:animEffect transition="in" filter="fade">
                                      <p:cBhvr>
                                        <p:cTn id="101" dur="750"/>
                                        <p:tgtEl>
                                          <p:spTgt spid="61">
                                            <p:txEl>
                                              <p:pRg st="4" end="4"/>
                                            </p:txEl>
                                          </p:spTgt>
                                        </p:tgtEl>
                                      </p:cBhvr>
                                    </p:animEffect>
                                    <p:anim calcmode="lin" valueType="num">
                                      <p:cBhvr>
                                        <p:cTn id="102" dur="750" fill="hold"/>
                                        <p:tgtEl>
                                          <p:spTgt spid="61">
                                            <p:txEl>
                                              <p:pRg st="4" end="4"/>
                                            </p:txEl>
                                          </p:spTgt>
                                        </p:tgtEl>
                                        <p:attrNameLst>
                                          <p:attrName>ppt_x</p:attrName>
                                        </p:attrNameLst>
                                      </p:cBhvr>
                                      <p:tavLst>
                                        <p:tav tm="0">
                                          <p:val>
                                            <p:strVal val="#ppt_x"/>
                                          </p:val>
                                        </p:tav>
                                        <p:tav tm="100000">
                                          <p:val>
                                            <p:strVal val="#ppt_x"/>
                                          </p:val>
                                        </p:tav>
                                      </p:tavLst>
                                    </p:anim>
                                    <p:anim calcmode="lin" valueType="num">
                                      <p:cBhvr>
                                        <p:cTn id="103" dur="750" fill="hold"/>
                                        <p:tgtEl>
                                          <p:spTgt spid="61">
                                            <p:txEl>
                                              <p:pRg st="4" end="4"/>
                                            </p:txEl>
                                          </p:spTgt>
                                        </p:tgtEl>
                                        <p:attrNameLst>
                                          <p:attrName>ppt_y</p:attrName>
                                        </p:attrNameLst>
                                      </p:cBhvr>
                                      <p:tavLst>
                                        <p:tav tm="0">
                                          <p:val>
                                            <p:strVal val="#ppt_y+.1"/>
                                          </p:val>
                                        </p:tav>
                                        <p:tav tm="100000">
                                          <p:val>
                                            <p:strVal val="#ppt_y"/>
                                          </p:val>
                                        </p:tav>
                                      </p:tavLst>
                                    </p:anim>
                                  </p:childTnLst>
                                </p:cTn>
                              </p:par>
                              <p:par>
                                <p:cTn id="104" presetID="42" presetClass="entr" presetSubtype="0" fill="hold" grpId="0" nodeType="withEffect">
                                  <p:stCondLst>
                                    <p:cond delay="0"/>
                                  </p:stCondLst>
                                  <p:childTnLst>
                                    <p:set>
                                      <p:cBhvr>
                                        <p:cTn id="105" dur="1" fill="hold">
                                          <p:stCondLst>
                                            <p:cond delay="0"/>
                                          </p:stCondLst>
                                        </p:cTn>
                                        <p:tgtEl>
                                          <p:spTgt spid="61">
                                            <p:txEl>
                                              <p:pRg st="5" end="5"/>
                                            </p:txEl>
                                          </p:spTgt>
                                        </p:tgtEl>
                                        <p:attrNameLst>
                                          <p:attrName>style.visibility</p:attrName>
                                        </p:attrNameLst>
                                      </p:cBhvr>
                                      <p:to>
                                        <p:strVal val="visible"/>
                                      </p:to>
                                    </p:set>
                                    <p:animEffect transition="in" filter="fade">
                                      <p:cBhvr>
                                        <p:cTn id="106" dur="750"/>
                                        <p:tgtEl>
                                          <p:spTgt spid="61">
                                            <p:txEl>
                                              <p:pRg st="5" end="5"/>
                                            </p:txEl>
                                          </p:spTgt>
                                        </p:tgtEl>
                                      </p:cBhvr>
                                    </p:animEffect>
                                    <p:anim calcmode="lin" valueType="num">
                                      <p:cBhvr>
                                        <p:cTn id="107" dur="750" fill="hold"/>
                                        <p:tgtEl>
                                          <p:spTgt spid="61">
                                            <p:txEl>
                                              <p:pRg st="5" end="5"/>
                                            </p:txEl>
                                          </p:spTgt>
                                        </p:tgtEl>
                                        <p:attrNameLst>
                                          <p:attrName>ppt_x</p:attrName>
                                        </p:attrNameLst>
                                      </p:cBhvr>
                                      <p:tavLst>
                                        <p:tav tm="0">
                                          <p:val>
                                            <p:strVal val="#ppt_x"/>
                                          </p:val>
                                        </p:tav>
                                        <p:tav tm="100000">
                                          <p:val>
                                            <p:strVal val="#ppt_x"/>
                                          </p:val>
                                        </p:tav>
                                      </p:tavLst>
                                    </p:anim>
                                    <p:anim calcmode="lin" valueType="num">
                                      <p:cBhvr>
                                        <p:cTn id="108" dur="750" fill="hold"/>
                                        <p:tgtEl>
                                          <p:spTgt spid="61">
                                            <p:txEl>
                                              <p:pRg st="5" end="5"/>
                                            </p:txEl>
                                          </p:spTgt>
                                        </p:tgtEl>
                                        <p:attrNameLst>
                                          <p:attrName>ppt_y</p:attrName>
                                        </p:attrNameLst>
                                      </p:cBhvr>
                                      <p:tavLst>
                                        <p:tav tm="0">
                                          <p:val>
                                            <p:strVal val="#ppt_y+.1"/>
                                          </p:val>
                                        </p:tav>
                                        <p:tav tm="100000">
                                          <p:val>
                                            <p:strVal val="#ppt_y"/>
                                          </p:val>
                                        </p:tav>
                                      </p:tavLst>
                                    </p:anim>
                                  </p:childTnLst>
                                </p:cTn>
                              </p:par>
                            </p:childTnLst>
                          </p:cTn>
                        </p:par>
                        <p:par>
                          <p:cTn id="109" fill="hold">
                            <p:stCondLst>
                              <p:cond delay="10250"/>
                            </p:stCondLst>
                            <p:childTnLst>
                              <p:par>
                                <p:cTn id="110" presetID="42" presetClass="entr" presetSubtype="0" fill="hold" grpId="0" nodeType="afterEffect">
                                  <p:stCondLst>
                                    <p:cond delay="0"/>
                                  </p:stCondLst>
                                  <p:childTnLst>
                                    <p:set>
                                      <p:cBhvr>
                                        <p:cTn id="111" dur="1" fill="hold">
                                          <p:stCondLst>
                                            <p:cond delay="0"/>
                                          </p:stCondLst>
                                        </p:cTn>
                                        <p:tgtEl>
                                          <p:spTgt spid="61">
                                            <p:txEl>
                                              <p:pRg st="6" end="6"/>
                                            </p:txEl>
                                          </p:spTgt>
                                        </p:tgtEl>
                                        <p:attrNameLst>
                                          <p:attrName>style.visibility</p:attrName>
                                        </p:attrNameLst>
                                      </p:cBhvr>
                                      <p:to>
                                        <p:strVal val="visible"/>
                                      </p:to>
                                    </p:set>
                                    <p:animEffect transition="in" filter="fade">
                                      <p:cBhvr>
                                        <p:cTn id="112" dur="750"/>
                                        <p:tgtEl>
                                          <p:spTgt spid="61">
                                            <p:txEl>
                                              <p:pRg st="6" end="6"/>
                                            </p:txEl>
                                          </p:spTgt>
                                        </p:tgtEl>
                                      </p:cBhvr>
                                    </p:animEffect>
                                    <p:anim calcmode="lin" valueType="num">
                                      <p:cBhvr>
                                        <p:cTn id="113" dur="750" fill="hold"/>
                                        <p:tgtEl>
                                          <p:spTgt spid="61">
                                            <p:txEl>
                                              <p:pRg st="6" end="6"/>
                                            </p:txEl>
                                          </p:spTgt>
                                        </p:tgtEl>
                                        <p:attrNameLst>
                                          <p:attrName>ppt_x</p:attrName>
                                        </p:attrNameLst>
                                      </p:cBhvr>
                                      <p:tavLst>
                                        <p:tav tm="0">
                                          <p:val>
                                            <p:strVal val="#ppt_x"/>
                                          </p:val>
                                        </p:tav>
                                        <p:tav tm="100000">
                                          <p:val>
                                            <p:strVal val="#ppt_x"/>
                                          </p:val>
                                        </p:tav>
                                      </p:tavLst>
                                    </p:anim>
                                    <p:anim calcmode="lin" valueType="num">
                                      <p:cBhvr>
                                        <p:cTn id="114" dur="750" fill="hold"/>
                                        <p:tgtEl>
                                          <p:spTgt spid="61">
                                            <p:txEl>
                                              <p:pRg st="6" end="6"/>
                                            </p:txEl>
                                          </p:spTgt>
                                        </p:tgtEl>
                                        <p:attrNameLst>
                                          <p:attrName>ppt_y</p:attrName>
                                        </p:attrNameLst>
                                      </p:cBhvr>
                                      <p:tavLst>
                                        <p:tav tm="0">
                                          <p:val>
                                            <p:strVal val="#ppt_y+.1"/>
                                          </p:val>
                                        </p:tav>
                                        <p:tav tm="100000">
                                          <p:val>
                                            <p:strVal val="#ppt_y"/>
                                          </p:val>
                                        </p:tav>
                                      </p:tavLst>
                                    </p:anim>
                                  </p:childTnLst>
                                </p:cTn>
                              </p:par>
                              <p:par>
                                <p:cTn id="115" presetID="42" presetClass="entr" presetSubtype="0" fill="hold" grpId="0" nodeType="withEffect">
                                  <p:stCondLst>
                                    <p:cond delay="0"/>
                                  </p:stCondLst>
                                  <p:childTnLst>
                                    <p:set>
                                      <p:cBhvr>
                                        <p:cTn id="116" dur="1" fill="hold">
                                          <p:stCondLst>
                                            <p:cond delay="0"/>
                                          </p:stCondLst>
                                        </p:cTn>
                                        <p:tgtEl>
                                          <p:spTgt spid="61">
                                            <p:txEl>
                                              <p:pRg st="7" end="7"/>
                                            </p:txEl>
                                          </p:spTgt>
                                        </p:tgtEl>
                                        <p:attrNameLst>
                                          <p:attrName>style.visibility</p:attrName>
                                        </p:attrNameLst>
                                      </p:cBhvr>
                                      <p:to>
                                        <p:strVal val="visible"/>
                                      </p:to>
                                    </p:set>
                                    <p:animEffect transition="in" filter="fade">
                                      <p:cBhvr>
                                        <p:cTn id="117" dur="750"/>
                                        <p:tgtEl>
                                          <p:spTgt spid="61">
                                            <p:txEl>
                                              <p:pRg st="7" end="7"/>
                                            </p:txEl>
                                          </p:spTgt>
                                        </p:tgtEl>
                                      </p:cBhvr>
                                    </p:animEffect>
                                    <p:anim calcmode="lin" valueType="num">
                                      <p:cBhvr>
                                        <p:cTn id="118" dur="750" fill="hold"/>
                                        <p:tgtEl>
                                          <p:spTgt spid="61">
                                            <p:txEl>
                                              <p:pRg st="7" end="7"/>
                                            </p:txEl>
                                          </p:spTgt>
                                        </p:tgtEl>
                                        <p:attrNameLst>
                                          <p:attrName>ppt_x</p:attrName>
                                        </p:attrNameLst>
                                      </p:cBhvr>
                                      <p:tavLst>
                                        <p:tav tm="0">
                                          <p:val>
                                            <p:strVal val="#ppt_x"/>
                                          </p:val>
                                        </p:tav>
                                        <p:tav tm="100000">
                                          <p:val>
                                            <p:strVal val="#ppt_x"/>
                                          </p:val>
                                        </p:tav>
                                      </p:tavLst>
                                    </p:anim>
                                    <p:anim calcmode="lin" valueType="num">
                                      <p:cBhvr>
                                        <p:cTn id="119" dur="750" fill="hold"/>
                                        <p:tgtEl>
                                          <p:spTgt spid="61">
                                            <p:txEl>
                                              <p:pRg st="7" end="7"/>
                                            </p:txEl>
                                          </p:spTgt>
                                        </p:tgtEl>
                                        <p:attrNameLst>
                                          <p:attrName>ppt_y</p:attrName>
                                        </p:attrNameLst>
                                      </p:cBhvr>
                                      <p:tavLst>
                                        <p:tav tm="0">
                                          <p:val>
                                            <p:strVal val="#ppt_y+.1"/>
                                          </p:val>
                                        </p:tav>
                                        <p:tav tm="100000">
                                          <p:val>
                                            <p:strVal val="#ppt_y"/>
                                          </p:val>
                                        </p:tav>
                                      </p:tavLst>
                                    </p:anim>
                                  </p:childTnLst>
                                </p:cTn>
                              </p:par>
                            </p:childTnLst>
                          </p:cTn>
                        </p:par>
                        <p:par>
                          <p:cTn id="120" fill="hold">
                            <p:stCondLst>
                              <p:cond delay="11000"/>
                            </p:stCondLst>
                            <p:childTnLst>
                              <p:par>
                                <p:cTn id="121" presetID="42" presetClass="entr" presetSubtype="0" fill="hold" nodeType="afterEffect">
                                  <p:stCondLst>
                                    <p:cond delay="0"/>
                                  </p:stCondLst>
                                  <p:childTnLst>
                                    <p:set>
                                      <p:cBhvr>
                                        <p:cTn id="122" dur="1" fill="hold">
                                          <p:stCondLst>
                                            <p:cond delay="0"/>
                                          </p:stCondLst>
                                        </p:cTn>
                                        <p:tgtEl>
                                          <p:spTgt spid="11"/>
                                        </p:tgtEl>
                                        <p:attrNameLst>
                                          <p:attrName>style.visibility</p:attrName>
                                        </p:attrNameLst>
                                      </p:cBhvr>
                                      <p:to>
                                        <p:strVal val="visible"/>
                                      </p:to>
                                    </p:set>
                                    <p:animEffect transition="in" filter="fade">
                                      <p:cBhvr>
                                        <p:cTn id="123" dur="1000"/>
                                        <p:tgtEl>
                                          <p:spTgt spid="11"/>
                                        </p:tgtEl>
                                      </p:cBhvr>
                                    </p:animEffect>
                                    <p:anim calcmode="lin" valueType="num">
                                      <p:cBhvr>
                                        <p:cTn id="124" dur="1000" fill="hold"/>
                                        <p:tgtEl>
                                          <p:spTgt spid="11"/>
                                        </p:tgtEl>
                                        <p:attrNameLst>
                                          <p:attrName>ppt_x</p:attrName>
                                        </p:attrNameLst>
                                      </p:cBhvr>
                                      <p:tavLst>
                                        <p:tav tm="0">
                                          <p:val>
                                            <p:strVal val="#ppt_x"/>
                                          </p:val>
                                        </p:tav>
                                        <p:tav tm="100000">
                                          <p:val>
                                            <p:strVal val="#ppt_x"/>
                                          </p:val>
                                        </p:tav>
                                      </p:tavLst>
                                    </p:anim>
                                    <p:anim calcmode="lin" valueType="num">
                                      <p:cBhvr>
                                        <p:cTn id="125" dur="1000" fill="hold"/>
                                        <p:tgtEl>
                                          <p:spTgt spid="11"/>
                                        </p:tgtEl>
                                        <p:attrNameLst>
                                          <p:attrName>ppt_y</p:attrName>
                                        </p:attrNameLst>
                                      </p:cBhvr>
                                      <p:tavLst>
                                        <p:tav tm="0">
                                          <p:val>
                                            <p:strVal val="#ppt_y+.1"/>
                                          </p:val>
                                        </p:tav>
                                        <p:tav tm="100000">
                                          <p:val>
                                            <p:strVal val="#ppt_y"/>
                                          </p:val>
                                        </p:tav>
                                      </p:tavLst>
                                    </p:anim>
                                  </p:childTnLst>
                                </p:cTn>
                              </p:par>
                            </p:childTnLst>
                          </p:cTn>
                        </p:par>
                        <p:par>
                          <p:cTn id="126" fill="hold">
                            <p:stCondLst>
                              <p:cond delay="12000"/>
                            </p:stCondLst>
                            <p:childTnLst>
                              <p:par>
                                <p:cTn id="127" presetID="47" presetClass="entr" presetSubtype="0" fill="hold" nodeType="afterEffect">
                                  <p:stCondLst>
                                    <p:cond delay="0"/>
                                  </p:stCondLst>
                                  <p:childTnLst>
                                    <p:set>
                                      <p:cBhvr>
                                        <p:cTn id="128" dur="1" fill="hold">
                                          <p:stCondLst>
                                            <p:cond delay="0"/>
                                          </p:stCondLst>
                                        </p:cTn>
                                        <p:tgtEl>
                                          <p:spTgt spid="5"/>
                                        </p:tgtEl>
                                        <p:attrNameLst>
                                          <p:attrName>style.visibility</p:attrName>
                                        </p:attrNameLst>
                                      </p:cBhvr>
                                      <p:to>
                                        <p:strVal val="visible"/>
                                      </p:to>
                                    </p:set>
                                    <p:animEffect transition="in" filter="fade">
                                      <p:cBhvr>
                                        <p:cTn id="129" dur="1000"/>
                                        <p:tgtEl>
                                          <p:spTgt spid="5"/>
                                        </p:tgtEl>
                                      </p:cBhvr>
                                    </p:animEffect>
                                    <p:anim calcmode="lin" valueType="num">
                                      <p:cBhvr>
                                        <p:cTn id="130" dur="1000" fill="hold"/>
                                        <p:tgtEl>
                                          <p:spTgt spid="5"/>
                                        </p:tgtEl>
                                        <p:attrNameLst>
                                          <p:attrName>ppt_x</p:attrName>
                                        </p:attrNameLst>
                                      </p:cBhvr>
                                      <p:tavLst>
                                        <p:tav tm="0">
                                          <p:val>
                                            <p:strVal val="#ppt_x"/>
                                          </p:val>
                                        </p:tav>
                                        <p:tav tm="100000">
                                          <p:val>
                                            <p:strVal val="#ppt_x"/>
                                          </p:val>
                                        </p:tav>
                                      </p:tavLst>
                                    </p:anim>
                                    <p:anim calcmode="lin" valueType="num">
                                      <p:cBhvr>
                                        <p:cTn id="131" dur="1000" fill="hold"/>
                                        <p:tgtEl>
                                          <p:spTgt spid="5"/>
                                        </p:tgtEl>
                                        <p:attrNameLst>
                                          <p:attrName>ppt_y</p:attrName>
                                        </p:attrNameLst>
                                      </p:cBhvr>
                                      <p:tavLst>
                                        <p:tav tm="0">
                                          <p:val>
                                            <p:strVal val="#ppt_y-.1"/>
                                          </p:val>
                                        </p:tav>
                                        <p:tav tm="100000">
                                          <p:val>
                                            <p:strVal val="#ppt_y"/>
                                          </p:val>
                                        </p:tav>
                                      </p:tavLst>
                                    </p:anim>
                                  </p:childTnLst>
                                </p:cTn>
                              </p:par>
                            </p:childTnLst>
                          </p:cTn>
                        </p:par>
                        <p:par>
                          <p:cTn id="132" fill="hold">
                            <p:stCondLst>
                              <p:cond delay="13000"/>
                            </p:stCondLst>
                            <p:childTnLst>
                              <p:par>
                                <p:cTn id="133" presetID="42" presetClass="entr" presetSubtype="0" fill="hold" grpId="0" nodeType="afterEffect">
                                  <p:stCondLst>
                                    <p:cond delay="0"/>
                                  </p:stCondLst>
                                  <p:childTnLst>
                                    <p:set>
                                      <p:cBhvr>
                                        <p:cTn id="134" dur="1" fill="hold">
                                          <p:stCondLst>
                                            <p:cond delay="0"/>
                                          </p:stCondLst>
                                        </p:cTn>
                                        <p:tgtEl>
                                          <p:spTgt spid="110">
                                            <p:txEl>
                                              <p:pRg st="0" end="0"/>
                                            </p:txEl>
                                          </p:spTgt>
                                        </p:tgtEl>
                                        <p:attrNameLst>
                                          <p:attrName>style.visibility</p:attrName>
                                        </p:attrNameLst>
                                      </p:cBhvr>
                                      <p:to>
                                        <p:strVal val="visible"/>
                                      </p:to>
                                    </p:set>
                                    <p:animEffect transition="in" filter="fade">
                                      <p:cBhvr>
                                        <p:cTn id="135" dur="750"/>
                                        <p:tgtEl>
                                          <p:spTgt spid="110">
                                            <p:txEl>
                                              <p:pRg st="0" end="0"/>
                                            </p:txEl>
                                          </p:spTgt>
                                        </p:tgtEl>
                                      </p:cBhvr>
                                    </p:animEffect>
                                    <p:anim calcmode="lin" valueType="num">
                                      <p:cBhvr>
                                        <p:cTn id="136" dur="750" fill="hold"/>
                                        <p:tgtEl>
                                          <p:spTgt spid="110">
                                            <p:txEl>
                                              <p:pRg st="0" end="0"/>
                                            </p:txEl>
                                          </p:spTgt>
                                        </p:tgtEl>
                                        <p:attrNameLst>
                                          <p:attrName>ppt_x</p:attrName>
                                        </p:attrNameLst>
                                      </p:cBhvr>
                                      <p:tavLst>
                                        <p:tav tm="0">
                                          <p:val>
                                            <p:strVal val="#ppt_x"/>
                                          </p:val>
                                        </p:tav>
                                        <p:tav tm="100000">
                                          <p:val>
                                            <p:strVal val="#ppt_x"/>
                                          </p:val>
                                        </p:tav>
                                      </p:tavLst>
                                    </p:anim>
                                    <p:anim calcmode="lin" valueType="num">
                                      <p:cBhvr>
                                        <p:cTn id="137" dur="750" fill="hold"/>
                                        <p:tgtEl>
                                          <p:spTgt spid="110">
                                            <p:txEl>
                                              <p:pRg st="0" end="0"/>
                                            </p:txEl>
                                          </p:spTgt>
                                        </p:tgtEl>
                                        <p:attrNameLst>
                                          <p:attrName>ppt_y</p:attrName>
                                        </p:attrNameLst>
                                      </p:cBhvr>
                                      <p:tavLst>
                                        <p:tav tm="0">
                                          <p:val>
                                            <p:strVal val="#ppt_y+.1"/>
                                          </p:val>
                                        </p:tav>
                                        <p:tav tm="100000">
                                          <p:val>
                                            <p:strVal val="#ppt_y"/>
                                          </p:val>
                                        </p:tav>
                                      </p:tavLst>
                                    </p:anim>
                                  </p:childTnLst>
                                </p:cTn>
                              </p:par>
                              <p:par>
                                <p:cTn id="138" presetID="42" presetClass="entr" presetSubtype="0" fill="hold" grpId="0" nodeType="withEffect">
                                  <p:stCondLst>
                                    <p:cond delay="0"/>
                                  </p:stCondLst>
                                  <p:childTnLst>
                                    <p:set>
                                      <p:cBhvr>
                                        <p:cTn id="139" dur="1" fill="hold">
                                          <p:stCondLst>
                                            <p:cond delay="0"/>
                                          </p:stCondLst>
                                        </p:cTn>
                                        <p:tgtEl>
                                          <p:spTgt spid="110">
                                            <p:txEl>
                                              <p:pRg st="1" end="1"/>
                                            </p:txEl>
                                          </p:spTgt>
                                        </p:tgtEl>
                                        <p:attrNameLst>
                                          <p:attrName>style.visibility</p:attrName>
                                        </p:attrNameLst>
                                      </p:cBhvr>
                                      <p:to>
                                        <p:strVal val="visible"/>
                                      </p:to>
                                    </p:set>
                                    <p:animEffect transition="in" filter="fade">
                                      <p:cBhvr>
                                        <p:cTn id="140" dur="750"/>
                                        <p:tgtEl>
                                          <p:spTgt spid="110">
                                            <p:txEl>
                                              <p:pRg st="1" end="1"/>
                                            </p:txEl>
                                          </p:spTgt>
                                        </p:tgtEl>
                                      </p:cBhvr>
                                    </p:animEffect>
                                    <p:anim calcmode="lin" valueType="num">
                                      <p:cBhvr>
                                        <p:cTn id="141" dur="750" fill="hold"/>
                                        <p:tgtEl>
                                          <p:spTgt spid="110">
                                            <p:txEl>
                                              <p:pRg st="1" end="1"/>
                                            </p:txEl>
                                          </p:spTgt>
                                        </p:tgtEl>
                                        <p:attrNameLst>
                                          <p:attrName>ppt_x</p:attrName>
                                        </p:attrNameLst>
                                      </p:cBhvr>
                                      <p:tavLst>
                                        <p:tav tm="0">
                                          <p:val>
                                            <p:strVal val="#ppt_x"/>
                                          </p:val>
                                        </p:tav>
                                        <p:tav tm="100000">
                                          <p:val>
                                            <p:strVal val="#ppt_x"/>
                                          </p:val>
                                        </p:tav>
                                      </p:tavLst>
                                    </p:anim>
                                    <p:anim calcmode="lin" valueType="num">
                                      <p:cBhvr>
                                        <p:cTn id="142" dur="750" fill="hold"/>
                                        <p:tgtEl>
                                          <p:spTgt spid="110">
                                            <p:txEl>
                                              <p:pRg st="1" end="1"/>
                                            </p:txEl>
                                          </p:spTgt>
                                        </p:tgtEl>
                                        <p:attrNameLst>
                                          <p:attrName>ppt_y</p:attrName>
                                        </p:attrNameLst>
                                      </p:cBhvr>
                                      <p:tavLst>
                                        <p:tav tm="0">
                                          <p:val>
                                            <p:strVal val="#ppt_y+.1"/>
                                          </p:val>
                                        </p:tav>
                                        <p:tav tm="100000">
                                          <p:val>
                                            <p:strVal val="#ppt_y"/>
                                          </p:val>
                                        </p:tav>
                                      </p:tavLst>
                                    </p:anim>
                                  </p:childTnLst>
                                </p:cTn>
                              </p:par>
                            </p:childTnLst>
                          </p:cTn>
                        </p:par>
                        <p:par>
                          <p:cTn id="143" fill="hold">
                            <p:stCondLst>
                              <p:cond delay="13750"/>
                            </p:stCondLst>
                            <p:childTnLst>
                              <p:par>
                                <p:cTn id="144" presetID="42" presetClass="entr" presetSubtype="0" fill="hold" grpId="0" nodeType="afterEffect">
                                  <p:stCondLst>
                                    <p:cond delay="0"/>
                                  </p:stCondLst>
                                  <p:childTnLst>
                                    <p:set>
                                      <p:cBhvr>
                                        <p:cTn id="145" dur="1" fill="hold">
                                          <p:stCondLst>
                                            <p:cond delay="0"/>
                                          </p:stCondLst>
                                        </p:cTn>
                                        <p:tgtEl>
                                          <p:spTgt spid="110">
                                            <p:txEl>
                                              <p:pRg st="2" end="2"/>
                                            </p:txEl>
                                          </p:spTgt>
                                        </p:tgtEl>
                                        <p:attrNameLst>
                                          <p:attrName>style.visibility</p:attrName>
                                        </p:attrNameLst>
                                      </p:cBhvr>
                                      <p:to>
                                        <p:strVal val="visible"/>
                                      </p:to>
                                    </p:set>
                                    <p:animEffect transition="in" filter="fade">
                                      <p:cBhvr>
                                        <p:cTn id="146" dur="750"/>
                                        <p:tgtEl>
                                          <p:spTgt spid="110">
                                            <p:txEl>
                                              <p:pRg st="2" end="2"/>
                                            </p:txEl>
                                          </p:spTgt>
                                        </p:tgtEl>
                                      </p:cBhvr>
                                    </p:animEffect>
                                    <p:anim calcmode="lin" valueType="num">
                                      <p:cBhvr>
                                        <p:cTn id="147" dur="750" fill="hold"/>
                                        <p:tgtEl>
                                          <p:spTgt spid="110">
                                            <p:txEl>
                                              <p:pRg st="2" end="2"/>
                                            </p:txEl>
                                          </p:spTgt>
                                        </p:tgtEl>
                                        <p:attrNameLst>
                                          <p:attrName>ppt_x</p:attrName>
                                        </p:attrNameLst>
                                      </p:cBhvr>
                                      <p:tavLst>
                                        <p:tav tm="0">
                                          <p:val>
                                            <p:strVal val="#ppt_x"/>
                                          </p:val>
                                        </p:tav>
                                        <p:tav tm="100000">
                                          <p:val>
                                            <p:strVal val="#ppt_x"/>
                                          </p:val>
                                        </p:tav>
                                      </p:tavLst>
                                    </p:anim>
                                    <p:anim calcmode="lin" valueType="num">
                                      <p:cBhvr>
                                        <p:cTn id="148" dur="750" fill="hold"/>
                                        <p:tgtEl>
                                          <p:spTgt spid="110">
                                            <p:txEl>
                                              <p:pRg st="2" end="2"/>
                                            </p:txEl>
                                          </p:spTgt>
                                        </p:tgtEl>
                                        <p:attrNameLst>
                                          <p:attrName>ppt_y</p:attrName>
                                        </p:attrNameLst>
                                      </p:cBhvr>
                                      <p:tavLst>
                                        <p:tav tm="0">
                                          <p:val>
                                            <p:strVal val="#ppt_y+.1"/>
                                          </p:val>
                                        </p:tav>
                                        <p:tav tm="100000">
                                          <p:val>
                                            <p:strVal val="#ppt_y"/>
                                          </p:val>
                                        </p:tav>
                                      </p:tavLst>
                                    </p:anim>
                                  </p:childTnLst>
                                </p:cTn>
                              </p:par>
                              <p:par>
                                <p:cTn id="149" presetID="42" presetClass="entr" presetSubtype="0" fill="hold" grpId="0" nodeType="withEffect">
                                  <p:stCondLst>
                                    <p:cond delay="0"/>
                                  </p:stCondLst>
                                  <p:childTnLst>
                                    <p:set>
                                      <p:cBhvr>
                                        <p:cTn id="150" dur="1" fill="hold">
                                          <p:stCondLst>
                                            <p:cond delay="0"/>
                                          </p:stCondLst>
                                        </p:cTn>
                                        <p:tgtEl>
                                          <p:spTgt spid="110">
                                            <p:txEl>
                                              <p:pRg st="3" end="3"/>
                                            </p:txEl>
                                          </p:spTgt>
                                        </p:tgtEl>
                                        <p:attrNameLst>
                                          <p:attrName>style.visibility</p:attrName>
                                        </p:attrNameLst>
                                      </p:cBhvr>
                                      <p:to>
                                        <p:strVal val="visible"/>
                                      </p:to>
                                    </p:set>
                                    <p:animEffect transition="in" filter="fade">
                                      <p:cBhvr>
                                        <p:cTn id="151" dur="750"/>
                                        <p:tgtEl>
                                          <p:spTgt spid="110">
                                            <p:txEl>
                                              <p:pRg st="3" end="3"/>
                                            </p:txEl>
                                          </p:spTgt>
                                        </p:tgtEl>
                                      </p:cBhvr>
                                    </p:animEffect>
                                    <p:anim calcmode="lin" valueType="num">
                                      <p:cBhvr>
                                        <p:cTn id="152" dur="750" fill="hold"/>
                                        <p:tgtEl>
                                          <p:spTgt spid="110">
                                            <p:txEl>
                                              <p:pRg st="3" end="3"/>
                                            </p:txEl>
                                          </p:spTgt>
                                        </p:tgtEl>
                                        <p:attrNameLst>
                                          <p:attrName>ppt_x</p:attrName>
                                        </p:attrNameLst>
                                      </p:cBhvr>
                                      <p:tavLst>
                                        <p:tav tm="0">
                                          <p:val>
                                            <p:strVal val="#ppt_x"/>
                                          </p:val>
                                        </p:tav>
                                        <p:tav tm="100000">
                                          <p:val>
                                            <p:strVal val="#ppt_x"/>
                                          </p:val>
                                        </p:tav>
                                      </p:tavLst>
                                    </p:anim>
                                    <p:anim calcmode="lin" valueType="num">
                                      <p:cBhvr>
                                        <p:cTn id="153" dur="750" fill="hold"/>
                                        <p:tgtEl>
                                          <p:spTgt spid="110">
                                            <p:txEl>
                                              <p:pRg st="3" end="3"/>
                                            </p:txEl>
                                          </p:spTgt>
                                        </p:tgtEl>
                                        <p:attrNameLst>
                                          <p:attrName>ppt_y</p:attrName>
                                        </p:attrNameLst>
                                      </p:cBhvr>
                                      <p:tavLst>
                                        <p:tav tm="0">
                                          <p:val>
                                            <p:strVal val="#ppt_y+.1"/>
                                          </p:val>
                                        </p:tav>
                                        <p:tav tm="100000">
                                          <p:val>
                                            <p:strVal val="#ppt_y"/>
                                          </p:val>
                                        </p:tav>
                                      </p:tavLst>
                                    </p:anim>
                                  </p:childTnLst>
                                </p:cTn>
                              </p:par>
                            </p:childTnLst>
                          </p:cTn>
                        </p:par>
                        <p:par>
                          <p:cTn id="154" fill="hold">
                            <p:stCondLst>
                              <p:cond delay="14500"/>
                            </p:stCondLst>
                            <p:childTnLst>
                              <p:par>
                                <p:cTn id="155" presetID="42" presetClass="entr" presetSubtype="0" fill="hold" grpId="0" nodeType="afterEffect">
                                  <p:stCondLst>
                                    <p:cond delay="0"/>
                                  </p:stCondLst>
                                  <p:childTnLst>
                                    <p:set>
                                      <p:cBhvr>
                                        <p:cTn id="156" dur="1" fill="hold">
                                          <p:stCondLst>
                                            <p:cond delay="0"/>
                                          </p:stCondLst>
                                        </p:cTn>
                                        <p:tgtEl>
                                          <p:spTgt spid="110">
                                            <p:txEl>
                                              <p:pRg st="4" end="4"/>
                                            </p:txEl>
                                          </p:spTgt>
                                        </p:tgtEl>
                                        <p:attrNameLst>
                                          <p:attrName>style.visibility</p:attrName>
                                        </p:attrNameLst>
                                      </p:cBhvr>
                                      <p:to>
                                        <p:strVal val="visible"/>
                                      </p:to>
                                    </p:set>
                                    <p:animEffect transition="in" filter="fade">
                                      <p:cBhvr>
                                        <p:cTn id="157" dur="750"/>
                                        <p:tgtEl>
                                          <p:spTgt spid="110">
                                            <p:txEl>
                                              <p:pRg st="4" end="4"/>
                                            </p:txEl>
                                          </p:spTgt>
                                        </p:tgtEl>
                                      </p:cBhvr>
                                    </p:animEffect>
                                    <p:anim calcmode="lin" valueType="num">
                                      <p:cBhvr>
                                        <p:cTn id="158" dur="750" fill="hold"/>
                                        <p:tgtEl>
                                          <p:spTgt spid="110">
                                            <p:txEl>
                                              <p:pRg st="4" end="4"/>
                                            </p:txEl>
                                          </p:spTgt>
                                        </p:tgtEl>
                                        <p:attrNameLst>
                                          <p:attrName>ppt_x</p:attrName>
                                        </p:attrNameLst>
                                      </p:cBhvr>
                                      <p:tavLst>
                                        <p:tav tm="0">
                                          <p:val>
                                            <p:strVal val="#ppt_x"/>
                                          </p:val>
                                        </p:tav>
                                        <p:tav tm="100000">
                                          <p:val>
                                            <p:strVal val="#ppt_x"/>
                                          </p:val>
                                        </p:tav>
                                      </p:tavLst>
                                    </p:anim>
                                    <p:anim calcmode="lin" valueType="num">
                                      <p:cBhvr>
                                        <p:cTn id="159" dur="750" fill="hold"/>
                                        <p:tgtEl>
                                          <p:spTgt spid="110">
                                            <p:txEl>
                                              <p:pRg st="4" end="4"/>
                                            </p:txEl>
                                          </p:spTgt>
                                        </p:tgtEl>
                                        <p:attrNameLst>
                                          <p:attrName>ppt_y</p:attrName>
                                        </p:attrNameLst>
                                      </p:cBhvr>
                                      <p:tavLst>
                                        <p:tav tm="0">
                                          <p:val>
                                            <p:strVal val="#ppt_y+.1"/>
                                          </p:val>
                                        </p:tav>
                                        <p:tav tm="100000">
                                          <p:val>
                                            <p:strVal val="#ppt_y"/>
                                          </p:val>
                                        </p:tav>
                                      </p:tavLst>
                                    </p:anim>
                                  </p:childTnLst>
                                </p:cTn>
                              </p:par>
                              <p:par>
                                <p:cTn id="160" presetID="42" presetClass="entr" presetSubtype="0" fill="hold" grpId="0" nodeType="withEffect">
                                  <p:stCondLst>
                                    <p:cond delay="0"/>
                                  </p:stCondLst>
                                  <p:childTnLst>
                                    <p:set>
                                      <p:cBhvr>
                                        <p:cTn id="161" dur="1" fill="hold">
                                          <p:stCondLst>
                                            <p:cond delay="0"/>
                                          </p:stCondLst>
                                        </p:cTn>
                                        <p:tgtEl>
                                          <p:spTgt spid="110">
                                            <p:txEl>
                                              <p:pRg st="5" end="5"/>
                                            </p:txEl>
                                          </p:spTgt>
                                        </p:tgtEl>
                                        <p:attrNameLst>
                                          <p:attrName>style.visibility</p:attrName>
                                        </p:attrNameLst>
                                      </p:cBhvr>
                                      <p:to>
                                        <p:strVal val="visible"/>
                                      </p:to>
                                    </p:set>
                                    <p:animEffect transition="in" filter="fade">
                                      <p:cBhvr>
                                        <p:cTn id="162" dur="750"/>
                                        <p:tgtEl>
                                          <p:spTgt spid="110">
                                            <p:txEl>
                                              <p:pRg st="5" end="5"/>
                                            </p:txEl>
                                          </p:spTgt>
                                        </p:tgtEl>
                                      </p:cBhvr>
                                    </p:animEffect>
                                    <p:anim calcmode="lin" valueType="num">
                                      <p:cBhvr>
                                        <p:cTn id="163" dur="750" fill="hold"/>
                                        <p:tgtEl>
                                          <p:spTgt spid="110">
                                            <p:txEl>
                                              <p:pRg st="5" end="5"/>
                                            </p:txEl>
                                          </p:spTgt>
                                        </p:tgtEl>
                                        <p:attrNameLst>
                                          <p:attrName>ppt_x</p:attrName>
                                        </p:attrNameLst>
                                      </p:cBhvr>
                                      <p:tavLst>
                                        <p:tav tm="0">
                                          <p:val>
                                            <p:strVal val="#ppt_x"/>
                                          </p:val>
                                        </p:tav>
                                        <p:tav tm="100000">
                                          <p:val>
                                            <p:strVal val="#ppt_x"/>
                                          </p:val>
                                        </p:tav>
                                      </p:tavLst>
                                    </p:anim>
                                    <p:anim calcmode="lin" valueType="num">
                                      <p:cBhvr>
                                        <p:cTn id="164" dur="750" fill="hold"/>
                                        <p:tgtEl>
                                          <p:spTgt spid="110">
                                            <p:txEl>
                                              <p:pRg st="5" end="5"/>
                                            </p:txEl>
                                          </p:spTgt>
                                        </p:tgtEl>
                                        <p:attrNameLst>
                                          <p:attrName>ppt_y</p:attrName>
                                        </p:attrNameLst>
                                      </p:cBhvr>
                                      <p:tavLst>
                                        <p:tav tm="0">
                                          <p:val>
                                            <p:strVal val="#ppt_y+.1"/>
                                          </p:val>
                                        </p:tav>
                                        <p:tav tm="100000">
                                          <p:val>
                                            <p:strVal val="#ppt_y"/>
                                          </p:val>
                                        </p:tav>
                                      </p:tavLst>
                                    </p:anim>
                                  </p:childTnLst>
                                </p:cTn>
                              </p:par>
                            </p:childTnLst>
                          </p:cTn>
                        </p:par>
                        <p:par>
                          <p:cTn id="165" fill="hold">
                            <p:stCondLst>
                              <p:cond delay="15250"/>
                            </p:stCondLst>
                            <p:childTnLst>
                              <p:par>
                                <p:cTn id="166" presetID="42" presetClass="entr" presetSubtype="0" fill="hold" grpId="0" nodeType="afterEffect">
                                  <p:stCondLst>
                                    <p:cond delay="0"/>
                                  </p:stCondLst>
                                  <p:childTnLst>
                                    <p:set>
                                      <p:cBhvr>
                                        <p:cTn id="167" dur="1" fill="hold">
                                          <p:stCondLst>
                                            <p:cond delay="0"/>
                                          </p:stCondLst>
                                        </p:cTn>
                                        <p:tgtEl>
                                          <p:spTgt spid="110">
                                            <p:txEl>
                                              <p:pRg st="6" end="6"/>
                                            </p:txEl>
                                          </p:spTgt>
                                        </p:tgtEl>
                                        <p:attrNameLst>
                                          <p:attrName>style.visibility</p:attrName>
                                        </p:attrNameLst>
                                      </p:cBhvr>
                                      <p:to>
                                        <p:strVal val="visible"/>
                                      </p:to>
                                    </p:set>
                                    <p:animEffect transition="in" filter="fade">
                                      <p:cBhvr>
                                        <p:cTn id="168" dur="750"/>
                                        <p:tgtEl>
                                          <p:spTgt spid="110">
                                            <p:txEl>
                                              <p:pRg st="6" end="6"/>
                                            </p:txEl>
                                          </p:spTgt>
                                        </p:tgtEl>
                                      </p:cBhvr>
                                    </p:animEffect>
                                    <p:anim calcmode="lin" valueType="num">
                                      <p:cBhvr>
                                        <p:cTn id="169" dur="750" fill="hold"/>
                                        <p:tgtEl>
                                          <p:spTgt spid="110">
                                            <p:txEl>
                                              <p:pRg st="6" end="6"/>
                                            </p:txEl>
                                          </p:spTgt>
                                        </p:tgtEl>
                                        <p:attrNameLst>
                                          <p:attrName>ppt_x</p:attrName>
                                        </p:attrNameLst>
                                      </p:cBhvr>
                                      <p:tavLst>
                                        <p:tav tm="0">
                                          <p:val>
                                            <p:strVal val="#ppt_x"/>
                                          </p:val>
                                        </p:tav>
                                        <p:tav tm="100000">
                                          <p:val>
                                            <p:strVal val="#ppt_x"/>
                                          </p:val>
                                        </p:tav>
                                      </p:tavLst>
                                    </p:anim>
                                    <p:anim calcmode="lin" valueType="num">
                                      <p:cBhvr>
                                        <p:cTn id="170" dur="750" fill="hold"/>
                                        <p:tgtEl>
                                          <p:spTgt spid="110">
                                            <p:txEl>
                                              <p:pRg st="6" end="6"/>
                                            </p:txEl>
                                          </p:spTgt>
                                        </p:tgtEl>
                                        <p:attrNameLst>
                                          <p:attrName>ppt_y</p:attrName>
                                        </p:attrNameLst>
                                      </p:cBhvr>
                                      <p:tavLst>
                                        <p:tav tm="0">
                                          <p:val>
                                            <p:strVal val="#ppt_y+.1"/>
                                          </p:val>
                                        </p:tav>
                                        <p:tav tm="100000">
                                          <p:val>
                                            <p:strVal val="#ppt_y"/>
                                          </p:val>
                                        </p:tav>
                                      </p:tavLst>
                                    </p:anim>
                                  </p:childTnLst>
                                </p:cTn>
                              </p:par>
                              <p:par>
                                <p:cTn id="171" presetID="42" presetClass="entr" presetSubtype="0" fill="hold" grpId="0" nodeType="withEffect">
                                  <p:stCondLst>
                                    <p:cond delay="0"/>
                                  </p:stCondLst>
                                  <p:childTnLst>
                                    <p:set>
                                      <p:cBhvr>
                                        <p:cTn id="172" dur="1" fill="hold">
                                          <p:stCondLst>
                                            <p:cond delay="0"/>
                                          </p:stCondLst>
                                        </p:cTn>
                                        <p:tgtEl>
                                          <p:spTgt spid="110">
                                            <p:txEl>
                                              <p:pRg st="7" end="7"/>
                                            </p:txEl>
                                          </p:spTgt>
                                        </p:tgtEl>
                                        <p:attrNameLst>
                                          <p:attrName>style.visibility</p:attrName>
                                        </p:attrNameLst>
                                      </p:cBhvr>
                                      <p:to>
                                        <p:strVal val="visible"/>
                                      </p:to>
                                    </p:set>
                                    <p:animEffect transition="in" filter="fade">
                                      <p:cBhvr>
                                        <p:cTn id="173" dur="750"/>
                                        <p:tgtEl>
                                          <p:spTgt spid="110">
                                            <p:txEl>
                                              <p:pRg st="7" end="7"/>
                                            </p:txEl>
                                          </p:spTgt>
                                        </p:tgtEl>
                                      </p:cBhvr>
                                    </p:animEffect>
                                    <p:anim calcmode="lin" valueType="num">
                                      <p:cBhvr>
                                        <p:cTn id="174" dur="750" fill="hold"/>
                                        <p:tgtEl>
                                          <p:spTgt spid="110">
                                            <p:txEl>
                                              <p:pRg st="7" end="7"/>
                                            </p:txEl>
                                          </p:spTgt>
                                        </p:tgtEl>
                                        <p:attrNameLst>
                                          <p:attrName>ppt_x</p:attrName>
                                        </p:attrNameLst>
                                      </p:cBhvr>
                                      <p:tavLst>
                                        <p:tav tm="0">
                                          <p:val>
                                            <p:strVal val="#ppt_x"/>
                                          </p:val>
                                        </p:tav>
                                        <p:tav tm="100000">
                                          <p:val>
                                            <p:strVal val="#ppt_x"/>
                                          </p:val>
                                        </p:tav>
                                      </p:tavLst>
                                    </p:anim>
                                    <p:anim calcmode="lin" valueType="num">
                                      <p:cBhvr>
                                        <p:cTn id="175" dur="750" fill="hold"/>
                                        <p:tgtEl>
                                          <p:spTgt spid="110">
                                            <p:txEl>
                                              <p:pRg st="7" end="7"/>
                                            </p:txEl>
                                          </p:spTgt>
                                        </p:tgtEl>
                                        <p:attrNameLst>
                                          <p:attrName>ppt_y</p:attrName>
                                        </p:attrNameLst>
                                      </p:cBhvr>
                                      <p:tavLst>
                                        <p:tav tm="0">
                                          <p:val>
                                            <p:strVal val="#ppt_y+.1"/>
                                          </p:val>
                                        </p:tav>
                                        <p:tav tm="100000">
                                          <p:val>
                                            <p:strVal val="#ppt_y"/>
                                          </p:val>
                                        </p:tav>
                                      </p:tavLst>
                                    </p:anim>
                                  </p:childTnLst>
                                </p:cTn>
                              </p:par>
                            </p:childTnLst>
                          </p:cTn>
                        </p:par>
                        <p:par>
                          <p:cTn id="176" fill="hold">
                            <p:stCondLst>
                              <p:cond delay="16000"/>
                            </p:stCondLst>
                            <p:childTnLst>
                              <p:par>
                                <p:cTn id="177" presetID="42" presetClass="entr" presetSubtype="0" fill="hold" nodeType="afterEffect">
                                  <p:stCondLst>
                                    <p:cond delay="0"/>
                                  </p:stCondLst>
                                  <p:childTnLst>
                                    <p:set>
                                      <p:cBhvr>
                                        <p:cTn id="178" dur="1" fill="hold">
                                          <p:stCondLst>
                                            <p:cond delay="0"/>
                                          </p:stCondLst>
                                        </p:cTn>
                                        <p:tgtEl>
                                          <p:spTgt spid="12"/>
                                        </p:tgtEl>
                                        <p:attrNameLst>
                                          <p:attrName>style.visibility</p:attrName>
                                        </p:attrNameLst>
                                      </p:cBhvr>
                                      <p:to>
                                        <p:strVal val="visible"/>
                                      </p:to>
                                    </p:set>
                                    <p:animEffect transition="in" filter="fade">
                                      <p:cBhvr>
                                        <p:cTn id="179" dur="1000"/>
                                        <p:tgtEl>
                                          <p:spTgt spid="12"/>
                                        </p:tgtEl>
                                      </p:cBhvr>
                                    </p:animEffect>
                                    <p:anim calcmode="lin" valueType="num">
                                      <p:cBhvr>
                                        <p:cTn id="180" dur="1000" fill="hold"/>
                                        <p:tgtEl>
                                          <p:spTgt spid="12"/>
                                        </p:tgtEl>
                                        <p:attrNameLst>
                                          <p:attrName>ppt_x</p:attrName>
                                        </p:attrNameLst>
                                      </p:cBhvr>
                                      <p:tavLst>
                                        <p:tav tm="0">
                                          <p:val>
                                            <p:strVal val="#ppt_x"/>
                                          </p:val>
                                        </p:tav>
                                        <p:tav tm="100000">
                                          <p:val>
                                            <p:strVal val="#ppt_x"/>
                                          </p:val>
                                        </p:tav>
                                      </p:tavLst>
                                    </p:anim>
                                    <p:anim calcmode="lin" valueType="num">
                                      <p:cBhvr>
                                        <p:cTn id="181" dur="1000" fill="hold"/>
                                        <p:tgtEl>
                                          <p:spTgt spid="12"/>
                                        </p:tgtEl>
                                        <p:attrNameLst>
                                          <p:attrName>ppt_y</p:attrName>
                                        </p:attrNameLst>
                                      </p:cBhvr>
                                      <p:tavLst>
                                        <p:tav tm="0">
                                          <p:val>
                                            <p:strVal val="#ppt_y+.1"/>
                                          </p:val>
                                        </p:tav>
                                        <p:tav tm="100000">
                                          <p:val>
                                            <p:strVal val="#ppt_y"/>
                                          </p:val>
                                        </p:tav>
                                      </p:tavLst>
                                    </p:anim>
                                  </p:childTnLst>
                                </p:cTn>
                              </p:par>
                            </p:childTnLst>
                          </p:cTn>
                        </p:par>
                        <p:par>
                          <p:cTn id="182" fill="hold">
                            <p:stCondLst>
                              <p:cond delay="17000"/>
                            </p:stCondLst>
                            <p:childTnLst>
                              <p:par>
                                <p:cTn id="183" presetID="47" presetClass="entr" presetSubtype="0" fill="hold" nodeType="afterEffect">
                                  <p:stCondLst>
                                    <p:cond delay="0"/>
                                  </p:stCondLst>
                                  <p:childTnLst>
                                    <p:set>
                                      <p:cBhvr>
                                        <p:cTn id="184" dur="1" fill="hold">
                                          <p:stCondLst>
                                            <p:cond delay="0"/>
                                          </p:stCondLst>
                                        </p:cTn>
                                        <p:tgtEl>
                                          <p:spTgt spid="6"/>
                                        </p:tgtEl>
                                        <p:attrNameLst>
                                          <p:attrName>style.visibility</p:attrName>
                                        </p:attrNameLst>
                                      </p:cBhvr>
                                      <p:to>
                                        <p:strVal val="visible"/>
                                      </p:to>
                                    </p:set>
                                    <p:animEffect transition="in" filter="fade">
                                      <p:cBhvr>
                                        <p:cTn id="185" dur="1000"/>
                                        <p:tgtEl>
                                          <p:spTgt spid="6"/>
                                        </p:tgtEl>
                                      </p:cBhvr>
                                    </p:animEffect>
                                    <p:anim calcmode="lin" valueType="num">
                                      <p:cBhvr>
                                        <p:cTn id="186" dur="1000" fill="hold"/>
                                        <p:tgtEl>
                                          <p:spTgt spid="6"/>
                                        </p:tgtEl>
                                        <p:attrNameLst>
                                          <p:attrName>ppt_x</p:attrName>
                                        </p:attrNameLst>
                                      </p:cBhvr>
                                      <p:tavLst>
                                        <p:tav tm="0">
                                          <p:val>
                                            <p:strVal val="#ppt_x"/>
                                          </p:val>
                                        </p:tav>
                                        <p:tav tm="100000">
                                          <p:val>
                                            <p:strVal val="#ppt_x"/>
                                          </p:val>
                                        </p:tav>
                                      </p:tavLst>
                                    </p:anim>
                                    <p:anim calcmode="lin" valueType="num">
                                      <p:cBhvr>
                                        <p:cTn id="187" dur="1000" fill="hold"/>
                                        <p:tgtEl>
                                          <p:spTgt spid="6"/>
                                        </p:tgtEl>
                                        <p:attrNameLst>
                                          <p:attrName>ppt_y</p:attrName>
                                        </p:attrNameLst>
                                      </p:cBhvr>
                                      <p:tavLst>
                                        <p:tav tm="0">
                                          <p:val>
                                            <p:strVal val="#ppt_y-.1"/>
                                          </p:val>
                                        </p:tav>
                                        <p:tav tm="100000">
                                          <p:val>
                                            <p:strVal val="#ppt_y"/>
                                          </p:val>
                                        </p:tav>
                                      </p:tavLst>
                                    </p:anim>
                                  </p:childTnLst>
                                </p:cTn>
                              </p:par>
                            </p:childTnLst>
                          </p:cTn>
                        </p:par>
                        <p:par>
                          <p:cTn id="188" fill="hold">
                            <p:stCondLst>
                              <p:cond delay="18000"/>
                            </p:stCondLst>
                            <p:childTnLst>
                              <p:par>
                                <p:cTn id="189" presetID="42" presetClass="entr" presetSubtype="0" fill="hold" grpId="0" nodeType="afterEffect">
                                  <p:stCondLst>
                                    <p:cond delay="0"/>
                                  </p:stCondLst>
                                  <p:childTnLst>
                                    <p:set>
                                      <p:cBhvr>
                                        <p:cTn id="190" dur="1" fill="hold">
                                          <p:stCondLst>
                                            <p:cond delay="0"/>
                                          </p:stCondLst>
                                        </p:cTn>
                                        <p:tgtEl>
                                          <p:spTgt spid="77">
                                            <p:txEl>
                                              <p:pRg st="0" end="0"/>
                                            </p:txEl>
                                          </p:spTgt>
                                        </p:tgtEl>
                                        <p:attrNameLst>
                                          <p:attrName>style.visibility</p:attrName>
                                        </p:attrNameLst>
                                      </p:cBhvr>
                                      <p:to>
                                        <p:strVal val="visible"/>
                                      </p:to>
                                    </p:set>
                                    <p:animEffect transition="in" filter="fade">
                                      <p:cBhvr>
                                        <p:cTn id="191" dur="750"/>
                                        <p:tgtEl>
                                          <p:spTgt spid="77">
                                            <p:txEl>
                                              <p:pRg st="0" end="0"/>
                                            </p:txEl>
                                          </p:spTgt>
                                        </p:tgtEl>
                                      </p:cBhvr>
                                    </p:animEffect>
                                    <p:anim calcmode="lin" valueType="num">
                                      <p:cBhvr>
                                        <p:cTn id="192" dur="750" fill="hold"/>
                                        <p:tgtEl>
                                          <p:spTgt spid="77">
                                            <p:txEl>
                                              <p:pRg st="0" end="0"/>
                                            </p:txEl>
                                          </p:spTgt>
                                        </p:tgtEl>
                                        <p:attrNameLst>
                                          <p:attrName>ppt_x</p:attrName>
                                        </p:attrNameLst>
                                      </p:cBhvr>
                                      <p:tavLst>
                                        <p:tav tm="0">
                                          <p:val>
                                            <p:strVal val="#ppt_x"/>
                                          </p:val>
                                        </p:tav>
                                        <p:tav tm="100000">
                                          <p:val>
                                            <p:strVal val="#ppt_x"/>
                                          </p:val>
                                        </p:tav>
                                      </p:tavLst>
                                    </p:anim>
                                    <p:anim calcmode="lin" valueType="num">
                                      <p:cBhvr>
                                        <p:cTn id="193" dur="750" fill="hold"/>
                                        <p:tgtEl>
                                          <p:spTgt spid="77">
                                            <p:txEl>
                                              <p:pRg st="0" end="0"/>
                                            </p:txEl>
                                          </p:spTgt>
                                        </p:tgtEl>
                                        <p:attrNameLst>
                                          <p:attrName>ppt_y</p:attrName>
                                        </p:attrNameLst>
                                      </p:cBhvr>
                                      <p:tavLst>
                                        <p:tav tm="0">
                                          <p:val>
                                            <p:strVal val="#ppt_y+.1"/>
                                          </p:val>
                                        </p:tav>
                                        <p:tav tm="100000">
                                          <p:val>
                                            <p:strVal val="#ppt_y"/>
                                          </p:val>
                                        </p:tav>
                                      </p:tavLst>
                                    </p:anim>
                                  </p:childTnLst>
                                </p:cTn>
                              </p:par>
                              <p:par>
                                <p:cTn id="194" presetID="42" presetClass="entr" presetSubtype="0" fill="hold" grpId="0" nodeType="withEffect">
                                  <p:stCondLst>
                                    <p:cond delay="0"/>
                                  </p:stCondLst>
                                  <p:childTnLst>
                                    <p:set>
                                      <p:cBhvr>
                                        <p:cTn id="195" dur="1" fill="hold">
                                          <p:stCondLst>
                                            <p:cond delay="0"/>
                                          </p:stCondLst>
                                        </p:cTn>
                                        <p:tgtEl>
                                          <p:spTgt spid="77">
                                            <p:txEl>
                                              <p:pRg st="1" end="1"/>
                                            </p:txEl>
                                          </p:spTgt>
                                        </p:tgtEl>
                                        <p:attrNameLst>
                                          <p:attrName>style.visibility</p:attrName>
                                        </p:attrNameLst>
                                      </p:cBhvr>
                                      <p:to>
                                        <p:strVal val="visible"/>
                                      </p:to>
                                    </p:set>
                                    <p:animEffect transition="in" filter="fade">
                                      <p:cBhvr>
                                        <p:cTn id="196" dur="750"/>
                                        <p:tgtEl>
                                          <p:spTgt spid="77">
                                            <p:txEl>
                                              <p:pRg st="1" end="1"/>
                                            </p:txEl>
                                          </p:spTgt>
                                        </p:tgtEl>
                                      </p:cBhvr>
                                    </p:animEffect>
                                    <p:anim calcmode="lin" valueType="num">
                                      <p:cBhvr>
                                        <p:cTn id="197" dur="750" fill="hold"/>
                                        <p:tgtEl>
                                          <p:spTgt spid="77">
                                            <p:txEl>
                                              <p:pRg st="1" end="1"/>
                                            </p:txEl>
                                          </p:spTgt>
                                        </p:tgtEl>
                                        <p:attrNameLst>
                                          <p:attrName>ppt_x</p:attrName>
                                        </p:attrNameLst>
                                      </p:cBhvr>
                                      <p:tavLst>
                                        <p:tav tm="0">
                                          <p:val>
                                            <p:strVal val="#ppt_x"/>
                                          </p:val>
                                        </p:tav>
                                        <p:tav tm="100000">
                                          <p:val>
                                            <p:strVal val="#ppt_x"/>
                                          </p:val>
                                        </p:tav>
                                      </p:tavLst>
                                    </p:anim>
                                    <p:anim calcmode="lin" valueType="num">
                                      <p:cBhvr>
                                        <p:cTn id="198" dur="750" fill="hold"/>
                                        <p:tgtEl>
                                          <p:spTgt spid="77">
                                            <p:txEl>
                                              <p:pRg st="1" end="1"/>
                                            </p:txEl>
                                          </p:spTgt>
                                        </p:tgtEl>
                                        <p:attrNameLst>
                                          <p:attrName>ppt_y</p:attrName>
                                        </p:attrNameLst>
                                      </p:cBhvr>
                                      <p:tavLst>
                                        <p:tav tm="0">
                                          <p:val>
                                            <p:strVal val="#ppt_y+.1"/>
                                          </p:val>
                                        </p:tav>
                                        <p:tav tm="100000">
                                          <p:val>
                                            <p:strVal val="#ppt_y"/>
                                          </p:val>
                                        </p:tav>
                                      </p:tavLst>
                                    </p:anim>
                                  </p:childTnLst>
                                </p:cTn>
                              </p:par>
                            </p:childTnLst>
                          </p:cTn>
                        </p:par>
                        <p:par>
                          <p:cTn id="199" fill="hold">
                            <p:stCondLst>
                              <p:cond delay="18750"/>
                            </p:stCondLst>
                            <p:childTnLst>
                              <p:par>
                                <p:cTn id="200" presetID="42" presetClass="entr" presetSubtype="0" fill="hold" grpId="0" nodeType="afterEffect">
                                  <p:stCondLst>
                                    <p:cond delay="0"/>
                                  </p:stCondLst>
                                  <p:childTnLst>
                                    <p:set>
                                      <p:cBhvr>
                                        <p:cTn id="201" dur="1" fill="hold">
                                          <p:stCondLst>
                                            <p:cond delay="0"/>
                                          </p:stCondLst>
                                        </p:cTn>
                                        <p:tgtEl>
                                          <p:spTgt spid="77">
                                            <p:txEl>
                                              <p:pRg st="2" end="2"/>
                                            </p:txEl>
                                          </p:spTgt>
                                        </p:tgtEl>
                                        <p:attrNameLst>
                                          <p:attrName>style.visibility</p:attrName>
                                        </p:attrNameLst>
                                      </p:cBhvr>
                                      <p:to>
                                        <p:strVal val="visible"/>
                                      </p:to>
                                    </p:set>
                                    <p:animEffect transition="in" filter="fade">
                                      <p:cBhvr>
                                        <p:cTn id="202" dur="750"/>
                                        <p:tgtEl>
                                          <p:spTgt spid="77">
                                            <p:txEl>
                                              <p:pRg st="2" end="2"/>
                                            </p:txEl>
                                          </p:spTgt>
                                        </p:tgtEl>
                                      </p:cBhvr>
                                    </p:animEffect>
                                    <p:anim calcmode="lin" valueType="num">
                                      <p:cBhvr>
                                        <p:cTn id="203" dur="750" fill="hold"/>
                                        <p:tgtEl>
                                          <p:spTgt spid="77">
                                            <p:txEl>
                                              <p:pRg st="2" end="2"/>
                                            </p:txEl>
                                          </p:spTgt>
                                        </p:tgtEl>
                                        <p:attrNameLst>
                                          <p:attrName>ppt_x</p:attrName>
                                        </p:attrNameLst>
                                      </p:cBhvr>
                                      <p:tavLst>
                                        <p:tav tm="0">
                                          <p:val>
                                            <p:strVal val="#ppt_x"/>
                                          </p:val>
                                        </p:tav>
                                        <p:tav tm="100000">
                                          <p:val>
                                            <p:strVal val="#ppt_x"/>
                                          </p:val>
                                        </p:tav>
                                      </p:tavLst>
                                    </p:anim>
                                    <p:anim calcmode="lin" valueType="num">
                                      <p:cBhvr>
                                        <p:cTn id="204" dur="750" fill="hold"/>
                                        <p:tgtEl>
                                          <p:spTgt spid="77">
                                            <p:txEl>
                                              <p:pRg st="2" end="2"/>
                                            </p:txEl>
                                          </p:spTgt>
                                        </p:tgtEl>
                                        <p:attrNameLst>
                                          <p:attrName>ppt_y</p:attrName>
                                        </p:attrNameLst>
                                      </p:cBhvr>
                                      <p:tavLst>
                                        <p:tav tm="0">
                                          <p:val>
                                            <p:strVal val="#ppt_y+.1"/>
                                          </p:val>
                                        </p:tav>
                                        <p:tav tm="100000">
                                          <p:val>
                                            <p:strVal val="#ppt_y"/>
                                          </p:val>
                                        </p:tav>
                                      </p:tavLst>
                                    </p:anim>
                                  </p:childTnLst>
                                </p:cTn>
                              </p:par>
                              <p:par>
                                <p:cTn id="205" presetID="42" presetClass="entr" presetSubtype="0" fill="hold" grpId="0" nodeType="withEffect">
                                  <p:stCondLst>
                                    <p:cond delay="0"/>
                                  </p:stCondLst>
                                  <p:childTnLst>
                                    <p:set>
                                      <p:cBhvr>
                                        <p:cTn id="206" dur="1" fill="hold">
                                          <p:stCondLst>
                                            <p:cond delay="0"/>
                                          </p:stCondLst>
                                        </p:cTn>
                                        <p:tgtEl>
                                          <p:spTgt spid="77">
                                            <p:txEl>
                                              <p:pRg st="3" end="3"/>
                                            </p:txEl>
                                          </p:spTgt>
                                        </p:tgtEl>
                                        <p:attrNameLst>
                                          <p:attrName>style.visibility</p:attrName>
                                        </p:attrNameLst>
                                      </p:cBhvr>
                                      <p:to>
                                        <p:strVal val="visible"/>
                                      </p:to>
                                    </p:set>
                                    <p:animEffect transition="in" filter="fade">
                                      <p:cBhvr>
                                        <p:cTn id="207" dur="750"/>
                                        <p:tgtEl>
                                          <p:spTgt spid="77">
                                            <p:txEl>
                                              <p:pRg st="3" end="3"/>
                                            </p:txEl>
                                          </p:spTgt>
                                        </p:tgtEl>
                                      </p:cBhvr>
                                    </p:animEffect>
                                    <p:anim calcmode="lin" valueType="num">
                                      <p:cBhvr>
                                        <p:cTn id="208" dur="750" fill="hold"/>
                                        <p:tgtEl>
                                          <p:spTgt spid="77">
                                            <p:txEl>
                                              <p:pRg st="3" end="3"/>
                                            </p:txEl>
                                          </p:spTgt>
                                        </p:tgtEl>
                                        <p:attrNameLst>
                                          <p:attrName>ppt_x</p:attrName>
                                        </p:attrNameLst>
                                      </p:cBhvr>
                                      <p:tavLst>
                                        <p:tav tm="0">
                                          <p:val>
                                            <p:strVal val="#ppt_x"/>
                                          </p:val>
                                        </p:tav>
                                        <p:tav tm="100000">
                                          <p:val>
                                            <p:strVal val="#ppt_x"/>
                                          </p:val>
                                        </p:tav>
                                      </p:tavLst>
                                    </p:anim>
                                    <p:anim calcmode="lin" valueType="num">
                                      <p:cBhvr>
                                        <p:cTn id="209" dur="750" fill="hold"/>
                                        <p:tgtEl>
                                          <p:spTgt spid="77">
                                            <p:txEl>
                                              <p:pRg st="3" end="3"/>
                                            </p:txEl>
                                          </p:spTgt>
                                        </p:tgtEl>
                                        <p:attrNameLst>
                                          <p:attrName>ppt_y</p:attrName>
                                        </p:attrNameLst>
                                      </p:cBhvr>
                                      <p:tavLst>
                                        <p:tav tm="0">
                                          <p:val>
                                            <p:strVal val="#ppt_y+.1"/>
                                          </p:val>
                                        </p:tav>
                                        <p:tav tm="100000">
                                          <p:val>
                                            <p:strVal val="#ppt_y"/>
                                          </p:val>
                                        </p:tav>
                                      </p:tavLst>
                                    </p:anim>
                                  </p:childTnLst>
                                </p:cTn>
                              </p:par>
                            </p:childTnLst>
                          </p:cTn>
                        </p:par>
                        <p:par>
                          <p:cTn id="210" fill="hold">
                            <p:stCondLst>
                              <p:cond delay="19500"/>
                            </p:stCondLst>
                            <p:childTnLst>
                              <p:par>
                                <p:cTn id="211" presetID="42" presetClass="entr" presetSubtype="0" fill="hold" grpId="0" nodeType="afterEffect">
                                  <p:stCondLst>
                                    <p:cond delay="0"/>
                                  </p:stCondLst>
                                  <p:childTnLst>
                                    <p:set>
                                      <p:cBhvr>
                                        <p:cTn id="212" dur="1" fill="hold">
                                          <p:stCondLst>
                                            <p:cond delay="0"/>
                                          </p:stCondLst>
                                        </p:cTn>
                                        <p:tgtEl>
                                          <p:spTgt spid="77">
                                            <p:txEl>
                                              <p:pRg st="4" end="4"/>
                                            </p:txEl>
                                          </p:spTgt>
                                        </p:tgtEl>
                                        <p:attrNameLst>
                                          <p:attrName>style.visibility</p:attrName>
                                        </p:attrNameLst>
                                      </p:cBhvr>
                                      <p:to>
                                        <p:strVal val="visible"/>
                                      </p:to>
                                    </p:set>
                                    <p:animEffect transition="in" filter="fade">
                                      <p:cBhvr>
                                        <p:cTn id="213" dur="750"/>
                                        <p:tgtEl>
                                          <p:spTgt spid="77">
                                            <p:txEl>
                                              <p:pRg st="4" end="4"/>
                                            </p:txEl>
                                          </p:spTgt>
                                        </p:tgtEl>
                                      </p:cBhvr>
                                    </p:animEffect>
                                    <p:anim calcmode="lin" valueType="num">
                                      <p:cBhvr>
                                        <p:cTn id="214" dur="750" fill="hold"/>
                                        <p:tgtEl>
                                          <p:spTgt spid="77">
                                            <p:txEl>
                                              <p:pRg st="4" end="4"/>
                                            </p:txEl>
                                          </p:spTgt>
                                        </p:tgtEl>
                                        <p:attrNameLst>
                                          <p:attrName>ppt_x</p:attrName>
                                        </p:attrNameLst>
                                      </p:cBhvr>
                                      <p:tavLst>
                                        <p:tav tm="0">
                                          <p:val>
                                            <p:strVal val="#ppt_x"/>
                                          </p:val>
                                        </p:tav>
                                        <p:tav tm="100000">
                                          <p:val>
                                            <p:strVal val="#ppt_x"/>
                                          </p:val>
                                        </p:tav>
                                      </p:tavLst>
                                    </p:anim>
                                    <p:anim calcmode="lin" valueType="num">
                                      <p:cBhvr>
                                        <p:cTn id="215" dur="750" fill="hold"/>
                                        <p:tgtEl>
                                          <p:spTgt spid="77">
                                            <p:txEl>
                                              <p:pRg st="4" end="4"/>
                                            </p:txEl>
                                          </p:spTgt>
                                        </p:tgtEl>
                                        <p:attrNameLst>
                                          <p:attrName>ppt_y</p:attrName>
                                        </p:attrNameLst>
                                      </p:cBhvr>
                                      <p:tavLst>
                                        <p:tav tm="0">
                                          <p:val>
                                            <p:strVal val="#ppt_y+.1"/>
                                          </p:val>
                                        </p:tav>
                                        <p:tav tm="100000">
                                          <p:val>
                                            <p:strVal val="#ppt_y"/>
                                          </p:val>
                                        </p:tav>
                                      </p:tavLst>
                                    </p:anim>
                                  </p:childTnLst>
                                </p:cTn>
                              </p:par>
                              <p:par>
                                <p:cTn id="216" presetID="42" presetClass="entr" presetSubtype="0" fill="hold" grpId="0" nodeType="withEffect">
                                  <p:stCondLst>
                                    <p:cond delay="0"/>
                                  </p:stCondLst>
                                  <p:childTnLst>
                                    <p:set>
                                      <p:cBhvr>
                                        <p:cTn id="217" dur="1" fill="hold">
                                          <p:stCondLst>
                                            <p:cond delay="0"/>
                                          </p:stCondLst>
                                        </p:cTn>
                                        <p:tgtEl>
                                          <p:spTgt spid="77">
                                            <p:txEl>
                                              <p:pRg st="5" end="5"/>
                                            </p:txEl>
                                          </p:spTgt>
                                        </p:tgtEl>
                                        <p:attrNameLst>
                                          <p:attrName>style.visibility</p:attrName>
                                        </p:attrNameLst>
                                      </p:cBhvr>
                                      <p:to>
                                        <p:strVal val="visible"/>
                                      </p:to>
                                    </p:set>
                                    <p:animEffect transition="in" filter="fade">
                                      <p:cBhvr>
                                        <p:cTn id="218" dur="750"/>
                                        <p:tgtEl>
                                          <p:spTgt spid="77">
                                            <p:txEl>
                                              <p:pRg st="5" end="5"/>
                                            </p:txEl>
                                          </p:spTgt>
                                        </p:tgtEl>
                                      </p:cBhvr>
                                    </p:animEffect>
                                    <p:anim calcmode="lin" valueType="num">
                                      <p:cBhvr>
                                        <p:cTn id="219" dur="750" fill="hold"/>
                                        <p:tgtEl>
                                          <p:spTgt spid="77">
                                            <p:txEl>
                                              <p:pRg st="5" end="5"/>
                                            </p:txEl>
                                          </p:spTgt>
                                        </p:tgtEl>
                                        <p:attrNameLst>
                                          <p:attrName>ppt_x</p:attrName>
                                        </p:attrNameLst>
                                      </p:cBhvr>
                                      <p:tavLst>
                                        <p:tav tm="0">
                                          <p:val>
                                            <p:strVal val="#ppt_x"/>
                                          </p:val>
                                        </p:tav>
                                        <p:tav tm="100000">
                                          <p:val>
                                            <p:strVal val="#ppt_x"/>
                                          </p:val>
                                        </p:tav>
                                      </p:tavLst>
                                    </p:anim>
                                    <p:anim calcmode="lin" valueType="num">
                                      <p:cBhvr>
                                        <p:cTn id="220" dur="750" fill="hold"/>
                                        <p:tgtEl>
                                          <p:spTgt spid="77">
                                            <p:txEl>
                                              <p:pRg st="5" end="5"/>
                                            </p:txEl>
                                          </p:spTgt>
                                        </p:tgtEl>
                                        <p:attrNameLst>
                                          <p:attrName>ppt_y</p:attrName>
                                        </p:attrNameLst>
                                      </p:cBhvr>
                                      <p:tavLst>
                                        <p:tav tm="0">
                                          <p:val>
                                            <p:strVal val="#ppt_y+.1"/>
                                          </p:val>
                                        </p:tav>
                                        <p:tav tm="100000">
                                          <p:val>
                                            <p:strVal val="#ppt_y"/>
                                          </p:val>
                                        </p:tav>
                                      </p:tavLst>
                                    </p:anim>
                                  </p:childTnLst>
                                </p:cTn>
                              </p:par>
                            </p:childTnLst>
                          </p:cTn>
                        </p:par>
                        <p:par>
                          <p:cTn id="221" fill="hold">
                            <p:stCondLst>
                              <p:cond delay="20250"/>
                            </p:stCondLst>
                            <p:childTnLst>
                              <p:par>
                                <p:cTn id="222" presetID="42" presetClass="entr" presetSubtype="0" fill="hold" grpId="0" nodeType="afterEffect">
                                  <p:stCondLst>
                                    <p:cond delay="0"/>
                                  </p:stCondLst>
                                  <p:childTnLst>
                                    <p:set>
                                      <p:cBhvr>
                                        <p:cTn id="223" dur="1" fill="hold">
                                          <p:stCondLst>
                                            <p:cond delay="0"/>
                                          </p:stCondLst>
                                        </p:cTn>
                                        <p:tgtEl>
                                          <p:spTgt spid="77">
                                            <p:txEl>
                                              <p:pRg st="6" end="6"/>
                                            </p:txEl>
                                          </p:spTgt>
                                        </p:tgtEl>
                                        <p:attrNameLst>
                                          <p:attrName>style.visibility</p:attrName>
                                        </p:attrNameLst>
                                      </p:cBhvr>
                                      <p:to>
                                        <p:strVal val="visible"/>
                                      </p:to>
                                    </p:set>
                                    <p:animEffect transition="in" filter="fade">
                                      <p:cBhvr>
                                        <p:cTn id="224" dur="750"/>
                                        <p:tgtEl>
                                          <p:spTgt spid="77">
                                            <p:txEl>
                                              <p:pRg st="6" end="6"/>
                                            </p:txEl>
                                          </p:spTgt>
                                        </p:tgtEl>
                                      </p:cBhvr>
                                    </p:animEffect>
                                    <p:anim calcmode="lin" valueType="num">
                                      <p:cBhvr>
                                        <p:cTn id="225" dur="750" fill="hold"/>
                                        <p:tgtEl>
                                          <p:spTgt spid="77">
                                            <p:txEl>
                                              <p:pRg st="6" end="6"/>
                                            </p:txEl>
                                          </p:spTgt>
                                        </p:tgtEl>
                                        <p:attrNameLst>
                                          <p:attrName>ppt_x</p:attrName>
                                        </p:attrNameLst>
                                      </p:cBhvr>
                                      <p:tavLst>
                                        <p:tav tm="0">
                                          <p:val>
                                            <p:strVal val="#ppt_x"/>
                                          </p:val>
                                        </p:tav>
                                        <p:tav tm="100000">
                                          <p:val>
                                            <p:strVal val="#ppt_x"/>
                                          </p:val>
                                        </p:tav>
                                      </p:tavLst>
                                    </p:anim>
                                    <p:anim calcmode="lin" valueType="num">
                                      <p:cBhvr>
                                        <p:cTn id="226" dur="750" fill="hold"/>
                                        <p:tgtEl>
                                          <p:spTgt spid="77">
                                            <p:txEl>
                                              <p:pRg st="6" end="6"/>
                                            </p:txEl>
                                          </p:spTgt>
                                        </p:tgtEl>
                                        <p:attrNameLst>
                                          <p:attrName>ppt_y</p:attrName>
                                        </p:attrNameLst>
                                      </p:cBhvr>
                                      <p:tavLst>
                                        <p:tav tm="0">
                                          <p:val>
                                            <p:strVal val="#ppt_y+.1"/>
                                          </p:val>
                                        </p:tav>
                                        <p:tav tm="100000">
                                          <p:val>
                                            <p:strVal val="#ppt_y"/>
                                          </p:val>
                                        </p:tav>
                                      </p:tavLst>
                                    </p:anim>
                                  </p:childTnLst>
                                </p:cTn>
                              </p:par>
                              <p:par>
                                <p:cTn id="227" presetID="42" presetClass="entr" presetSubtype="0" fill="hold" grpId="0" nodeType="withEffect">
                                  <p:stCondLst>
                                    <p:cond delay="0"/>
                                  </p:stCondLst>
                                  <p:childTnLst>
                                    <p:set>
                                      <p:cBhvr>
                                        <p:cTn id="228" dur="1" fill="hold">
                                          <p:stCondLst>
                                            <p:cond delay="0"/>
                                          </p:stCondLst>
                                        </p:cTn>
                                        <p:tgtEl>
                                          <p:spTgt spid="77">
                                            <p:txEl>
                                              <p:pRg st="7" end="7"/>
                                            </p:txEl>
                                          </p:spTgt>
                                        </p:tgtEl>
                                        <p:attrNameLst>
                                          <p:attrName>style.visibility</p:attrName>
                                        </p:attrNameLst>
                                      </p:cBhvr>
                                      <p:to>
                                        <p:strVal val="visible"/>
                                      </p:to>
                                    </p:set>
                                    <p:animEffect transition="in" filter="fade">
                                      <p:cBhvr>
                                        <p:cTn id="229" dur="750"/>
                                        <p:tgtEl>
                                          <p:spTgt spid="77">
                                            <p:txEl>
                                              <p:pRg st="7" end="7"/>
                                            </p:txEl>
                                          </p:spTgt>
                                        </p:tgtEl>
                                      </p:cBhvr>
                                    </p:animEffect>
                                    <p:anim calcmode="lin" valueType="num">
                                      <p:cBhvr>
                                        <p:cTn id="230" dur="750" fill="hold"/>
                                        <p:tgtEl>
                                          <p:spTgt spid="77">
                                            <p:txEl>
                                              <p:pRg st="7" end="7"/>
                                            </p:txEl>
                                          </p:spTgt>
                                        </p:tgtEl>
                                        <p:attrNameLst>
                                          <p:attrName>ppt_x</p:attrName>
                                        </p:attrNameLst>
                                      </p:cBhvr>
                                      <p:tavLst>
                                        <p:tav tm="0">
                                          <p:val>
                                            <p:strVal val="#ppt_x"/>
                                          </p:val>
                                        </p:tav>
                                        <p:tav tm="100000">
                                          <p:val>
                                            <p:strVal val="#ppt_x"/>
                                          </p:val>
                                        </p:tav>
                                      </p:tavLst>
                                    </p:anim>
                                    <p:anim calcmode="lin" valueType="num">
                                      <p:cBhvr>
                                        <p:cTn id="231" dur="750" fill="hold"/>
                                        <p:tgtEl>
                                          <p:spTgt spid="77">
                                            <p:txEl>
                                              <p:pRg st="7" end="7"/>
                                            </p:txEl>
                                          </p:spTgt>
                                        </p:tgtEl>
                                        <p:attrNameLst>
                                          <p:attrName>ppt_y</p:attrName>
                                        </p:attrNameLst>
                                      </p:cBhvr>
                                      <p:tavLst>
                                        <p:tav tm="0">
                                          <p:val>
                                            <p:strVal val="#ppt_y+.1"/>
                                          </p:val>
                                        </p:tav>
                                        <p:tav tm="100000">
                                          <p:val>
                                            <p:strVal val="#ppt_y"/>
                                          </p:val>
                                        </p:tav>
                                      </p:tavLst>
                                    </p:anim>
                                  </p:childTnLst>
                                </p:cTn>
                              </p:par>
                            </p:childTnLst>
                          </p:cTn>
                        </p:par>
                        <p:par>
                          <p:cTn id="232" fill="hold">
                            <p:stCondLst>
                              <p:cond delay="21000"/>
                            </p:stCondLst>
                            <p:childTnLst>
                              <p:par>
                                <p:cTn id="233" presetID="42" presetClass="entr" presetSubtype="0" fill="hold" nodeType="afterEffect">
                                  <p:stCondLst>
                                    <p:cond delay="0"/>
                                  </p:stCondLst>
                                  <p:childTnLst>
                                    <p:set>
                                      <p:cBhvr>
                                        <p:cTn id="234" dur="1" fill="hold">
                                          <p:stCondLst>
                                            <p:cond delay="0"/>
                                          </p:stCondLst>
                                        </p:cTn>
                                        <p:tgtEl>
                                          <p:spTgt spid="13"/>
                                        </p:tgtEl>
                                        <p:attrNameLst>
                                          <p:attrName>style.visibility</p:attrName>
                                        </p:attrNameLst>
                                      </p:cBhvr>
                                      <p:to>
                                        <p:strVal val="visible"/>
                                      </p:to>
                                    </p:set>
                                    <p:animEffect transition="in" filter="fade">
                                      <p:cBhvr>
                                        <p:cTn id="235" dur="1000"/>
                                        <p:tgtEl>
                                          <p:spTgt spid="13"/>
                                        </p:tgtEl>
                                      </p:cBhvr>
                                    </p:animEffect>
                                    <p:anim calcmode="lin" valueType="num">
                                      <p:cBhvr>
                                        <p:cTn id="236" dur="1000" fill="hold"/>
                                        <p:tgtEl>
                                          <p:spTgt spid="13"/>
                                        </p:tgtEl>
                                        <p:attrNameLst>
                                          <p:attrName>ppt_x</p:attrName>
                                        </p:attrNameLst>
                                      </p:cBhvr>
                                      <p:tavLst>
                                        <p:tav tm="0">
                                          <p:val>
                                            <p:strVal val="#ppt_x"/>
                                          </p:val>
                                        </p:tav>
                                        <p:tav tm="100000">
                                          <p:val>
                                            <p:strVal val="#ppt_x"/>
                                          </p:val>
                                        </p:tav>
                                      </p:tavLst>
                                    </p:anim>
                                    <p:anim calcmode="lin" valueType="num">
                                      <p:cBhvr>
                                        <p:cTn id="237" dur="1000" fill="hold"/>
                                        <p:tgtEl>
                                          <p:spTgt spid="13"/>
                                        </p:tgtEl>
                                        <p:attrNameLst>
                                          <p:attrName>ppt_y</p:attrName>
                                        </p:attrNameLst>
                                      </p:cBhvr>
                                      <p:tavLst>
                                        <p:tav tm="0">
                                          <p:val>
                                            <p:strVal val="#ppt_y+.1"/>
                                          </p:val>
                                        </p:tav>
                                        <p:tav tm="100000">
                                          <p:val>
                                            <p:strVal val="#ppt_y"/>
                                          </p:val>
                                        </p:tav>
                                      </p:tavLst>
                                    </p:anim>
                                  </p:childTnLst>
                                </p:cTn>
                              </p:par>
                            </p:childTnLst>
                          </p:cTn>
                        </p:par>
                        <p:par>
                          <p:cTn id="238" fill="hold">
                            <p:stCondLst>
                              <p:cond delay="22000"/>
                            </p:stCondLst>
                            <p:childTnLst>
                              <p:par>
                                <p:cTn id="239" presetID="47" presetClass="entr" presetSubtype="0" fill="hold" nodeType="afterEffect">
                                  <p:stCondLst>
                                    <p:cond delay="0"/>
                                  </p:stCondLst>
                                  <p:childTnLst>
                                    <p:set>
                                      <p:cBhvr>
                                        <p:cTn id="240" dur="1" fill="hold">
                                          <p:stCondLst>
                                            <p:cond delay="0"/>
                                          </p:stCondLst>
                                        </p:cTn>
                                        <p:tgtEl>
                                          <p:spTgt spid="7"/>
                                        </p:tgtEl>
                                        <p:attrNameLst>
                                          <p:attrName>style.visibility</p:attrName>
                                        </p:attrNameLst>
                                      </p:cBhvr>
                                      <p:to>
                                        <p:strVal val="visible"/>
                                      </p:to>
                                    </p:set>
                                    <p:animEffect transition="in" filter="fade">
                                      <p:cBhvr>
                                        <p:cTn id="241" dur="1000"/>
                                        <p:tgtEl>
                                          <p:spTgt spid="7"/>
                                        </p:tgtEl>
                                      </p:cBhvr>
                                    </p:animEffect>
                                    <p:anim calcmode="lin" valueType="num">
                                      <p:cBhvr>
                                        <p:cTn id="242" dur="1000" fill="hold"/>
                                        <p:tgtEl>
                                          <p:spTgt spid="7"/>
                                        </p:tgtEl>
                                        <p:attrNameLst>
                                          <p:attrName>ppt_x</p:attrName>
                                        </p:attrNameLst>
                                      </p:cBhvr>
                                      <p:tavLst>
                                        <p:tav tm="0">
                                          <p:val>
                                            <p:strVal val="#ppt_x"/>
                                          </p:val>
                                        </p:tav>
                                        <p:tav tm="100000">
                                          <p:val>
                                            <p:strVal val="#ppt_x"/>
                                          </p:val>
                                        </p:tav>
                                      </p:tavLst>
                                    </p:anim>
                                    <p:anim calcmode="lin" valueType="num">
                                      <p:cBhvr>
                                        <p:cTn id="243" dur="1000" fill="hold"/>
                                        <p:tgtEl>
                                          <p:spTgt spid="7"/>
                                        </p:tgtEl>
                                        <p:attrNameLst>
                                          <p:attrName>ppt_y</p:attrName>
                                        </p:attrNameLst>
                                      </p:cBhvr>
                                      <p:tavLst>
                                        <p:tav tm="0">
                                          <p:val>
                                            <p:strVal val="#ppt_y-.1"/>
                                          </p:val>
                                        </p:tav>
                                        <p:tav tm="100000">
                                          <p:val>
                                            <p:strVal val="#ppt_y"/>
                                          </p:val>
                                        </p:tav>
                                      </p:tavLst>
                                    </p:anim>
                                  </p:childTnLst>
                                </p:cTn>
                              </p:par>
                            </p:childTnLst>
                          </p:cTn>
                        </p:par>
                        <p:par>
                          <p:cTn id="244" fill="hold">
                            <p:stCondLst>
                              <p:cond delay="23000"/>
                            </p:stCondLst>
                            <p:childTnLst>
                              <p:par>
                                <p:cTn id="245" presetID="42" presetClass="entr" presetSubtype="0" fill="hold" grpId="0" nodeType="afterEffect">
                                  <p:stCondLst>
                                    <p:cond delay="0"/>
                                  </p:stCondLst>
                                  <p:childTnLst>
                                    <p:set>
                                      <p:cBhvr>
                                        <p:cTn id="246" dur="1" fill="hold">
                                          <p:stCondLst>
                                            <p:cond delay="0"/>
                                          </p:stCondLst>
                                        </p:cTn>
                                        <p:tgtEl>
                                          <p:spTgt spid="64">
                                            <p:txEl>
                                              <p:pRg st="0" end="0"/>
                                            </p:txEl>
                                          </p:spTgt>
                                        </p:tgtEl>
                                        <p:attrNameLst>
                                          <p:attrName>style.visibility</p:attrName>
                                        </p:attrNameLst>
                                      </p:cBhvr>
                                      <p:to>
                                        <p:strVal val="visible"/>
                                      </p:to>
                                    </p:set>
                                    <p:animEffect transition="in" filter="fade">
                                      <p:cBhvr>
                                        <p:cTn id="247" dur="750"/>
                                        <p:tgtEl>
                                          <p:spTgt spid="64">
                                            <p:txEl>
                                              <p:pRg st="0" end="0"/>
                                            </p:txEl>
                                          </p:spTgt>
                                        </p:tgtEl>
                                      </p:cBhvr>
                                    </p:animEffect>
                                    <p:anim calcmode="lin" valueType="num">
                                      <p:cBhvr>
                                        <p:cTn id="248" dur="750" fill="hold"/>
                                        <p:tgtEl>
                                          <p:spTgt spid="64">
                                            <p:txEl>
                                              <p:pRg st="0" end="0"/>
                                            </p:txEl>
                                          </p:spTgt>
                                        </p:tgtEl>
                                        <p:attrNameLst>
                                          <p:attrName>ppt_x</p:attrName>
                                        </p:attrNameLst>
                                      </p:cBhvr>
                                      <p:tavLst>
                                        <p:tav tm="0">
                                          <p:val>
                                            <p:strVal val="#ppt_x"/>
                                          </p:val>
                                        </p:tav>
                                        <p:tav tm="100000">
                                          <p:val>
                                            <p:strVal val="#ppt_x"/>
                                          </p:val>
                                        </p:tav>
                                      </p:tavLst>
                                    </p:anim>
                                    <p:anim calcmode="lin" valueType="num">
                                      <p:cBhvr>
                                        <p:cTn id="249" dur="750" fill="hold"/>
                                        <p:tgtEl>
                                          <p:spTgt spid="64">
                                            <p:txEl>
                                              <p:pRg st="0" end="0"/>
                                            </p:txEl>
                                          </p:spTgt>
                                        </p:tgtEl>
                                        <p:attrNameLst>
                                          <p:attrName>ppt_y</p:attrName>
                                        </p:attrNameLst>
                                      </p:cBhvr>
                                      <p:tavLst>
                                        <p:tav tm="0">
                                          <p:val>
                                            <p:strVal val="#ppt_y+.1"/>
                                          </p:val>
                                        </p:tav>
                                        <p:tav tm="100000">
                                          <p:val>
                                            <p:strVal val="#ppt_y"/>
                                          </p:val>
                                        </p:tav>
                                      </p:tavLst>
                                    </p:anim>
                                  </p:childTnLst>
                                </p:cTn>
                              </p:par>
                              <p:par>
                                <p:cTn id="250" presetID="42" presetClass="entr" presetSubtype="0" fill="hold" grpId="0" nodeType="withEffect">
                                  <p:stCondLst>
                                    <p:cond delay="0"/>
                                  </p:stCondLst>
                                  <p:childTnLst>
                                    <p:set>
                                      <p:cBhvr>
                                        <p:cTn id="251" dur="1" fill="hold">
                                          <p:stCondLst>
                                            <p:cond delay="0"/>
                                          </p:stCondLst>
                                        </p:cTn>
                                        <p:tgtEl>
                                          <p:spTgt spid="64">
                                            <p:txEl>
                                              <p:pRg st="1" end="1"/>
                                            </p:txEl>
                                          </p:spTgt>
                                        </p:tgtEl>
                                        <p:attrNameLst>
                                          <p:attrName>style.visibility</p:attrName>
                                        </p:attrNameLst>
                                      </p:cBhvr>
                                      <p:to>
                                        <p:strVal val="visible"/>
                                      </p:to>
                                    </p:set>
                                    <p:animEffect transition="in" filter="fade">
                                      <p:cBhvr>
                                        <p:cTn id="252" dur="750"/>
                                        <p:tgtEl>
                                          <p:spTgt spid="64">
                                            <p:txEl>
                                              <p:pRg st="1" end="1"/>
                                            </p:txEl>
                                          </p:spTgt>
                                        </p:tgtEl>
                                      </p:cBhvr>
                                    </p:animEffect>
                                    <p:anim calcmode="lin" valueType="num">
                                      <p:cBhvr>
                                        <p:cTn id="253" dur="750" fill="hold"/>
                                        <p:tgtEl>
                                          <p:spTgt spid="64">
                                            <p:txEl>
                                              <p:pRg st="1" end="1"/>
                                            </p:txEl>
                                          </p:spTgt>
                                        </p:tgtEl>
                                        <p:attrNameLst>
                                          <p:attrName>ppt_x</p:attrName>
                                        </p:attrNameLst>
                                      </p:cBhvr>
                                      <p:tavLst>
                                        <p:tav tm="0">
                                          <p:val>
                                            <p:strVal val="#ppt_x"/>
                                          </p:val>
                                        </p:tav>
                                        <p:tav tm="100000">
                                          <p:val>
                                            <p:strVal val="#ppt_x"/>
                                          </p:val>
                                        </p:tav>
                                      </p:tavLst>
                                    </p:anim>
                                    <p:anim calcmode="lin" valueType="num">
                                      <p:cBhvr>
                                        <p:cTn id="254" dur="750" fill="hold"/>
                                        <p:tgtEl>
                                          <p:spTgt spid="64">
                                            <p:txEl>
                                              <p:pRg st="1" end="1"/>
                                            </p:txEl>
                                          </p:spTgt>
                                        </p:tgtEl>
                                        <p:attrNameLst>
                                          <p:attrName>ppt_y</p:attrName>
                                        </p:attrNameLst>
                                      </p:cBhvr>
                                      <p:tavLst>
                                        <p:tav tm="0">
                                          <p:val>
                                            <p:strVal val="#ppt_y+.1"/>
                                          </p:val>
                                        </p:tav>
                                        <p:tav tm="100000">
                                          <p:val>
                                            <p:strVal val="#ppt_y"/>
                                          </p:val>
                                        </p:tav>
                                      </p:tavLst>
                                    </p:anim>
                                  </p:childTnLst>
                                </p:cTn>
                              </p:par>
                            </p:childTnLst>
                          </p:cTn>
                        </p:par>
                        <p:par>
                          <p:cTn id="255" fill="hold">
                            <p:stCondLst>
                              <p:cond delay="23750"/>
                            </p:stCondLst>
                            <p:childTnLst>
                              <p:par>
                                <p:cTn id="256" presetID="42" presetClass="entr" presetSubtype="0" fill="hold" grpId="0" nodeType="afterEffect">
                                  <p:stCondLst>
                                    <p:cond delay="0"/>
                                  </p:stCondLst>
                                  <p:childTnLst>
                                    <p:set>
                                      <p:cBhvr>
                                        <p:cTn id="257" dur="1" fill="hold">
                                          <p:stCondLst>
                                            <p:cond delay="0"/>
                                          </p:stCondLst>
                                        </p:cTn>
                                        <p:tgtEl>
                                          <p:spTgt spid="64">
                                            <p:txEl>
                                              <p:pRg st="2" end="2"/>
                                            </p:txEl>
                                          </p:spTgt>
                                        </p:tgtEl>
                                        <p:attrNameLst>
                                          <p:attrName>style.visibility</p:attrName>
                                        </p:attrNameLst>
                                      </p:cBhvr>
                                      <p:to>
                                        <p:strVal val="visible"/>
                                      </p:to>
                                    </p:set>
                                    <p:animEffect transition="in" filter="fade">
                                      <p:cBhvr>
                                        <p:cTn id="258" dur="750"/>
                                        <p:tgtEl>
                                          <p:spTgt spid="64">
                                            <p:txEl>
                                              <p:pRg st="2" end="2"/>
                                            </p:txEl>
                                          </p:spTgt>
                                        </p:tgtEl>
                                      </p:cBhvr>
                                    </p:animEffect>
                                    <p:anim calcmode="lin" valueType="num">
                                      <p:cBhvr>
                                        <p:cTn id="259" dur="750" fill="hold"/>
                                        <p:tgtEl>
                                          <p:spTgt spid="64">
                                            <p:txEl>
                                              <p:pRg st="2" end="2"/>
                                            </p:txEl>
                                          </p:spTgt>
                                        </p:tgtEl>
                                        <p:attrNameLst>
                                          <p:attrName>ppt_x</p:attrName>
                                        </p:attrNameLst>
                                      </p:cBhvr>
                                      <p:tavLst>
                                        <p:tav tm="0">
                                          <p:val>
                                            <p:strVal val="#ppt_x"/>
                                          </p:val>
                                        </p:tav>
                                        <p:tav tm="100000">
                                          <p:val>
                                            <p:strVal val="#ppt_x"/>
                                          </p:val>
                                        </p:tav>
                                      </p:tavLst>
                                    </p:anim>
                                    <p:anim calcmode="lin" valueType="num">
                                      <p:cBhvr>
                                        <p:cTn id="260" dur="750" fill="hold"/>
                                        <p:tgtEl>
                                          <p:spTgt spid="64">
                                            <p:txEl>
                                              <p:pRg st="2" end="2"/>
                                            </p:txEl>
                                          </p:spTgt>
                                        </p:tgtEl>
                                        <p:attrNameLst>
                                          <p:attrName>ppt_y</p:attrName>
                                        </p:attrNameLst>
                                      </p:cBhvr>
                                      <p:tavLst>
                                        <p:tav tm="0">
                                          <p:val>
                                            <p:strVal val="#ppt_y+.1"/>
                                          </p:val>
                                        </p:tav>
                                        <p:tav tm="100000">
                                          <p:val>
                                            <p:strVal val="#ppt_y"/>
                                          </p:val>
                                        </p:tav>
                                      </p:tavLst>
                                    </p:anim>
                                  </p:childTnLst>
                                </p:cTn>
                              </p:par>
                              <p:par>
                                <p:cTn id="261" presetID="42" presetClass="entr" presetSubtype="0" fill="hold" grpId="0" nodeType="withEffect">
                                  <p:stCondLst>
                                    <p:cond delay="0"/>
                                  </p:stCondLst>
                                  <p:childTnLst>
                                    <p:set>
                                      <p:cBhvr>
                                        <p:cTn id="262" dur="1" fill="hold">
                                          <p:stCondLst>
                                            <p:cond delay="0"/>
                                          </p:stCondLst>
                                        </p:cTn>
                                        <p:tgtEl>
                                          <p:spTgt spid="64">
                                            <p:txEl>
                                              <p:pRg st="3" end="3"/>
                                            </p:txEl>
                                          </p:spTgt>
                                        </p:tgtEl>
                                        <p:attrNameLst>
                                          <p:attrName>style.visibility</p:attrName>
                                        </p:attrNameLst>
                                      </p:cBhvr>
                                      <p:to>
                                        <p:strVal val="visible"/>
                                      </p:to>
                                    </p:set>
                                    <p:animEffect transition="in" filter="fade">
                                      <p:cBhvr>
                                        <p:cTn id="263" dur="750"/>
                                        <p:tgtEl>
                                          <p:spTgt spid="64">
                                            <p:txEl>
                                              <p:pRg st="3" end="3"/>
                                            </p:txEl>
                                          </p:spTgt>
                                        </p:tgtEl>
                                      </p:cBhvr>
                                    </p:animEffect>
                                    <p:anim calcmode="lin" valueType="num">
                                      <p:cBhvr>
                                        <p:cTn id="264" dur="750" fill="hold"/>
                                        <p:tgtEl>
                                          <p:spTgt spid="64">
                                            <p:txEl>
                                              <p:pRg st="3" end="3"/>
                                            </p:txEl>
                                          </p:spTgt>
                                        </p:tgtEl>
                                        <p:attrNameLst>
                                          <p:attrName>ppt_x</p:attrName>
                                        </p:attrNameLst>
                                      </p:cBhvr>
                                      <p:tavLst>
                                        <p:tav tm="0">
                                          <p:val>
                                            <p:strVal val="#ppt_x"/>
                                          </p:val>
                                        </p:tav>
                                        <p:tav tm="100000">
                                          <p:val>
                                            <p:strVal val="#ppt_x"/>
                                          </p:val>
                                        </p:tav>
                                      </p:tavLst>
                                    </p:anim>
                                    <p:anim calcmode="lin" valueType="num">
                                      <p:cBhvr>
                                        <p:cTn id="265" dur="750" fill="hold"/>
                                        <p:tgtEl>
                                          <p:spTgt spid="64">
                                            <p:txEl>
                                              <p:pRg st="3" end="3"/>
                                            </p:txEl>
                                          </p:spTgt>
                                        </p:tgtEl>
                                        <p:attrNameLst>
                                          <p:attrName>ppt_y</p:attrName>
                                        </p:attrNameLst>
                                      </p:cBhvr>
                                      <p:tavLst>
                                        <p:tav tm="0">
                                          <p:val>
                                            <p:strVal val="#ppt_y+.1"/>
                                          </p:val>
                                        </p:tav>
                                        <p:tav tm="100000">
                                          <p:val>
                                            <p:strVal val="#ppt_y"/>
                                          </p:val>
                                        </p:tav>
                                      </p:tavLst>
                                    </p:anim>
                                  </p:childTnLst>
                                </p:cTn>
                              </p:par>
                            </p:childTnLst>
                          </p:cTn>
                        </p:par>
                        <p:par>
                          <p:cTn id="266" fill="hold">
                            <p:stCondLst>
                              <p:cond delay="24500"/>
                            </p:stCondLst>
                            <p:childTnLst>
                              <p:par>
                                <p:cTn id="267" presetID="42" presetClass="entr" presetSubtype="0" fill="hold" grpId="0" nodeType="afterEffect">
                                  <p:stCondLst>
                                    <p:cond delay="0"/>
                                  </p:stCondLst>
                                  <p:childTnLst>
                                    <p:set>
                                      <p:cBhvr>
                                        <p:cTn id="268" dur="1" fill="hold">
                                          <p:stCondLst>
                                            <p:cond delay="0"/>
                                          </p:stCondLst>
                                        </p:cTn>
                                        <p:tgtEl>
                                          <p:spTgt spid="64">
                                            <p:txEl>
                                              <p:pRg st="4" end="4"/>
                                            </p:txEl>
                                          </p:spTgt>
                                        </p:tgtEl>
                                        <p:attrNameLst>
                                          <p:attrName>style.visibility</p:attrName>
                                        </p:attrNameLst>
                                      </p:cBhvr>
                                      <p:to>
                                        <p:strVal val="visible"/>
                                      </p:to>
                                    </p:set>
                                    <p:animEffect transition="in" filter="fade">
                                      <p:cBhvr>
                                        <p:cTn id="269" dur="750"/>
                                        <p:tgtEl>
                                          <p:spTgt spid="64">
                                            <p:txEl>
                                              <p:pRg st="4" end="4"/>
                                            </p:txEl>
                                          </p:spTgt>
                                        </p:tgtEl>
                                      </p:cBhvr>
                                    </p:animEffect>
                                    <p:anim calcmode="lin" valueType="num">
                                      <p:cBhvr>
                                        <p:cTn id="270" dur="750" fill="hold"/>
                                        <p:tgtEl>
                                          <p:spTgt spid="64">
                                            <p:txEl>
                                              <p:pRg st="4" end="4"/>
                                            </p:txEl>
                                          </p:spTgt>
                                        </p:tgtEl>
                                        <p:attrNameLst>
                                          <p:attrName>ppt_x</p:attrName>
                                        </p:attrNameLst>
                                      </p:cBhvr>
                                      <p:tavLst>
                                        <p:tav tm="0">
                                          <p:val>
                                            <p:strVal val="#ppt_x"/>
                                          </p:val>
                                        </p:tav>
                                        <p:tav tm="100000">
                                          <p:val>
                                            <p:strVal val="#ppt_x"/>
                                          </p:val>
                                        </p:tav>
                                      </p:tavLst>
                                    </p:anim>
                                    <p:anim calcmode="lin" valueType="num">
                                      <p:cBhvr>
                                        <p:cTn id="271" dur="750" fill="hold"/>
                                        <p:tgtEl>
                                          <p:spTgt spid="64">
                                            <p:txEl>
                                              <p:pRg st="4" end="4"/>
                                            </p:txEl>
                                          </p:spTgt>
                                        </p:tgtEl>
                                        <p:attrNameLst>
                                          <p:attrName>ppt_y</p:attrName>
                                        </p:attrNameLst>
                                      </p:cBhvr>
                                      <p:tavLst>
                                        <p:tav tm="0">
                                          <p:val>
                                            <p:strVal val="#ppt_y+.1"/>
                                          </p:val>
                                        </p:tav>
                                        <p:tav tm="100000">
                                          <p:val>
                                            <p:strVal val="#ppt_y"/>
                                          </p:val>
                                        </p:tav>
                                      </p:tavLst>
                                    </p:anim>
                                  </p:childTnLst>
                                </p:cTn>
                              </p:par>
                              <p:par>
                                <p:cTn id="272" presetID="42" presetClass="entr" presetSubtype="0" fill="hold" grpId="0" nodeType="withEffect">
                                  <p:stCondLst>
                                    <p:cond delay="0"/>
                                  </p:stCondLst>
                                  <p:childTnLst>
                                    <p:set>
                                      <p:cBhvr>
                                        <p:cTn id="273" dur="1" fill="hold">
                                          <p:stCondLst>
                                            <p:cond delay="0"/>
                                          </p:stCondLst>
                                        </p:cTn>
                                        <p:tgtEl>
                                          <p:spTgt spid="64">
                                            <p:txEl>
                                              <p:pRg st="5" end="5"/>
                                            </p:txEl>
                                          </p:spTgt>
                                        </p:tgtEl>
                                        <p:attrNameLst>
                                          <p:attrName>style.visibility</p:attrName>
                                        </p:attrNameLst>
                                      </p:cBhvr>
                                      <p:to>
                                        <p:strVal val="visible"/>
                                      </p:to>
                                    </p:set>
                                    <p:animEffect transition="in" filter="fade">
                                      <p:cBhvr>
                                        <p:cTn id="274" dur="750"/>
                                        <p:tgtEl>
                                          <p:spTgt spid="64">
                                            <p:txEl>
                                              <p:pRg st="5" end="5"/>
                                            </p:txEl>
                                          </p:spTgt>
                                        </p:tgtEl>
                                      </p:cBhvr>
                                    </p:animEffect>
                                    <p:anim calcmode="lin" valueType="num">
                                      <p:cBhvr>
                                        <p:cTn id="275" dur="750" fill="hold"/>
                                        <p:tgtEl>
                                          <p:spTgt spid="64">
                                            <p:txEl>
                                              <p:pRg st="5" end="5"/>
                                            </p:txEl>
                                          </p:spTgt>
                                        </p:tgtEl>
                                        <p:attrNameLst>
                                          <p:attrName>ppt_x</p:attrName>
                                        </p:attrNameLst>
                                      </p:cBhvr>
                                      <p:tavLst>
                                        <p:tav tm="0">
                                          <p:val>
                                            <p:strVal val="#ppt_x"/>
                                          </p:val>
                                        </p:tav>
                                        <p:tav tm="100000">
                                          <p:val>
                                            <p:strVal val="#ppt_x"/>
                                          </p:val>
                                        </p:tav>
                                      </p:tavLst>
                                    </p:anim>
                                    <p:anim calcmode="lin" valueType="num">
                                      <p:cBhvr>
                                        <p:cTn id="276" dur="750" fill="hold"/>
                                        <p:tgtEl>
                                          <p:spTgt spid="64">
                                            <p:txEl>
                                              <p:pRg st="5" end="5"/>
                                            </p:txEl>
                                          </p:spTgt>
                                        </p:tgtEl>
                                        <p:attrNameLst>
                                          <p:attrName>ppt_y</p:attrName>
                                        </p:attrNameLst>
                                      </p:cBhvr>
                                      <p:tavLst>
                                        <p:tav tm="0">
                                          <p:val>
                                            <p:strVal val="#ppt_y+.1"/>
                                          </p:val>
                                        </p:tav>
                                        <p:tav tm="100000">
                                          <p:val>
                                            <p:strVal val="#ppt_y"/>
                                          </p:val>
                                        </p:tav>
                                      </p:tavLst>
                                    </p:anim>
                                  </p:childTnLst>
                                </p:cTn>
                              </p:par>
                            </p:childTnLst>
                          </p:cTn>
                        </p:par>
                        <p:par>
                          <p:cTn id="277" fill="hold">
                            <p:stCondLst>
                              <p:cond delay="25250"/>
                            </p:stCondLst>
                            <p:childTnLst>
                              <p:par>
                                <p:cTn id="278" presetID="42" presetClass="entr" presetSubtype="0" fill="hold" grpId="0" nodeType="afterEffect">
                                  <p:stCondLst>
                                    <p:cond delay="0"/>
                                  </p:stCondLst>
                                  <p:childTnLst>
                                    <p:set>
                                      <p:cBhvr>
                                        <p:cTn id="279" dur="1" fill="hold">
                                          <p:stCondLst>
                                            <p:cond delay="0"/>
                                          </p:stCondLst>
                                        </p:cTn>
                                        <p:tgtEl>
                                          <p:spTgt spid="64">
                                            <p:txEl>
                                              <p:pRg st="6" end="6"/>
                                            </p:txEl>
                                          </p:spTgt>
                                        </p:tgtEl>
                                        <p:attrNameLst>
                                          <p:attrName>style.visibility</p:attrName>
                                        </p:attrNameLst>
                                      </p:cBhvr>
                                      <p:to>
                                        <p:strVal val="visible"/>
                                      </p:to>
                                    </p:set>
                                    <p:animEffect transition="in" filter="fade">
                                      <p:cBhvr>
                                        <p:cTn id="280" dur="750"/>
                                        <p:tgtEl>
                                          <p:spTgt spid="64">
                                            <p:txEl>
                                              <p:pRg st="6" end="6"/>
                                            </p:txEl>
                                          </p:spTgt>
                                        </p:tgtEl>
                                      </p:cBhvr>
                                    </p:animEffect>
                                    <p:anim calcmode="lin" valueType="num">
                                      <p:cBhvr>
                                        <p:cTn id="281" dur="750" fill="hold"/>
                                        <p:tgtEl>
                                          <p:spTgt spid="64">
                                            <p:txEl>
                                              <p:pRg st="6" end="6"/>
                                            </p:txEl>
                                          </p:spTgt>
                                        </p:tgtEl>
                                        <p:attrNameLst>
                                          <p:attrName>ppt_x</p:attrName>
                                        </p:attrNameLst>
                                      </p:cBhvr>
                                      <p:tavLst>
                                        <p:tav tm="0">
                                          <p:val>
                                            <p:strVal val="#ppt_x"/>
                                          </p:val>
                                        </p:tav>
                                        <p:tav tm="100000">
                                          <p:val>
                                            <p:strVal val="#ppt_x"/>
                                          </p:val>
                                        </p:tav>
                                      </p:tavLst>
                                    </p:anim>
                                    <p:anim calcmode="lin" valueType="num">
                                      <p:cBhvr>
                                        <p:cTn id="282" dur="750" fill="hold"/>
                                        <p:tgtEl>
                                          <p:spTgt spid="64">
                                            <p:txEl>
                                              <p:pRg st="6" end="6"/>
                                            </p:txEl>
                                          </p:spTgt>
                                        </p:tgtEl>
                                        <p:attrNameLst>
                                          <p:attrName>ppt_y</p:attrName>
                                        </p:attrNameLst>
                                      </p:cBhvr>
                                      <p:tavLst>
                                        <p:tav tm="0">
                                          <p:val>
                                            <p:strVal val="#ppt_y+.1"/>
                                          </p:val>
                                        </p:tav>
                                        <p:tav tm="100000">
                                          <p:val>
                                            <p:strVal val="#ppt_y"/>
                                          </p:val>
                                        </p:tav>
                                      </p:tavLst>
                                    </p:anim>
                                  </p:childTnLst>
                                </p:cTn>
                              </p:par>
                              <p:par>
                                <p:cTn id="283" presetID="42" presetClass="entr" presetSubtype="0" fill="hold" grpId="0" nodeType="withEffect">
                                  <p:stCondLst>
                                    <p:cond delay="0"/>
                                  </p:stCondLst>
                                  <p:childTnLst>
                                    <p:set>
                                      <p:cBhvr>
                                        <p:cTn id="284" dur="1" fill="hold">
                                          <p:stCondLst>
                                            <p:cond delay="0"/>
                                          </p:stCondLst>
                                        </p:cTn>
                                        <p:tgtEl>
                                          <p:spTgt spid="64">
                                            <p:txEl>
                                              <p:pRg st="7" end="7"/>
                                            </p:txEl>
                                          </p:spTgt>
                                        </p:tgtEl>
                                        <p:attrNameLst>
                                          <p:attrName>style.visibility</p:attrName>
                                        </p:attrNameLst>
                                      </p:cBhvr>
                                      <p:to>
                                        <p:strVal val="visible"/>
                                      </p:to>
                                    </p:set>
                                    <p:animEffect transition="in" filter="fade">
                                      <p:cBhvr>
                                        <p:cTn id="285" dur="750"/>
                                        <p:tgtEl>
                                          <p:spTgt spid="64">
                                            <p:txEl>
                                              <p:pRg st="7" end="7"/>
                                            </p:txEl>
                                          </p:spTgt>
                                        </p:tgtEl>
                                      </p:cBhvr>
                                    </p:animEffect>
                                    <p:anim calcmode="lin" valueType="num">
                                      <p:cBhvr>
                                        <p:cTn id="286" dur="750" fill="hold"/>
                                        <p:tgtEl>
                                          <p:spTgt spid="64">
                                            <p:txEl>
                                              <p:pRg st="7" end="7"/>
                                            </p:txEl>
                                          </p:spTgt>
                                        </p:tgtEl>
                                        <p:attrNameLst>
                                          <p:attrName>ppt_x</p:attrName>
                                        </p:attrNameLst>
                                      </p:cBhvr>
                                      <p:tavLst>
                                        <p:tav tm="0">
                                          <p:val>
                                            <p:strVal val="#ppt_x"/>
                                          </p:val>
                                        </p:tav>
                                        <p:tav tm="100000">
                                          <p:val>
                                            <p:strVal val="#ppt_x"/>
                                          </p:val>
                                        </p:tav>
                                      </p:tavLst>
                                    </p:anim>
                                    <p:anim calcmode="lin" valueType="num">
                                      <p:cBhvr>
                                        <p:cTn id="287" dur="750" fill="hold"/>
                                        <p:tgtEl>
                                          <p:spTgt spid="64">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uiExpand="1" build="p"/>
      <p:bldP spid="77" grpId="0" build="p"/>
      <p:bldP spid="88" grpId="0" build="p"/>
      <p:bldP spid="110" grpId="0" build="p"/>
      <p:bldP spid="61" grpId="0" build="p"/>
      <p:bldP spid="11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1730</TotalTime>
  <Words>1380</Words>
  <Application>Microsoft Office PowerPoint</Application>
  <PresentationFormat>Widescreen</PresentationFormat>
  <Paragraphs>99</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320</cp:revision>
  <dcterms:created xsi:type="dcterms:W3CDTF">2016-09-28T22:08:47Z</dcterms:created>
  <dcterms:modified xsi:type="dcterms:W3CDTF">2019-11-15T16:57:17Z</dcterms:modified>
</cp:coreProperties>
</file>