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6859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84FF09-1961-4439-95EA-AD4BABB98D57}"/>
              </a:ext>
            </a:extLst>
          </p:cNvPr>
          <p:cNvGrpSpPr/>
          <p:nvPr/>
        </p:nvGrpSpPr>
        <p:grpSpPr>
          <a:xfrm>
            <a:off x="3610435" y="1349598"/>
            <a:ext cx="5385523" cy="5167026"/>
            <a:chOff x="3610435" y="1349598"/>
            <a:chExt cx="5385523" cy="5167026"/>
          </a:xfrm>
        </p:grpSpPr>
        <p:sp>
          <p:nvSpPr>
            <p:cNvPr id="13" name="Freeform: Shape 12">
              <a:extLst>
                <a:ext uri="{FF2B5EF4-FFF2-40B4-BE49-F238E27FC236}">
                  <a16:creationId xmlns:a16="http://schemas.microsoft.com/office/drawing/2014/main" id="{F7B587D5-52B0-4EC1-BA33-E227D99C591B}"/>
                </a:ext>
              </a:extLst>
            </p:cNvPr>
            <p:cNvSpPr>
              <a:spLocks noChangeAspect="1"/>
            </p:cNvSpPr>
            <p:nvPr/>
          </p:nvSpPr>
          <p:spPr>
            <a:xfrm>
              <a:off x="3610435" y="1349598"/>
              <a:ext cx="5385523" cy="5167026"/>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42B0E86-F299-41D0-970D-4A574E090BBB}"/>
                </a:ext>
              </a:extLst>
            </p:cNvPr>
            <p:cNvSpPr>
              <a:spLocks noChangeAspect="1"/>
            </p:cNvSpPr>
            <p:nvPr/>
          </p:nvSpPr>
          <p:spPr>
            <a:xfrm>
              <a:off x="4532062" y="2310384"/>
              <a:ext cx="3621652" cy="3474720"/>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A0D1A1C-70C2-4DB1-BE29-3D007A8F4588}"/>
                </a:ext>
              </a:extLst>
            </p:cNvPr>
            <p:cNvSpPr txBox="1"/>
            <p:nvPr/>
          </p:nvSpPr>
          <p:spPr>
            <a:xfrm>
              <a:off x="5465063" y="3617446"/>
              <a:ext cx="1737360" cy="923330"/>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grpSp>
      <p:grpSp>
        <p:nvGrpSpPr>
          <p:cNvPr id="3" name="Group 2">
            <a:extLst>
              <a:ext uri="{FF2B5EF4-FFF2-40B4-BE49-F238E27FC236}">
                <a16:creationId xmlns:a16="http://schemas.microsoft.com/office/drawing/2014/main" id="{D7413CA9-F76C-4C68-B24E-E70493D491A2}"/>
              </a:ext>
            </a:extLst>
          </p:cNvPr>
          <p:cNvGrpSpPr/>
          <p:nvPr/>
        </p:nvGrpSpPr>
        <p:grpSpPr>
          <a:xfrm>
            <a:off x="5602224" y="1322832"/>
            <a:ext cx="1463040" cy="1463040"/>
            <a:chOff x="5602224" y="1322832"/>
            <a:chExt cx="1463040" cy="1463040"/>
          </a:xfrm>
        </p:grpSpPr>
        <p:sp>
          <p:nvSpPr>
            <p:cNvPr id="16" name="Oval 15">
              <a:extLst>
                <a:ext uri="{FF2B5EF4-FFF2-40B4-BE49-F238E27FC236}">
                  <a16:creationId xmlns:a16="http://schemas.microsoft.com/office/drawing/2014/main" id="{EB7E762E-70F6-40B1-8579-CD26E42E8AC8}"/>
                </a:ext>
              </a:extLst>
            </p:cNvPr>
            <p:cNvSpPr>
              <a:spLocks noChangeAspect="1"/>
            </p:cNvSpPr>
            <p:nvPr/>
          </p:nvSpPr>
          <p:spPr>
            <a:xfrm>
              <a:off x="5602224" y="1322832"/>
              <a:ext cx="1463040" cy="1463040"/>
            </a:xfrm>
            <a:prstGeom prst="ellipse">
              <a:avLst/>
            </a:prstGeom>
            <a:solidFill>
              <a:srgbClr val="34738D"/>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E34662BC-89F4-4783-9652-C0281E80A61E}"/>
                </a:ext>
              </a:extLst>
            </p:cNvPr>
            <p:cNvSpPr txBox="1">
              <a:spLocks noChangeArrowheads="1"/>
            </p:cNvSpPr>
            <p:nvPr/>
          </p:nvSpPr>
          <p:spPr bwMode="auto">
            <a:xfrm>
              <a:off x="5974354" y="1437576"/>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4" name="Group 3">
            <a:extLst>
              <a:ext uri="{FF2B5EF4-FFF2-40B4-BE49-F238E27FC236}">
                <a16:creationId xmlns:a16="http://schemas.microsoft.com/office/drawing/2014/main" id="{0AAC4B8E-69EA-4184-9DA0-26FC6A06A43D}"/>
              </a:ext>
            </a:extLst>
          </p:cNvPr>
          <p:cNvGrpSpPr/>
          <p:nvPr/>
        </p:nvGrpSpPr>
        <p:grpSpPr>
          <a:xfrm>
            <a:off x="7559040" y="2731008"/>
            <a:ext cx="1463040" cy="1463040"/>
            <a:chOff x="7559040" y="2731008"/>
            <a:chExt cx="1463040" cy="1463040"/>
          </a:xfrm>
        </p:grpSpPr>
        <p:sp>
          <p:nvSpPr>
            <p:cNvPr id="17" name="Oval 16">
              <a:extLst>
                <a:ext uri="{FF2B5EF4-FFF2-40B4-BE49-F238E27FC236}">
                  <a16:creationId xmlns:a16="http://schemas.microsoft.com/office/drawing/2014/main" id="{9A41BB04-0905-4BB9-BA95-33E49DA21F02}"/>
                </a:ext>
              </a:extLst>
            </p:cNvPr>
            <p:cNvSpPr>
              <a:spLocks noChangeAspect="1"/>
            </p:cNvSpPr>
            <p:nvPr/>
          </p:nvSpPr>
          <p:spPr>
            <a:xfrm>
              <a:off x="7559040" y="2731008"/>
              <a:ext cx="1463040" cy="1463040"/>
            </a:xfrm>
            <a:prstGeom prst="ellipse">
              <a:avLst/>
            </a:prstGeom>
            <a:solidFill>
              <a:srgbClr val="189A80"/>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7EB1D6D-473D-41C2-9426-7C458C0C46DF}"/>
                </a:ext>
              </a:extLst>
            </p:cNvPr>
            <p:cNvSpPr txBox="1">
              <a:spLocks noChangeArrowheads="1"/>
            </p:cNvSpPr>
            <p:nvPr/>
          </p:nvSpPr>
          <p:spPr bwMode="auto">
            <a:xfrm>
              <a:off x="7923255" y="2883664"/>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5" name="Group 4">
            <a:extLst>
              <a:ext uri="{FF2B5EF4-FFF2-40B4-BE49-F238E27FC236}">
                <a16:creationId xmlns:a16="http://schemas.microsoft.com/office/drawing/2014/main" id="{667E990A-57EB-4C4C-8C1D-9F8FDF478CD5}"/>
              </a:ext>
            </a:extLst>
          </p:cNvPr>
          <p:cNvGrpSpPr/>
          <p:nvPr/>
        </p:nvGrpSpPr>
        <p:grpSpPr>
          <a:xfrm>
            <a:off x="6854952" y="5081016"/>
            <a:ext cx="1463040" cy="1463040"/>
            <a:chOff x="6854952" y="5081016"/>
            <a:chExt cx="1463040" cy="1463040"/>
          </a:xfrm>
        </p:grpSpPr>
        <p:sp>
          <p:nvSpPr>
            <p:cNvPr id="18" name="Oval 17">
              <a:extLst>
                <a:ext uri="{FF2B5EF4-FFF2-40B4-BE49-F238E27FC236}">
                  <a16:creationId xmlns:a16="http://schemas.microsoft.com/office/drawing/2014/main" id="{1FA75CB2-9A26-4F0F-83AA-E1CE504A960A}"/>
                </a:ext>
              </a:extLst>
            </p:cNvPr>
            <p:cNvSpPr>
              <a:spLocks noChangeAspect="1"/>
            </p:cNvSpPr>
            <p:nvPr/>
          </p:nvSpPr>
          <p:spPr>
            <a:xfrm>
              <a:off x="6854952" y="5081016"/>
              <a:ext cx="1463040" cy="1463040"/>
            </a:xfrm>
            <a:prstGeom prst="ellipse">
              <a:avLst/>
            </a:prstGeom>
            <a:solidFill>
              <a:srgbClr val="EF9D27"/>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C2B94990-28D7-4F35-A31D-A8D083468E9F}"/>
                </a:ext>
              </a:extLst>
            </p:cNvPr>
            <p:cNvSpPr txBox="1">
              <a:spLocks noChangeArrowheads="1"/>
            </p:cNvSpPr>
            <p:nvPr/>
          </p:nvSpPr>
          <p:spPr bwMode="auto">
            <a:xfrm>
              <a:off x="7199651" y="5201775"/>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6" name="Group 5">
            <a:extLst>
              <a:ext uri="{FF2B5EF4-FFF2-40B4-BE49-F238E27FC236}">
                <a16:creationId xmlns:a16="http://schemas.microsoft.com/office/drawing/2014/main" id="{DFFBEF93-8FD9-48FD-8BDD-4CD151E45759}"/>
              </a:ext>
            </a:extLst>
          </p:cNvPr>
          <p:cNvGrpSpPr/>
          <p:nvPr/>
        </p:nvGrpSpPr>
        <p:grpSpPr>
          <a:xfrm>
            <a:off x="4367784" y="5090160"/>
            <a:ext cx="1463040" cy="1463040"/>
            <a:chOff x="4367784" y="5090160"/>
            <a:chExt cx="1463040" cy="1463040"/>
          </a:xfrm>
        </p:grpSpPr>
        <p:sp>
          <p:nvSpPr>
            <p:cNvPr id="15" name="Oval 14">
              <a:extLst>
                <a:ext uri="{FF2B5EF4-FFF2-40B4-BE49-F238E27FC236}">
                  <a16:creationId xmlns:a16="http://schemas.microsoft.com/office/drawing/2014/main" id="{AD602772-BB9E-49AB-8F7C-5F1F8A9E91DD}"/>
                </a:ext>
              </a:extLst>
            </p:cNvPr>
            <p:cNvSpPr>
              <a:spLocks noChangeAspect="1"/>
            </p:cNvSpPr>
            <p:nvPr/>
          </p:nvSpPr>
          <p:spPr>
            <a:xfrm>
              <a:off x="4367784" y="5090160"/>
              <a:ext cx="1463040" cy="1463040"/>
            </a:xfrm>
            <a:prstGeom prst="ellipse">
              <a:avLst/>
            </a:prstGeom>
            <a:solidFill>
              <a:srgbClr val="D34132"/>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A1D29641-C9E3-4502-95E9-9887C30DE662}"/>
                </a:ext>
              </a:extLst>
            </p:cNvPr>
            <p:cNvSpPr txBox="1">
              <a:spLocks noChangeArrowheads="1"/>
            </p:cNvSpPr>
            <p:nvPr/>
          </p:nvSpPr>
          <p:spPr bwMode="auto">
            <a:xfrm>
              <a:off x="4739915" y="5188828"/>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8" name="Group 7">
            <a:extLst>
              <a:ext uri="{FF2B5EF4-FFF2-40B4-BE49-F238E27FC236}">
                <a16:creationId xmlns:a16="http://schemas.microsoft.com/office/drawing/2014/main" id="{6C6193A9-FA1E-4B86-A9B7-4EEA0B22254C}"/>
              </a:ext>
            </a:extLst>
          </p:cNvPr>
          <p:cNvGrpSpPr/>
          <p:nvPr/>
        </p:nvGrpSpPr>
        <p:grpSpPr>
          <a:xfrm>
            <a:off x="3581400" y="2831515"/>
            <a:ext cx="1463040" cy="1463040"/>
            <a:chOff x="3581400" y="2831515"/>
            <a:chExt cx="1463040" cy="1463040"/>
          </a:xfrm>
        </p:grpSpPr>
        <p:sp>
          <p:nvSpPr>
            <p:cNvPr id="14" name="Oval 13">
              <a:extLst>
                <a:ext uri="{FF2B5EF4-FFF2-40B4-BE49-F238E27FC236}">
                  <a16:creationId xmlns:a16="http://schemas.microsoft.com/office/drawing/2014/main" id="{104C212B-BB1F-46A1-9658-57EE0E20F400}"/>
                </a:ext>
              </a:extLst>
            </p:cNvPr>
            <p:cNvSpPr>
              <a:spLocks noChangeAspect="1"/>
            </p:cNvSpPr>
            <p:nvPr/>
          </p:nvSpPr>
          <p:spPr>
            <a:xfrm>
              <a:off x="3581400" y="2831515"/>
              <a:ext cx="1463040" cy="1463040"/>
            </a:xfrm>
            <a:prstGeom prst="ellipse">
              <a:avLst/>
            </a:prstGeom>
            <a:solidFill>
              <a:srgbClr val="205F79"/>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897A0BF1-A3D5-47D9-AFD1-8C6D7263BF0C}"/>
                </a:ext>
              </a:extLst>
            </p:cNvPr>
            <p:cNvSpPr txBox="1">
              <a:spLocks noChangeArrowheads="1"/>
            </p:cNvSpPr>
            <p:nvPr/>
          </p:nvSpPr>
          <p:spPr bwMode="auto">
            <a:xfrm>
              <a:off x="3953531" y="2968752"/>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pic>
        <p:nvPicPr>
          <p:cNvPr id="12" name="Graphic 11" descr="Stethoscope">
            <a:extLst>
              <a:ext uri="{FF2B5EF4-FFF2-40B4-BE49-F238E27FC236}">
                <a16:creationId xmlns:a16="http://schemas.microsoft.com/office/drawing/2014/main" id="{A10C7D48-FAB6-4C3A-9C45-3ADFFB1CA9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7148" y="2251647"/>
            <a:ext cx="411480" cy="411480"/>
          </a:xfrm>
          <a:prstGeom prst="rect">
            <a:avLst/>
          </a:prstGeom>
        </p:spPr>
      </p:pic>
      <p:pic>
        <p:nvPicPr>
          <p:cNvPr id="20" name="Graphic 19" descr="Heartbeat">
            <a:extLst>
              <a:ext uri="{FF2B5EF4-FFF2-40B4-BE49-F238E27FC236}">
                <a16:creationId xmlns:a16="http://schemas.microsoft.com/office/drawing/2014/main" id="{C306D629-57E8-4A38-9EBA-DCFB99CD92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96527" y="3704844"/>
            <a:ext cx="411480" cy="411480"/>
          </a:xfrm>
          <a:prstGeom prst="rect">
            <a:avLst/>
          </a:prstGeom>
        </p:spPr>
      </p:pic>
      <p:pic>
        <p:nvPicPr>
          <p:cNvPr id="21" name="Graphic 20" descr="Needle">
            <a:extLst>
              <a:ext uri="{FF2B5EF4-FFF2-40B4-BE49-F238E27FC236}">
                <a16:creationId xmlns:a16="http://schemas.microsoft.com/office/drawing/2014/main" id="{2F96E1B5-6709-4939-8BAA-50E10FED97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80732" y="6013371"/>
            <a:ext cx="411480" cy="411480"/>
          </a:xfrm>
          <a:prstGeom prst="rect">
            <a:avLst/>
          </a:prstGeom>
        </p:spPr>
      </p:pic>
      <p:pic>
        <p:nvPicPr>
          <p:cNvPr id="22" name="Graphic 21" descr="IV">
            <a:extLst>
              <a:ext uri="{FF2B5EF4-FFF2-40B4-BE49-F238E27FC236}">
                <a16:creationId xmlns:a16="http://schemas.microsoft.com/office/drawing/2014/main" id="{92CE04DD-CCF2-42FF-B085-79A1464B9A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893563" y="6039401"/>
            <a:ext cx="411480" cy="411480"/>
          </a:xfrm>
          <a:prstGeom prst="rect">
            <a:avLst/>
          </a:prstGeom>
        </p:spPr>
      </p:pic>
      <p:pic>
        <p:nvPicPr>
          <p:cNvPr id="23" name="Graphic 22" descr="Medicine">
            <a:extLst>
              <a:ext uri="{FF2B5EF4-FFF2-40B4-BE49-F238E27FC236}">
                <a16:creationId xmlns:a16="http://schemas.microsoft.com/office/drawing/2014/main" id="{4A76B77F-19D7-4DEC-BA5B-27C401376CE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11134" y="3758224"/>
            <a:ext cx="411480" cy="411480"/>
          </a:xfrm>
          <a:prstGeom prst="rect">
            <a:avLst/>
          </a:prstGeom>
        </p:spPr>
      </p:pic>
      <p:sp>
        <p:nvSpPr>
          <p:cNvPr id="37" name="TextBox 36">
            <a:extLst>
              <a:ext uri="{FF2B5EF4-FFF2-40B4-BE49-F238E27FC236}">
                <a16:creationId xmlns:a16="http://schemas.microsoft.com/office/drawing/2014/main" id="{9B9E07BA-C726-4F67-A601-7032F1EED199}"/>
              </a:ext>
            </a:extLst>
          </p:cNvPr>
          <p:cNvSpPr txBox="1"/>
          <p:nvPr/>
        </p:nvSpPr>
        <p:spPr>
          <a:xfrm>
            <a:off x="248601" y="5086047"/>
            <a:ext cx="3934778" cy="140038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090F226F-A397-4C29-9532-69F3B6DD9070}"/>
              </a:ext>
            </a:extLst>
          </p:cNvPr>
          <p:cNvSpPr txBox="1"/>
          <p:nvPr/>
        </p:nvSpPr>
        <p:spPr>
          <a:xfrm>
            <a:off x="8444208" y="5121488"/>
            <a:ext cx="3774689" cy="140038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958EE66F-6714-4592-A28E-327E66D5E679}"/>
              </a:ext>
            </a:extLst>
          </p:cNvPr>
          <p:cNvSpPr txBox="1"/>
          <p:nvPr/>
        </p:nvSpPr>
        <p:spPr>
          <a:xfrm>
            <a:off x="9108125" y="2676898"/>
            <a:ext cx="2998605" cy="196977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5ABE3468-9F25-425B-AADC-B79E2A3AD1D0}"/>
              </a:ext>
            </a:extLst>
          </p:cNvPr>
          <p:cNvSpPr txBox="1"/>
          <p:nvPr/>
        </p:nvSpPr>
        <p:spPr>
          <a:xfrm>
            <a:off x="7696200" y="805204"/>
            <a:ext cx="4297483" cy="14003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A4DD6CE-5001-4A43-9B04-B87B2527F3EB}"/>
              </a:ext>
            </a:extLst>
          </p:cNvPr>
          <p:cNvSpPr txBox="1"/>
          <p:nvPr/>
        </p:nvSpPr>
        <p:spPr>
          <a:xfrm>
            <a:off x="163255" y="2923758"/>
            <a:ext cx="3554755" cy="1769715"/>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D1F4DB40-BBA5-492D-9206-042DFD96218D}"/>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2" name="Picture 31">
            <a:hlinkClick r:id="rId12"/>
            <a:extLst>
              <a:ext uri="{FF2B5EF4-FFF2-40B4-BE49-F238E27FC236}">
                <a16:creationId xmlns:a16="http://schemas.microsoft.com/office/drawing/2014/main" id="{13FB0265-B479-4738-A29E-E50D1CFAE64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2230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1000"/>
                                        <p:tgtEl>
                                          <p:spTgt spid="2"/>
                                        </p:tgtEl>
                                      </p:cBhvr>
                                    </p:animEffect>
                                  </p:childTnLst>
                                </p:cTn>
                              </p:par>
                            </p:childTnLst>
                          </p:cTn>
                        </p:par>
                        <p:par>
                          <p:cTn id="12" fill="hold">
                            <p:stCondLst>
                              <p:cond delay="2000"/>
                            </p:stCondLst>
                            <p:childTnLst>
                              <p:par>
                                <p:cTn id="13" presetID="31"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par>
                                <p:cTn id="19" presetID="3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fltVal val="0"/>
                                          </p:val>
                                        </p:tav>
                                        <p:tav tm="100000">
                                          <p:val>
                                            <p:strVal val="#ppt_w"/>
                                          </p:val>
                                        </p:tav>
                                      </p:tavLst>
                                    </p:anim>
                                    <p:anim calcmode="lin" valueType="num">
                                      <p:cBhvr>
                                        <p:cTn id="22" dur="1000" fill="hold"/>
                                        <p:tgtEl>
                                          <p:spTgt spid="12"/>
                                        </p:tgtEl>
                                        <p:attrNameLst>
                                          <p:attrName>ppt_h</p:attrName>
                                        </p:attrNameLst>
                                      </p:cBhvr>
                                      <p:tavLst>
                                        <p:tav tm="0">
                                          <p:val>
                                            <p:fltVal val="0"/>
                                          </p:val>
                                        </p:tav>
                                        <p:tav tm="100000">
                                          <p:val>
                                            <p:strVal val="#ppt_h"/>
                                          </p:val>
                                        </p:tav>
                                      </p:tavLst>
                                    </p:anim>
                                    <p:anim calcmode="lin" valueType="num">
                                      <p:cBhvr>
                                        <p:cTn id="23" dur="1000" fill="hold"/>
                                        <p:tgtEl>
                                          <p:spTgt spid="12"/>
                                        </p:tgtEl>
                                        <p:attrNameLst>
                                          <p:attrName>style.rotation</p:attrName>
                                        </p:attrNameLst>
                                      </p:cBhvr>
                                      <p:tavLst>
                                        <p:tav tm="0">
                                          <p:val>
                                            <p:fltVal val="90"/>
                                          </p:val>
                                        </p:tav>
                                        <p:tav tm="100000">
                                          <p:val>
                                            <p:fltVal val="0"/>
                                          </p:val>
                                        </p:tav>
                                      </p:tavLst>
                                    </p:anim>
                                    <p:animEffect transition="in" filter="fade">
                                      <p:cBhvr>
                                        <p:cTn id="24" dur="1000"/>
                                        <p:tgtEl>
                                          <p:spTgt spid="12"/>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par>
                                <p:cTn id="38" presetID="31"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p:cTn id="40" dur="1000" fill="hold"/>
                                        <p:tgtEl>
                                          <p:spTgt spid="20"/>
                                        </p:tgtEl>
                                        <p:attrNameLst>
                                          <p:attrName>ppt_w</p:attrName>
                                        </p:attrNameLst>
                                      </p:cBhvr>
                                      <p:tavLst>
                                        <p:tav tm="0">
                                          <p:val>
                                            <p:fltVal val="0"/>
                                          </p:val>
                                        </p:tav>
                                        <p:tav tm="100000">
                                          <p:val>
                                            <p:strVal val="#ppt_w"/>
                                          </p:val>
                                        </p:tav>
                                      </p:tavLst>
                                    </p:anim>
                                    <p:anim calcmode="lin" valueType="num">
                                      <p:cBhvr>
                                        <p:cTn id="41" dur="1000" fill="hold"/>
                                        <p:tgtEl>
                                          <p:spTgt spid="20"/>
                                        </p:tgtEl>
                                        <p:attrNameLst>
                                          <p:attrName>ppt_h</p:attrName>
                                        </p:attrNameLst>
                                      </p:cBhvr>
                                      <p:tavLst>
                                        <p:tav tm="0">
                                          <p:val>
                                            <p:fltVal val="0"/>
                                          </p:val>
                                        </p:tav>
                                        <p:tav tm="100000">
                                          <p:val>
                                            <p:strVal val="#ppt_h"/>
                                          </p:val>
                                        </p:tav>
                                      </p:tavLst>
                                    </p:anim>
                                    <p:anim calcmode="lin" valueType="num">
                                      <p:cBhvr>
                                        <p:cTn id="42" dur="1000" fill="hold"/>
                                        <p:tgtEl>
                                          <p:spTgt spid="20"/>
                                        </p:tgtEl>
                                        <p:attrNameLst>
                                          <p:attrName>style.rotation</p:attrName>
                                        </p:attrNameLst>
                                      </p:cBhvr>
                                      <p:tavLst>
                                        <p:tav tm="0">
                                          <p:val>
                                            <p:fltVal val="90"/>
                                          </p:val>
                                        </p:tav>
                                        <p:tav tm="100000">
                                          <p:val>
                                            <p:fltVal val="0"/>
                                          </p:val>
                                        </p:tav>
                                      </p:tavLst>
                                    </p:anim>
                                    <p:animEffect transition="in" filter="fade">
                                      <p:cBhvr>
                                        <p:cTn id="43" dur="1000"/>
                                        <p:tgtEl>
                                          <p:spTgt spid="20"/>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000"/>
                                        <p:tgtEl>
                                          <p:spTgt spid="39"/>
                                        </p:tgtEl>
                                      </p:cBhvr>
                                    </p:animEffect>
                                    <p:anim calcmode="lin" valueType="num">
                                      <p:cBhvr>
                                        <p:cTn id="48" dur="1000" fill="hold"/>
                                        <p:tgtEl>
                                          <p:spTgt spid="39"/>
                                        </p:tgtEl>
                                        <p:attrNameLst>
                                          <p:attrName>ppt_x</p:attrName>
                                        </p:attrNameLst>
                                      </p:cBhvr>
                                      <p:tavLst>
                                        <p:tav tm="0">
                                          <p:val>
                                            <p:strVal val="#ppt_x"/>
                                          </p:val>
                                        </p:tav>
                                        <p:tav tm="100000">
                                          <p:val>
                                            <p:strVal val="#ppt_x"/>
                                          </p:val>
                                        </p:tav>
                                      </p:tavLst>
                                    </p:anim>
                                    <p:anim calcmode="lin" valueType="num">
                                      <p:cBhvr>
                                        <p:cTn id="49" dur="1000" fill="hold"/>
                                        <p:tgtEl>
                                          <p:spTgt spid="39"/>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p:cTn id="53" dur="1000" fill="hold"/>
                                        <p:tgtEl>
                                          <p:spTgt spid="5"/>
                                        </p:tgtEl>
                                        <p:attrNameLst>
                                          <p:attrName>ppt_w</p:attrName>
                                        </p:attrNameLst>
                                      </p:cBhvr>
                                      <p:tavLst>
                                        <p:tav tm="0">
                                          <p:val>
                                            <p:fltVal val="0"/>
                                          </p:val>
                                        </p:tav>
                                        <p:tav tm="100000">
                                          <p:val>
                                            <p:strVal val="#ppt_w"/>
                                          </p:val>
                                        </p:tav>
                                      </p:tavLst>
                                    </p:anim>
                                    <p:anim calcmode="lin" valueType="num">
                                      <p:cBhvr>
                                        <p:cTn id="54" dur="1000" fill="hold"/>
                                        <p:tgtEl>
                                          <p:spTgt spid="5"/>
                                        </p:tgtEl>
                                        <p:attrNameLst>
                                          <p:attrName>ppt_h</p:attrName>
                                        </p:attrNameLst>
                                      </p:cBhvr>
                                      <p:tavLst>
                                        <p:tav tm="0">
                                          <p:val>
                                            <p:fltVal val="0"/>
                                          </p:val>
                                        </p:tav>
                                        <p:tav tm="100000">
                                          <p:val>
                                            <p:strVal val="#ppt_h"/>
                                          </p:val>
                                        </p:tav>
                                      </p:tavLst>
                                    </p:anim>
                                    <p:anim calcmode="lin" valueType="num">
                                      <p:cBhvr>
                                        <p:cTn id="55" dur="1000" fill="hold"/>
                                        <p:tgtEl>
                                          <p:spTgt spid="5"/>
                                        </p:tgtEl>
                                        <p:attrNameLst>
                                          <p:attrName>style.rotation</p:attrName>
                                        </p:attrNameLst>
                                      </p:cBhvr>
                                      <p:tavLst>
                                        <p:tav tm="0">
                                          <p:val>
                                            <p:fltVal val="90"/>
                                          </p:val>
                                        </p:tav>
                                        <p:tav tm="100000">
                                          <p:val>
                                            <p:fltVal val="0"/>
                                          </p:val>
                                        </p:tav>
                                      </p:tavLst>
                                    </p:anim>
                                    <p:animEffect transition="in" filter="fade">
                                      <p:cBhvr>
                                        <p:cTn id="56" dur="1000"/>
                                        <p:tgtEl>
                                          <p:spTgt spid="5"/>
                                        </p:tgtEl>
                                      </p:cBhvr>
                                    </p:animEffect>
                                  </p:childTnLst>
                                </p:cTn>
                              </p:par>
                              <p:par>
                                <p:cTn id="57" presetID="31" presetClass="entr" presetSubtype="0" fill="hold" nodeType="with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1000" fill="hold"/>
                                        <p:tgtEl>
                                          <p:spTgt spid="21"/>
                                        </p:tgtEl>
                                        <p:attrNameLst>
                                          <p:attrName>ppt_w</p:attrName>
                                        </p:attrNameLst>
                                      </p:cBhvr>
                                      <p:tavLst>
                                        <p:tav tm="0">
                                          <p:val>
                                            <p:fltVal val="0"/>
                                          </p:val>
                                        </p:tav>
                                        <p:tav tm="100000">
                                          <p:val>
                                            <p:strVal val="#ppt_w"/>
                                          </p:val>
                                        </p:tav>
                                      </p:tavLst>
                                    </p:anim>
                                    <p:anim calcmode="lin" valueType="num">
                                      <p:cBhvr>
                                        <p:cTn id="60" dur="1000" fill="hold"/>
                                        <p:tgtEl>
                                          <p:spTgt spid="21"/>
                                        </p:tgtEl>
                                        <p:attrNameLst>
                                          <p:attrName>ppt_h</p:attrName>
                                        </p:attrNameLst>
                                      </p:cBhvr>
                                      <p:tavLst>
                                        <p:tav tm="0">
                                          <p:val>
                                            <p:fltVal val="0"/>
                                          </p:val>
                                        </p:tav>
                                        <p:tav tm="100000">
                                          <p:val>
                                            <p:strVal val="#ppt_h"/>
                                          </p:val>
                                        </p:tav>
                                      </p:tavLst>
                                    </p:anim>
                                    <p:anim calcmode="lin" valueType="num">
                                      <p:cBhvr>
                                        <p:cTn id="61" dur="1000" fill="hold"/>
                                        <p:tgtEl>
                                          <p:spTgt spid="21"/>
                                        </p:tgtEl>
                                        <p:attrNameLst>
                                          <p:attrName>style.rotation</p:attrName>
                                        </p:attrNameLst>
                                      </p:cBhvr>
                                      <p:tavLst>
                                        <p:tav tm="0">
                                          <p:val>
                                            <p:fltVal val="90"/>
                                          </p:val>
                                        </p:tav>
                                        <p:tav tm="100000">
                                          <p:val>
                                            <p:fltVal val="0"/>
                                          </p:val>
                                        </p:tav>
                                      </p:tavLst>
                                    </p:anim>
                                    <p:animEffect transition="in" filter="fade">
                                      <p:cBhvr>
                                        <p:cTn id="62" dur="1000"/>
                                        <p:tgtEl>
                                          <p:spTgt spid="21"/>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1000" fill="hold"/>
                                        <p:tgtEl>
                                          <p:spTgt spid="6"/>
                                        </p:tgtEl>
                                        <p:attrNameLst>
                                          <p:attrName>ppt_w</p:attrName>
                                        </p:attrNameLst>
                                      </p:cBhvr>
                                      <p:tavLst>
                                        <p:tav tm="0">
                                          <p:val>
                                            <p:fltVal val="0"/>
                                          </p:val>
                                        </p:tav>
                                        <p:tav tm="100000">
                                          <p:val>
                                            <p:strVal val="#ppt_w"/>
                                          </p:val>
                                        </p:tav>
                                      </p:tavLst>
                                    </p:anim>
                                    <p:anim calcmode="lin" valueType="num">
                                      <p:cBhvr>
                                        <p:cTn id="73" dur="1000" fill="hold"/>
                                        <p:tgtEl>
                                          <p:spTgt spid="6"/>
                                        </p:tgtEl>
                                        <p:attrNameLst>
                                          <p:attrName>ppt_h</p:attrName>
                                        </p:attrNameLst>
                                      </p:cBhvr>
                                      <p:tavLst>
                                        <p:tav tm="0">
                                          <p:val>
                                            <p:fltVal val="0"/>
                                          </p:val>
                                        </p:tav>
                                        <p:tav tm="100000">
                                          <p:val>
                                            <p:strVal val="#ppt_h"/>
                                          </p:val>
                                        </p:tav>
                                      </p:tavLst>
                                    </p:anim>
                                    <p:anim calcmode="lin" valueType="num">
                                      <p:cBhvr>
                                        <p:cTn id="74" dur="1000" fill="hold"/>
                                        <p:tgtEl>
                                          <p:spTgt spid="6"/>
                                        </p:tgtEl>
                                        <p:attrNameLst>
                                          <p:attrName>style.rotation</p:attrName>
                                        </p:attrNameLst>
                                      </p:cBhvr>
                                      <p:tavLst>
                                        <p:tav tm="0">
                                          <p:val>
                                            <p:fltVal val="90"/>
                                          </p:val>
                                        </p:tav>
                                        <p:tav tm="100000">
                                          <p:val>
                                            <p:fltVal val="0"/>
                                          </p:val>
                                        </p:tav>
                                      </p:tavLst>
                                    </p:anim>
                                    <p:animEffect transition="in" filter="fade">
                                      <p:cBhvr>
                                        <p:cTn id="75" dur="1000"/>
                                        <p:tgtEl>
                                          <p:spTgt spid="6"/>
                                        </p:tgtEl>
                                      </p:cBhvr>
                                    </p:animEffect>
                                  </p:childTnLst>
                                </p:cTn>
                              </p:par>
                              <p:par>
                                <p:cTn id="76" presetID="31" presetClass="entr" presetSubtype="0" fill="hold" nodeType="with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p:cTn id="78" dur="1000" fill="hold"/>
                                        <p:tgtEl>
                                          <p:spTgt spid="22"/>
                                        </p:tgtEl>
                                        <p:attrNameLst>
                                          <p:attrName>ppt_w</p:attrName>
                                        </p:attrNameLst>
                                      </p:cBhvr>
                                      <p:tavLst>
                                        <p:tav tm="0">
                                          <p:val>
                                            <p:fltVal val="0"/>
                                          </p:val>
                                        </p:tav>
                                        <p:tav tm="100000">
                                          <p:val>
                                            <p:strVal val="#ppt_w"/>
                                          </p:val>
                                        </p:tav>
                                      </p:tavLst>
                                    </p:anim>
                                    <p:anim calcmode="lin" valueType="num">
                                      <p:cBhvr>
                                        <p:cTn id="79" dur="1000" fill="hold"/>
                                        <p:tgtEl>
                                          <p:spTgt spid="22"/>
                                        </p:tgtEl>
                                        <p:attrNameLst>
                                          <p:attrName>ppt_h</p:attrName>
                                        </p:attrNameLst>
                                      </p:cBhvr>
                                      <p:tavLst>
                                        <p:tav tm="0">
                                          <p:val>
                                            <p:fltVal val="0"/>
                                          </p:val>
                                        </p:tav>
                                        <p:tav tm="100000">
                                          <p:val>
                                            <p:strVal val="#ppt_h"/>
                                          </p:val>
                                        </p:tav>
                                      </p:tavLst>
                                    </p:anim>
                                    <p:anim calcmode="lin" valueType="num">
                                      <p:cBhvr>
                                        <p:cTn id="80" dur="1000" fill="hold"/>
                                        <p:tgtEl>
                                          <p:spTgt spid="22"/>
                                        </p:tgtEl>
                                        <p:attrNameLst>
                                          <p:attrName>style.rotation</p:attrName>
                                        </p:attrNameLst>
                                      </p:cBhvr>
                                      <p:tavLst>
                                        <p:tav tm="0">
                                          <p:val>
                                            <p:fltVal val="90"/>
                                          </p:val>
                                        </p:tav>
                                        <p:tav tm="100000">
                                          <p:val>
                                            <p:fltVal val="0"/>
                                          </p:val>
                                        </p:tav>
                                      </p:tavLst>
                                    </p:anim>
                                    <p:animEffect transition="in" filter="fade">
                                      <p:cBhvr>
                                        <p:cTn id="81" dur="1000"/>
                                        <p:tgtEl>
                                          <p:spTgt spid="22"/>
                                        </p:tgtEl>
                                      </p:cBhvr>
                                    </p:animEffect>
                                  </p:childTnLst>
                                </p:cTn>
                              </p:par>
                            </p:childTnLst>
                          </p:cTn>
                        </p:par>
                        <p:par>
                          <p:cTn id="82" fill="hold">
                            <p:stCondLst>
                              <p:cond delay="9000"/>
                            </p:stCondLst>
                            <p:childTnLst>
                              <p:par>
                                <p:cTn id="83" presetID="42" presetClass="entr" presetSubtype="0"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1000"/>
                                        <p:tgtEl>
                                          <p:spTgt spid="37"/>
                                        </p:tgtEl>
                                      </p:cBhvr>
                                    </p:animEffect>
                                    <p:anim calcmode="lin" valueType="num">
                                      <p:cBhvr>
                                        <p:cTn id="86" dur="1000" fill="hold"/>
                                        <p:tgtEl>
                                          <p:spTgt spid="37"/>
                                        </p:tgtEl>
                                        <p:attrNameLst>
                                          <p:attrName>ppt_x</p:attrName>
                                        </p:attrNameLst>
                                      </p:cBhvr>
                                      <p:tavLst>
                                        <p:tav tm="0">
                                          <p:val>
                                            <p:strVal val="#ppt_x"/>
                                          </p:val>
                                        </p:tav>
                                        <p:tav tm="100000">
                                          <p:val>
                                            <p:strVal val="#ppt_x"/>
                                          </p:val>
                                        </p:tav>
                                      </p:tavLst>
                                    </p:anim>
                                    <p:anim calcmode="lin" valueType="num">
                                      <p:cBhvr>
                                        <p:cTn id="87" dur="1000" fill="hold"/>
                                        <p:tgtEl>
                                          <p:spTgt spid="3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31" presetClass="entr" presetSubtype="0" fill="hold" nodeType="after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1000" fill="hold"/>
                                        <p:tgtEl>
                                          <p:spTgt spid="8"/>
                                        </p:tgtEl>
                                        <p:attrNameLst>
                                          <p:attrName>ppt_w</p:attrName>
                                        </p:attrNameLst>
                                      </p:cBhvr>
                                      <p:tavLst>
                                        <p:tav tm="0">
                                          <p:val>
                                            <p:fltVal val="0"/>
                                          </p:val>
                                        </p:tav>
                                        <p:tav tm="100000">
                                          <p:val>
                                            <p:strVal val="#ppt_w"/>
                                          </p:val>
                                        </p:tav>
                                      </p:tavLst>
                                    </p:anim>
                                    <p:anim calcmode="lin" valueType="num">
                                      <p:cBhvr>
                                        <p:cTn id="92" dur="1000" fill="hold"/>
                                        <p:tgtEl>
                                          <p:spTgt spid="8"/>
                                        </p:tgtEl>
                                        <p:attrNameLst>
                                          <p:attrName>ppt_h</p:attrName>
                                        </p:attrNameLst>
                                      </p:cBhvr>
                                      <p:tavLst>
                                        <p:tav tm="0">
                                          <p:val>
                                            <p:fltVal val="0"/>
                                          </p:val>
                                        </p:tav>
                                        <p:tav tm="100000">
                                          <p:val>
                                            <p:strVal val="#ppt_h"/>
                                          </p:val>
                                        </p:tav>
                                      </p:tavLst>
                                    </p:anim>
                                    <p:anim calcmode="lin" valueType="num">
                                      <p:cBhvr>
                                        <p:cTn id="93" dur="1000" fill="hold"/>
                                        <p:tgtEl>
                                          <p:spTgt spid="8"/>
                                        </p:tgtEl>
                                        <p:attrNameLst>
                                          <p:attrName>style.rotation</p:attrName>
                                        </p:attrNameLst>
                                      </p:cBhvr>
                                      <p:tavLst>
                                        <p:tav tm="0">
                                          <p:val>
                                            <p:fltVal val="90"/>
                                          </p:val>
                                        </p:tav>
                                        <p:tav tm="100000">
                                          <p:val>
                                            <p:fltVal val="0"/>
                                          </p:val>
                                        </p:tav>
                                      </p:tavLst>
                                    </p:anim>
                                    <p:animEffect transition="in" filter="fade">
                                      <p:cBhvr>
                                        <p:cTn id="94" dur="1000"/>
                                        <p:tgtEl>
                                          <p:spTgt spid="8"/>
                                        </p:tgtEl>
                                      </p:cBhvr>
                                    </p:animEffect>
                                  </p:childTnLst>
                                </p:cTn>
                              </p:par>
                              <p:par>
                                <p:cTn id="95" presetID="31" presetClass="entr" presetSubtype="0" fill="hold" nodeType="with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p:cTn id="97" dur="1000" fill="hold"/>
                                        <p:tgtEl>
                                          <p:spTgt spid="23"/>
                                        </p:tgtEl>
                                        <p:attrNameLst>
                                          <p:attrName>ppt_w</p:attrName>
                                        </p:attrNameLst>
                                      </p:cBhvr>
                                      <p:tavLst>
                                        <p:tav tm="0">
                                          <p:val>
                                            <p:fltVal val="0"/>
                                          </p:val>
                                        </p:tav>
                                        <p:tav tm="100000">
                                          <p:val>
                                            <p:strVal val="#ppt_w"/>
                                          </p:val>
                                        </p:tav>
                                      </p:tavLst>
                                    </p:anim>
                                    <p:anim calcmode="lin" valueType="num">
                                      <p:cBhvr>
                                        <p:cTn id="98" dur="1000" fill="hold"/>
                                        <p:tgtEl>
                                          <p:spTgt spid="23"/>
                                        </p:tgtEl>
                                        <p:attrNameLst>
                                          <p:attrName>ppt_h</p:attrName>
                                        </p:attrNameLst>
                                      </p:cBhvr>
                                      <p:tavLst>
                                        <p:tav tm="0">
                                          <p:val>
                                            <p:fltVal val="0"/>
                                          </p:val>
                                        </p:tav>
                                        <p:tav tm="100000">
                                          <p:val>
                                            <p:strVal val="#ppt_h"/>
                                          </p:val>
                                        </p:tav>
                                      </p:tavLst>
                                    </p:anim>
                                    <p:anim calcmode="lin" valueType="num">
                                      <p:cBhvr>
                                        <p:cTn id="99" dur="1000" fill="hold"/>
                                        <p:tgtEl>
                                          <p:spTgt spid="23"/>
                                        </p:tgtEl>
                                        <p:attrNameLst>
                                          <p:attrName>style.rotation</p:attrName>
                                        </p:attrNameLst>
                                      </p:cBhvr>
                                      <p:tavLst>
                                        <p:tav tm="0">
                                          <p:val>
                                            <p:fltVal val="90"/>
                                          </p:val>
                                        </p:tav>
                                        <p:tav tm="100000">
                                          <p:val>
                                            <p:fltVal val="0"/>
                                          </p:val>
                                        </p:tav>
                                      </p:tavLst>
                                    </p:anim>
                                    <p:animEffect transition="in" filter="fade">
                                      <p:cBhvr>
                                        <p:cTn id="100" dur="1000"/>
                                        <p:tgtEl>
                                          <p:spTgt spid="23"/>
                                        </p:tgtEl>
                                      </p:cBhvr>
                                    </p:animEffect>
                                  </p:childTnLst>
                                </p:cTn>
                              </p:par>
                            </p:childTnLst>
                          </p:cTn>
                        </p:par>
                        <p:par>
                          <p:cTn id="101" fill="hold">
                            <p:stCondLst>
                              <p:cond delay="11000"/>
                            </p:stCondLst>
                            <p:childTnLst>
                              <p:par>
                                <p:cTn id="102" presetID="42" presetClass="entr" presetSubtype="0" fill="hold" grpId="0" nodeType="after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fade">
                                      <p:cBhvr>
                                        <p:cTn id="104" dur="1000"/>
                                        <p:tgtEl>
                                          <p:spTgt spid="41"/>
                                        </p:tgtEl>
                                      </p:cBhvr>
                                    </p:animEffect>
                                    <p:anim calcmode="lin" valueType="num">
                                      <p:cBhvr>
                                        <p:cTn id="105" dur="1000" fill="hold"/>
                                        <p:tgtEl>
                                          <p:spTgt spid="41"/>
                                        </p:tgtEl>
                                        <p:attrNameLst>
                                          <p:attrName>ppt_x</p:attrName>
                                        </p:attrNameLst>
                                      </p:cBhvr>
                                      <p:tavLst>
                                        <p:tav tm="0">
                                          <p:val>
                                            <p:strVal val="#ppt_x"/>
                                          </p:val>
                                        </p:tav>
                                        <p:tav tm="100000">
                                          <p:val>
                                            <p:strVal val="#ppt_x"/>
                                          </p:val>
                                        </p:tav>
                                      </p:tavLst>
                                    </p:anim>
                                    <p:anim calcmode="lin" valueType="num">
                                      <p:cBhvr>
                                        <p:cTn id="106"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1530</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2019-11-14T22:41:37Z</dcterms:modified>
</cp:coreProperties>
</file>