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480"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3" d="100"/>
          <a:sy n="83" d="100"/>
        </p:scale>
        <p:origin x="114" y="53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11/14/2019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86000" y="514350"/>
            <a:ext cx="4572000" cy="2571750"/>
          </a:xfrm>
        </p:spPr>
      </p:sp>
      <p:sp>
        <p:nvSpPr>
          <p:cNvPr id="3" name="Notes Placeholder 2"/>
          <p:cNvSpPr>
            <a:spLocks noGrp="1"/>
          </p:cNvSpPr>
          <p:nvPr>
            <p:ph type="body" idx="1"/>
          </p:nvPr>
        </p:nvSpPr>
        <p:spPr/>
        <p:txBody>
          <a:bodyPr>
            <a:normAutofit/>
          </a:bodyPr>
          <a:lstStyle/>
          <a:p>
            <a:endParaRPr lang="en-US" dirty="0"/>
          </a:p>
        </p:txBody>
      </p:sp>
      <p:sp>
        <p:nvSpPr>
          <p:cNvPr id="4" name="Header Placeholder 3"/>
          <p:cNvSpPr>
            <a:spLocks noGrp="1"/>
          </p:cNvSpPr>
          <p:nvPr>
            <p:ph type="hdr" sz="quarter" idx="10"/>
          </p:nvPr>
        </p:nvSpPr>
        <p:spPr/>
        <p:txBody>
          <a:bodyPr/>
          <a:lstStyle/>
          <a:p>
            <a:r>
              <a:rPr lang="en-US" dirty="0"/>
              <a:t>My First Template</a:t>
            </a:r>
          </a:p>
        </p:txBody>
      </p:sp>
    </p:spTree>
    <p:extLst>
      <p:ext uri="{BB962C8B-B14F-4D97-AF65-F5344CB8AC3E}">
        <p14:creationId xmlns:p14="http://schemas.microsoft.com/office/powerpoint/2010/main" val="853890072"/>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Free Blank With Footer">
    <p:spTree>
      <p:nvGrpSpPr>
        <p:cNvPr id="1" name=""/>
        <p:cNvGrpSpPr/>
        <p:nvPr/>
      </p:nvGrpSpPr>
      <p:grpSpPr>
        <a:xfrm>
          <a:off x="0" y="0"/>
          <a:ext cx="0" cy="0"/>
          <a:chOff x="0" y="0"/>
          <a:chExt cx="0" cy="0"/>
        </a:xfrm>
      </p:grpSpPr>
      <p:sp>
        <p:nvSpPr>
          <p:cNvPr id="42" name="Title 1"/>
          <p:cNvSpPr>
            <a:spLocks noGrp="1"/>
          </p:cNvSpPr>
          <p:nvPr>
            <p:ph type="title" hasCustomPrompt="1"/>
          </p:nvPr>
        </p:nvSpPr>
        <p:spPr>
          <a:xfrm>
            <a:off x="333676" y="356628"/>
            <a:ext cx="11524648" cy="471365"/>
          </a:xfrm>
          <a:prstGeom prst="rect">
            <a:avLst/>
          </a:prstGeom>
        </p:spPr>
        <p:txBody>
          <a:bodyPr wrap="none" lIns="0" tIns="0" rIns="0" bIns="0" anchor="ctr">
            <a:noAutofit/>
          </a:bodyPr>
          <a:lstStyle>
            <a:lvl1pPr algn="ctr">
              <a:defRPr sz="3200" b="1" baseline="0">
                <a:solidFill>
                  <a:schemeClr val="bg1">
                    <a:lumMod val="50000"/>
                  </a:schemeClr>
                </a:solidFill>
              </a:defRPr>
            </a:lvl1pPr>
          </a:lstStyle>
          <a:p>
            <a:r>
              <a:rPr lang="en-US" dirty="0"/>
              <a:t>Click To Edit Master Title Style</a:t>
            </a:r>
          </a:p>
        </p:txBody>
      </p:sp>
      <p:sp>
        <p:nvSpPr>
          <p:cNvPr id="43" name="Text Placeholder 3"/>
          <p:cNvSpPr>
            <a:spLocks noGrp="1"/>
          </p:cNvSpPr>
          <p:nvPr>
            <p:ph type="body" sz="half" idx="2" hasCustomPrompt="1"/>
          </p:nvPr>
        </p:nvSpPr>
        <p:spPr>
          <a:xfrm>
            <a:off x="333677" y="825950"/>
            <a:ext cx="11524647" cy="267661"/>
          </a:xfrm>
          <a:prstGeom prst="rect">
            <a:avLst/>
          </a:prstGeom>
        </p:spPr>
        <p:txBody>
          <a:bodyPr wrap="square" lIns="0" tIns="0" rIns="0" bIns="0" anchor="ctr">
            <a:noAutofit/>
          </a:bodyPr>
          <a:lstStyle>
            <a:lvl1pPr marL="0" indent="0" algn="ctr">
              <a:buNone/>
              <a:defRPr sz="1600" b="1" i="0" baseline="0">
                <a:solidFill>
                  <a:schemeClr val="bg1">
                    <a:lumMod val="50000"/>
                  </a:schemeClr>
                </a:solidFill>
                <a:latin typeface="+mn-lt"/>
              </a:defRPr>
            </a:lvl1pPr>
            <a:lvl2pPr marL="609585" indent="0">
              <a:buNone/>
              <a:defRPr sz="1600"/>
            </a:lvl2pPr>
            <a:lvl3pPr marL="1219170" indent="0">
              <a:buNone/>
              <a:defRPr sz="1333"/>
            </a:lvl3pPr>
            <a:lvl4pPr marL="1828754" indent="0">
              <a:buNone/>
              <a:defRPr sz="1200"/>
            </a:lvl4pPr>
            <a:lvl5pPr marL="2438339" indent="0">
              <a:buNone/>
              <a:defRPr sz="1200"/>
            </a:lvl5pPr>
            <a:lvl6pPr marL="3047924" indent="0">
              <a:buNone/>
              <a:defRPr sz="1200"/>
            </a:lvl6pPr>
            <a:lvl7pPr marL="3657509" indent="0">
              <a:buNone/>
              <a:defRPr sz="1200"/>
            </a:lvl7pPr>
            <a:lvl8pPr marL="4267093" indent="0">
              <a:buNone/>
              <a:defRPr sz="1200"/>
            </a:lvl8pPr>
            <a:lvl9pPr marL="4876678" indent="0">
              <a:buNone/>
              <a:defRPr sz="1200"/>
            </a:lvl9pPr>
          </a:lstStyle>
          <a:p>
            <a:pPr lvl="0"/>
            <a:r>
              <a:rPr lang="en-US" dirty="0"/>
              <a:t>Subtext Goes Here</a:t>
            </a:r>
          </a:p>
        </p:txBody>
      </p:sp>
    </p:spTree>
    <p:extLst>
      <p:ext uri="{BB962C8B-B14F-4D97-AF65-F5344CB8AC3E}">
        <p14:creationId xmlns:p14="http://schemas.microsoft.com/office/powerpoint/2010/main" val="156257101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11/14/2019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11/14/2019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11/14/2019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11/14/2019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11/14/2019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11/14/2019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g"/><Relationship Id="rId2" Type="http://schemas.openxmlformats.org/officeDocument/2006/relationships/notesSlide" Target="../notesSlides/notesSlide1.xml"/><Relationship Id="rId1" Type="http://schemas.openxmlformats.org/officeDocument/2006/relationships/slideLayout" Target="../slideLayouts/slideLayout13.xml"/><Relationship Id="rId6" Type="http://schemas.openxmlformats.org/officeDocument/2006/relationships/image" Target="../media/image3.png"/><Relationship Id="rId5" Type="http://schemas.openxmlformats.org/officeDocument/2006/relationships/hyperlink" Target="http://powerpoint.sage-fox.com/" TargetMode="External"/><Relationship Id="rId4" Type="http://schemas.openxmlformats.org/officeDocument/2006/relationships/image" Target="../media/image2.jpg"/></Relationships>
</file>

<file path=ppt/slides/_rels/slide2.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cxnSp>
        <p:nvCxnSpPr>
          <p:cNvPr id="20" name="Straight Connector 19"/>
          <p:cNvCxnSpPr/>
          <p:nvPr/>
        </p:nvCxnSpPr>
        <p:spPr>
          <a:xfrm flipH="1">
            <a:off x="0" y="4796599"/>
            <a:ext cx="1920899" cy="0"/>
          </a:xfrm>
          <a:prstGeom prst="line">
            <a:avLst/>
          </a:prstGeom>
          <a:ln w="12700">
            <a:solidFill>
              <a:srgbClr val="454545"/>
            </a:solidFill>
            <a:prstDash val="dash"/>
          </a:ln>
        </p:spPr>
        <p:style>
          <a:lnRef idx="1">
            <a:schemeClr val="accent1"/>
          </a:lnRef>
          <a:fillRef idx="0">
            <a:schemeClr val="accent1"/>
          </a:fillRef>
          <a:effectRef idx="0">
            <a:schemeClr val="accent1"/>
          </a:effectRef>
          <a:fontRef idx="minor">
            <a:schemeClr val="tx1"/>
          </a:fontRef>
        </p:style>
      </p:cxnSp>
      <p:cxnSp>
        <p:nvCxnSpPr>
          <p:cNvPr id="23" name="Straight Connector 22"/>
          <p:cNvCxnSpPr/>
          <p:nvPr/>
        </p:nvCxnSpPr>
        <p:spPr>
          <a:xfrm>
            <a:off x="1920899" y="3900494"/>
            <a:ext cx="0" cy="914400"/>
          </a:xfrm>
          <a:prstGeom prst="line">
            <a:avLst/>
          </a:prstGeom>
          <a:ln w="12700">
            <a:solidFill>
              <a:srgbClr val="454545"/>
            </a:solidFill>
            <a:prstDash val="dash"/>
          </a:ln>
        </p:spPr>
        <p:style>
          <a:lnRef idx="1">
            <a:schemeClr val="accent1"/>
          </a:lnRef>
          <a:fillRef idx="0">
            <a:schemeClr val="accent1"/>
          </a:fillRef>
          <a:effectRef idx="0">
            <a:schemeClr val="accent1"/>
          </a:effectRef>
          <a:fontRef idx="minor">
            <a:schemeClr val="tx1"/>
          </a:fontRef>
        </p:style>
      </p:cxnSp>
      <p:cxnSp>
        <p:nvCxnSpPr>
          <p:cNvPr id="38" name="Straight Connector 37"/>
          <p:cNvCxnSpPr/>
          <p:nvPr/>
        </p:nvCxnSpPr>
        <p:spPr>
          <a:xfrm flipH="1">
            <a:off x="7972600" y="4796599"/>
            <a:ext cx="1828800" cy="0"/>
          </a:xfrm>
          <a:prstGeom prst="line">
            <a:avLst/>
          </a:prstGeom>
          <a:ln w="12700">
            <a:solidFill>
              <a:srgbClr val="454545"/>
            </a:solidFill>
            <a:prstDash val="dash"/>
            <a:headEnd type="none"/>
            <a:tailEnd type="stealth"/>
          </a:ln>
        </p:spPr>
        <p:style>
          <a:lnRef idx="1">
            <a:schemeClr val="accent1"/>
          </a:lnRef>
          <a:fillRef idx="0">
            <a:schemeClr val="accent1"/>
          </a:fillRef>
          <a:effectRef idx="0">
            <a:schemeClr val="accent1"/>
          </a:effectRef>
          <a:fontRef idx="minor">
            <a:schemeClr val="tx1"/>
          </a:fontRef>
        </p:style>
      </p:cxnSp>
      <p:cxnSp>
        <p:nvCxnSpPr>
          <p:cNvPr id="39" name="Straight Connector 38"/>
          <p:cNvCxnSpPr/>
          <p:nvPr/>
        </p:nvCxnSpPr>
        <p:spPr>
          <a:xfrm>
            <a:off x="9829800" y="3900494"/>
            <a:ext cx="0" cy="914400"/>
          </a:xfrm>
          <a:prstGeom prst="line">
            <a:avLst/>
          </a:prstGeom>
          <a:ln w="12700">
            <a:solidFill>
              <a:srgbClr val="454545"/>
            </a:solidFill>
            <a:prstDash val="dash"/>
          </a:ln>
        </p:spPr>
        <p:style>
          <a:lnRef idx="1">
            <a:schemeClr val="accent1"/>
          </a:lnRef>
          <a:fillRef idx="0">
            <a:schemeClr val="accent1"/>
          </a:fillRef>
          <a:effectRef idx="0">
            <a:schemeClr val="accent1"/>
          </a:effectRef>
          <a:fontRef idx="minor">
            <a:schemeClr val="tx1"/>
          </a:fontRef>
        </p:style>
      </p:cxnSp>
      <p:cxnSp>
        <p:nvCxnSpPr>
          <p:cNvPr id="44" name="Straight Connector 43"/>
          <p:cNvCxnSpPr/>
          <p:nvPr/>
        </p:nvCxnSpPr>
        <p:spPr>
          <a:xfrm>
            <a:off x="10243704" y="3900494"/>
            <a:ext cx="0" cy="914400"/>
          </a:xfrm>
          <a:prstGeom prst="line">
            <a:avLst/>
          </a:prstGeom>
          <a:ln w="12700">
            <a:solidFill>
              <a:srgbClr val="454545"/>
            </a:solidFill>
            <a:prstDash val="dash"/>
          </a:ln>
        </p:spPr>
        <p:style>
          <a:lnRef idx="1">
            <a:schemeClr val="accent1"/>
          </a:lnRef>
          <a:fillRef idx="0">
            <a:schemeClr val="accent1"/>
          </a:fillRef>
          <a:effectRef idx="0">
            <a:schemeClr val="accent1"/>
          </a:effectRef>
          <a:fontRef idx="minor">
            <a:schemeClr val="tx1"/>
          </a:fontRef>
        </p:style>
      </p:cxnSp>
      <p:cxnSp>
        <p:nvCxnSpPr>
          <p:cNvPr id="45" name="Straight Connector 44"/>
          <p:cNvCxnSpPr/>
          <p:nvPr/>
        </p:nvCxnSpPr>
        <p:spPr>
          <a:xfrm flipH="1">
            <a:off x="10243704" y="4796599"/>
            <a:ext cx="1920899" cy="0"/>
          </a:xfrm>
          <a:prstGeom prst="line">
            <a:avLst/>
          </a:prstGeom>
          <a:ln w="12700">
            <a:solidFill>
              <a:srgbClr val="454545"/>
            </a:solidFill>
            <a:prstDash val="dash"/>
          </a:ln>
        </p:spPr>
        <p:style>
          <a:lnRef idx="1">
            <a:schemeClr val="accent1"/>
          </a:lnRef>
          <a:fillRef idx="0">
            <a:schemeClr val="accent1"/>
          </a:fillRef>
          <a:effectRef idx="0">
            <a:schemeClr val="accent1"/>
          </a:effectRef>
          <a:fontRef idx="minor">
            <a:schemeClr val="tx1"/>
          </a:fontRef>
        </p:style>
      </p:cxnSp>
      <p:cxnSp>
        <p:nvCxnSpPr>
          <p:cNvPr id="68" name="Straight Connector 67"/>
          <p:cNvCxnSpPr/>
          <p:nvPr/>
        </p:nvCxnSpPr>
        <p:spPr>
          <a:xfrm flipH="1">
            <a:off x="2362200" y="4796599"/>
            <a:ext cx="1828800" cy="0"/>
          </a:xfrm>
          <a:prstGeom prst="line">
            <a:avLst/>
          </a:prstGeom>
          <a:ln w="12700">
            <a:solidFill>
              <a:srgbClr val="454545"/>
            </a:solidFill>
            <a:prstDash val="dash"/>
            <a:headEnd type="stealth"/>
          </a:ln>
        </p:spPr>
        <p:style>
          <a:lnRef idx="1">
            <a:schemeClr val="accent1"/>
          </a:lnRef>
          <a:fillRef idx="0">
            <a:schemeClr val="accent1"/>
          </a:fillRef>
          <a:effectRef idx="0">
            <a:schemeClr val="accent1"/>
          </a:effectRef>
          <a:fontRef idx="minor">
            <a:schemeClr val="tx1"/>
          </a:fontRef>
        </p:style>
      </p:cxnSp>
      <p:cxnSp>
        <p:nvCxnSpPr>
          <p:cNvPr id="69" name="Straight Connector 68"/>
          <p:cNvCxnSpPr/>
          <p:nvPr/>
        </p:nvCxnSpPr>
        <p:spPr>
          <a:xfrm>
            <a:off x="2362200" y="3900494"/>
            <a:ext cx="0" cy="914400"/>
          </a:xfrm>
          <a:prstGeom prst="line">
            <a:avLst/>
          </a:prstGeom>
          <a:ln w="12700">
            <a:solidFill>
              <a:srgbClr val="454545"/>
            </a:solidFill>
            <a:prstDash val="dash"/>
          </a:ln>
        </p:spPr>
        <p:style>
          <a:lnRef idx="1">
            <a:schemeClr val="accent1"/>
          </a:lnRef>
          <a:fillRef idx="0">
            <a:schemeClr val="accent1"/>
          </a:fillRef>
          <a:effectRef idx="0">
            <a:schemeClr val="accent1"/>
          </a:effectRef>
          <a:fontRef idx="minor">
            <a:schemeClr val="tx1"/>
          </a:fontRef>
        </p:style>
      </p:cxnSp>
      <p:sp>
        <p:nvSpPr>
          <p:cNvPr id="89" name="Rectangle: Rounded Corners 88">
            <a:extLst>
              <a:ext uri="{FF2B5EF4-FFF2-40B4-BE49-F238E27FC236}">
                <a16:creationId xmlns:a16="http://schemas.microsoft.com/office/drawing/2014/main" id="{6787F163-02BE-4BD2-9B27-DE9693ED1436}"/>
              </a:ext>
            </a:extLst>
          </p:cNvPr>
          <p:cNvSpPr/>
          <p:nvPr/>
        </p:nvSpPr>
        <p:spPr>
          <a:xfrm>
            <a:off x="7405636" y="1614494"/>
            <a:ext cx="2743200" cy="2301135"/>
          </a:xfrm>
          <a:prstGeom prst="roundRect">
            <a:avLst>
              <a:gd name="adj" fmla="val 4219"/>
            </a:avLst>
          </a:prstGeom>
          <a:blipFill>
            <a:blip r:embed="rId3"/>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4" name="Rectangle: Rounded Corners 3">
            <a:extLst>
              <a:ext uri="{FF2B5EF4-FFF2-40B4-BE49-F238E27FC236}">
                <a16:creationId xmlns:a16="http://schemas.microsoft.com/office/drawing/2014/main" id="{46F78F82-4328-4848-96A8-5B87A586EBE2}"/>
              </a:ext>
            </a:extLst>
          </p:cNvPr>
          <p:cNvSpPr/>
          <p:nvPr/>
        </p:nvSpPr>
        <p:spPr>
          <a:xfrm>
            <a:off x="2057400" y="1614494"/>
            <a:ext cx="2743200" cy="2301135"/>
          </a:xfrm>
          <a:prstGeom prst="roundRect">
            <a:avLst>
              <a:gd name="adj" fmla="val 4219"/>
            </a:avLst>
          </a:prstGeom>
          <a:blipFill>
            <a:blip r:embed="rId4"/>
            <a:stretch>
              <a:fillRect/>
            </a:stretch>
          </a:bli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70" name="TextBox 69"/>
          <p:cNvSpPr txBox="1"/>
          <p:nvPr/>
        </p:nvSpPr>
        <p:spPr>
          <a:xfrm>
            <a:off x="1259521" y="5487327"/>
            <a:ext cx="9787668" cy="1067985"/>
          </a:xfrm>
          <a:prstGeom prst="rect">
            <a:avLst/>
          </a:prstGeom>
          <a:noFill/>
        </p:spPr>
        <p:txBody>
          <a:bodyPr wrap="square" rtlCol="0">
            <a:spAutoFit/>
          </a:bodyPr>
          <a:lstStyle/>
          <a:p>
            <a:pPr algn="ctr"/>
            <a:r>
              <a:rPr lang="en-US" sz="1600" dirty="0">
                <a:solidFill>
                  <a:srgbClr val="454545"/>
                </a:solidFill>
                <a:latin typeface="Bernard MT Condensed" panose="02050806060905020404" pitchFamily="18" charset="0"/>
              </a:rPr>
              <a:t>LOREM IPSUM DOLOR</a:t>
            </a:r>
          </a:p>
          <a:p>
            <a:pPr algn="ctr" defTabSz="1219170">
              <a:spcBef>
                <a:spcPct val="20000"/>
              </a:spcBef>
              <a:defRPr/>
            </a:pPr>
            <a:r>
              <a:rPr lang="en-US" sz="1400" dirty="0">
                <a:solidFill>
                  <a:srgbClr val="454545"/>
                </a:solidFill>
                <a:latin typeface="Candara" panose="020E0502030303020204" pitchFamily="34" charset="0"/>
              </a:rPr>
              <a:t>Lorem ipsum dolor sit amet, consectetur adipiscing elit, sed do eiusmod tempor incididunt ut labore et dolore magna aliqua. Ut enim ad minim veniam, quis nostrud exercitation ullamco laboris nisi ut aliquip ex ea commodo consequat. Lorem ipsum dolor sit amet, consectetur adipiscing elit, sed do eiusmod tempor incididunt ut labore et dolore magna aliqua. </a:t>
            </a:r>
          </a:p>
        </p:txBody>
      </p:sp>
      <p:grpSp>
        <p:nvGrpSpPr>
          <p:cNvPr id="2" name="Group 1">
            <a:extLst>
              <a:ext uri="{FF2B5EF4-FFF2-40B4-BE49-F238E27FC236}">
                <a16:creationId xmlns:a16="http://schemas.microsoft.com/office/drawing/2014/main" id="{D9D1790C-EEE2-477F-A428-92AD6DC1AE30}"/>
              </a:ext>
            </a:extLst>
          </p:cNvPr>
          <p:cNvGrpSpPr/>
          <p:nvPr/>
        </p:nvGrpSpPr>
        <p:grpSpPr>
          <a:xfrm>
            <a:off x="809114" y="1400992"/>
            <a:ext cx="1856938" cy="2743482"/>
            <a:chOff x="809114" y="1400992"/>
            <a:chExt cx="1856938" cy="2743482"/>
          </a:xfrm>
        </p:grpSpPr>
        <p:grpSp>
          <p:nvGrpSpPr>
            <p:cNvPr id="12" name="Group 11">
              <a:extLst>
                <a:ext uri="{FF2B5EF4-FFF2-40B4-BE49-F238E27FC236}">
                  <a16:creationId xmlns:a16="http://schemas.microsoft.com/office/drawing/2014/main" id="{5FE9A1D7-8220-45AE-B6CD-E167177B926E}"/>
                </a:ext>
              </a:extLst>
            </p:cNvPr>
            <p:cNvGrpSpPr/>
            <p:nvPr/>
          </p:nvGrpSpPr>
          <p:grpSpPr>
            <a:xfrm>
              <a:off x="809114" y="1400992"/>
              <a:ext cx="1856938" cy="2743482"/>
              <a:chOff x="606247" y="1569578"/>
              <a:chExt cx="1856938" cy="2743482"/>
            </a:xfrm>
          </p:grpSpPr>
          <p:sp>
            <p:nvSpPr>
              <p:cNvPr id="82" name="Freeform: Shape 81">
                <a:extLst>
                  <a:ext uri="{FF2B5EF4-FFF2-40B4-BE49-F238E27FC236}">
                    <a16:creationId xmlns:a16="http://schemas.microsoft.com/office/drawing/2014/main" id="{E5CFABDF-FF8E-4B3D-A87A-06DE715C0306}"/>
                  </a:ext>
                </a:extLst>
              </p:cNvPr>
              <p:cNvSpPr/>
              <p:nvPr/>
            </p:nvSpPr>
            <p:spPr>
              <a:xfrm>
                <a:off x="606247" y="1695355"/>
                <a:ext cx="1837245" cy="2493779"/>
              </a:xfrm>
              <a:custGeom>
                <a:avLst/>
                <a:gdLst>
                  <a:gd name="connsiteX0" fmla="*/ 0 w 1837245"/>
                  <a:gd name="connsiteY0" fmla="*/ 0 h 2493779"/>
                  <a:gd name="connsiteX1" fmla="*/ 1837245 w 1837245"/>
                  <a:gd name="connsiteY1" fmla="*/ 0 h 2493779"/>
                  <a:gd name="connsiteX2" fmla="*/ 1148690 w 1837245"/>
                  <a:gd name="connsiteY2" fmla="*/ 2493779 h 2493779"/>
                  <a:gd name="connsiteX3" fmla="*/ 0 w 1837245"/>
                  <a:gd name="connsiteY3" fmla="*/ 2493779 h 2493779"/>
                </a:gdLst>
                <a:ahLst/>
                <a:cxnLst>
                  <a:cxn ang="0">
                    <a:pos x="connsiteX0" y="connsiteY0"/>
                  </a:cxn>
                  <a:cxn ang="0">
                    <a:pos x="connsiteX1" y="connsiteY1"/>
                  </a:cxn>
                  <a:cxn ang="0">
                    <a:pos x="connsiteX2" y="connsiteY2"/>
                  </a:cxn>
                  <a:cxn ang="0">
                    <a:pos x="connsiteX3" y="connsiteY3"/>
                  </a:cxn>
                </a:cxnLst>
                <a:rect l="l" t="t" r="r" b="b"/>
                <a:pathLst>
                  <a:path w="1837245" h="2493779">
                    <a:moveTo>
                      <a:pt x="0" y="0"/>
                    </a:moveTo>
                    <a:lnTo>
                      <a:pt x="1837245" y="0"/>
                    </a:lnTo>
                    <a:lnTo>
                      <a:pt x="1148690" y="2493779"/>
                    </a:lnTo>
                    <a:lnTo>
                      <a:pt x="0" y="2493779"/>
                    </a:lnTo>
                    <a:close/>
                  </a:path>
                </a:pathLst>
              </a:custGeom>
              <a:solidFill>
                <a:schemeClr val="bg1"/>
              </a:solidFill>
              <a:ln>
                <a:noFill/>
              </a:ln>
              <a:effectLst>
                <a:outerShdw blurRad="63500" sx="102000" sy="102000" algn="c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dirty="0"/>
              </a:p>
            </p:txBody>
          </p:sp>
          <p:sp>
            <p:nvSpPr>
              <p:cNvPr id="78" name="Freeform: Shape 77">
                <a:extLst>
                  <a:ext uri="{FF2B5EF4-FFF2-40B4-BE49-F238E27FC236}">
                    <a16:creationId xmlns:a16="http://schemas.microsoft.com/office/drawing/2014/main" id="{31514059-5754-4055-9759-D408AECC24F8}"/>
                  </a:ext>
                </a:extLst>
              </p:cNvPr>
              <p:cNvSpPr/>
              <p:nvPr/>
            </p:nvSpPr>
            <p:spPr>
              <a:xfrm rot="926121">
                <a:off x="1967255" y="1569578"/>
                <a:ext cx="495930" cy="2743482"/>
              </a:xfrm>
              <a:custGeom>
                <a:avLst/>
                <a:gdLst>
                  <a:gd name="connsiteX0" fmla="*/ 495929 w 495930"/>
                  <a:gd name="connsiteY0" fmla="*/ 0 h 2743482"/>
                  <a:gd name="connsiteX1" fmla="*/ 495930 w 495930"/>
                  <a:gd name="connsiteY1" fmla="*/ 0 h 2743482"/>
                  <a:gd name="connsiteX2" fmla="*/ 209840 w 495930"/>
                  <a:gd name="connsiteY2" fmla="*/ 78992 h 2743482"/>
                  <a:gd name="connsiteX3" fmla="*/ 209841 w 495930"/>
                  <a:gd name="connsiteY3" fmla="*/ 2685543 h 2743482"/>
                  <a:gd name="connsiteX4" fmla="*/ 0 w 495930"/>
                  <a:gd name="connsiteY4" fmla="*/ 2743482 h 2743482"/>
                  <a:gd name="connsiteX5" fmla="*/ 0 w 495930"/>
                  <a:gd name="connsiteY5" fmla="*/ 136931 h 27434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5930" h="2743482">
                    <a:moveTo>
                      <a:pt x="495929" y="0"/>
                    </a:moveTo>
                    <a:lnTo>
                      <a:pt x="495930" y="0"/>
                    </a:lnTo>
                    <a:lnTo>
                      <a:pt x="209840" y="78992"/>
                    </a:lnTo>
                    <a:lnTo>
                      <a:pt x="209841" y="2685543"/>
                    </a:lnTo>
                    <a:lnTo>
                      <a:pt x="0" y="2743482"/>
                    </a:lnTo>
                    <a:lnTo>
                      <a:pt x="0" y="136931"/>
                    </a:lnTo>
                    <a:close/>
                  </a:path>
                </a:pathLst>
              </a:custGeom>
              <a:solidFill>
                <a:srgbClr val="34738D"/>
              </a:solidFill>
              <a:ln>
                <a:noFill/>
              </a:ln>
              <a:effectLst>
                <a:outerShdw blurRad="25400" dist="254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0" name="Freeform: Shape 79">
                <a:extLst>
                  <a:ext uri="{FF2B5EF4-FFF2-40B4-BE49-F238E27FC236}">
                    <a16:creationId xmlns:a16="http://schemas.microsoft.com/office/drawing/2014/main" id="{BD6021F9-1C21-476D-80E9-CF0E9121298F}"/>
                  </a:ext>
                </a:extLst>
              </p:cNvPr>
              <p:cNvSpPr>
                <a:spLocks/>
              </p:cNvSpPr>
              <p:nvPr/>
            </p:nvSpPr>
            <p:spPr>
              <a:xfrm rot="926121">
                <a:off x="2027392" y="1607623"/>
                <a:ext cx="220356" cy="2667393"/>
              </a:xfrm>
              <a:custGeom>
                <a:avLst/>
                <a:gdLst>
                  <a:gd name="connsiteX0" fmla="*/ 0 w 220356"/>
                  <a:gd name="connsiteY0" fmla="*/ 60842 h 2667393"/>
                  <a:gd name="connsiteX1" fmla="*/ 220355 w 220356"/>
                  <a:gd name="connsiteY1" fmla="*/ 0 h 2667393"/>
                  <a:gd name="connsiteX2" fmla="*/ 220356 w 220356"/>
                  <a:gd name="connsiteY2" fmla="*/ 2606551 h 2667393"/>
                  <a:gd name="connsiteX3" fmla="*/ 1 w 220356"/>
                  <a:gd name="connsiteY3" fmla="*/ 2667393 h 2667393"/>
                </a:gdLst>
                <a:ahLst/>
                <a:cxnLst>
                  <a:cxn ang="0">
                    <a:pos x="connsiteX0" y="connsiteY0"/>
                  </a:cxn>
                  <a:cxn ang="0">
                    <a:pos x="connsiteX1" y="connsiteY1"/>
                  </a:cxn>
                  <a:cxn ang="0">
                    <a:pos x="connsiteX2" y="connsiteY2"/>
                  </a:cxn>
                  <a:cxn ang="0">
                    <a:pos x="connsiteX3" y="connsiteY3"/>
                  </a:cxn>
                </a:cxnLst>
                <a:rect l="l" t="t" r="r" b="b"/>
                <a:pathLst>
                  <a:path w="220356" h="2667393">
                    <a:moveTo>
                      <a:pt x="0" y="60842"/>
                    </a:moveTo>
                    <a:lnTo>
                      <a:pt x="220355" y="0"/>
                    </a:lnTo>
                    <a:lnTo>
                      <a:pt x="220356" y="2606551"/>
                    </a:lnTo>
                    <a:lnTo>
                      <a:pt x="1" y="2667393"/>
                    </a:lnTo>
                    <a:close/>
                  </a:path>
                </a:pathLst>
              </a:custGeom>
              <a:solidFill>
                <a:srgbClr val="34738D"/>
              </a:solidFill>
              <a:ln>
                <a:noFill/>
              </a:ln>
              <a:effectLst>
                <a:outerShdw blurRad="50800" dist="508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90" name="TextBox 89">
              <a:extLst>
                <a:ext uri="{FF2B5EF4-FFF2-40B4-BE49-F238E27FC236}">
                  <a16:creationId xmlns:a16="http://schemas.microsoft.com/office/drawing/2014/main" id="{4E980E5B-F03F-423C-BF2B-8537F5092A00}"/>
                </a:ext>
              </a:extLst>
            </p:cNvPr>
            <p:cNvSpPr txBox="1"/>
            <p:nvPr/>
          </p:nvSpPr>
          <p:spPr>
            <a:xfrm>
              <a:off x="876490" y="1720877"/>
              <a:ext cx="1516252" cy="1369606"/>
            </a:xfrm>
            <a:prstGeom prst="rect">
              <a:avLst/>
            </a:prstGeom>
            <a:noFill/>
          </p:spPr>
          <p:txBody>
            <a:bodyPr wrap="square" rtlCol="0">
              <a:spAutoFit/>
            </a:bodyPr>
            <a:lstStyle/>
            <a:p>
              <a:r>
                <a:rPr lang="en-US" sz="1500" dirty="0">
                  <a:solidFill>
                    <a:srgbClr val="454545"/>
                  </a:solidFill>
                  <a:latin typeface="Bernard MT Condensed" panose="02050806060905020404" pitchFamily="18" charset="0"/>
                </a:rPr>
                <a:t>LOREM IPSUM DOLOR 01</a:t>
              </a:r>
            </a:p>
            <a:p>
              <a:endParaRPr lang="en-US" sz="400" dirty="0">
                <a:solidFill>
                  <a:srgbClr val="454545"/>
                </a:solidFill>
                <a:latin typeface="Bernard MT Condensed" panose="02050806060905020404" pitchFamily="18" charset="0"/>
              </a:endParaRPr>
            </a:p>
            <a:p>
              <a:r>
                <a:rPr lang="en-US" sz="1200" dirty="0">
                  <a:solidFill>
                    <a:srgbClr val="454545"/>
                  </a:solidFill>
                  <a:latin typeface="Candara" panose="020E0502030303020204" pitchFamily="34" charset="0"/>
                </a:rPr>
                <a:t>Lorem ipsum dolor sit amet elite, consectetur adipiscing elit</a:t>
              </a:r>
              <a:r>
                <a:rPr lang="en-US" sz="1300" dirty="0">
                  <a:solidFill>
                    <a:srgbClr val="454545"/>
                  </a:solidFill>
                  <a:latin typeface="Candara" panose="020E0502030303020204" pitchFamily="34" charset="0"/>
                </a:rPr>
                <a:t>. </a:t>
              </a:r>
              <a:endParaRPr lang="en-US" sz="1300" dirty="0">
                <a:solidFill>
                  <a:srgbClr val="454545"/>
                </a:solidFill>
              </a:endParaRPr>
            </a:p>
          </p:txBody>
        </p:sp>
      </p:grpSp>
      <p:grpSp>
        <p:nvGrpSpPr>
          <p:cNvPr id="3" name="Group 2">
            <a:extLst>
              <a:ext uri="{FF2B5EF4-FFF2-40B4-BE49-F238E27FC236}">
                <a16:creationId xmlns:a16="http://schemas.microsoft.com/office/drawing/2014/main" id="{E951AF35-A822-46D3-8182-80C6753F6E49}"/>
              </a:ext>
            </a:extLst>
          </p:cNvPr>
          <p:cNvGrpSpPr/>
          <p:nvPr/>
        </p:nvGrpSpPr>
        <p:grpSpPr>
          <a:xfrm>
            <a:off x="9573062" y="1404182"/>
            <a:ext cx="1856938" cy="2743482"/>
            <a:chOff x="9573062" y="1404182"/>
            <a:chExt cx="1856938" cy="2743482"/>
          </a:xfrm>
        </p:grpSpPr>
        <p:grpSp>
          <p:nvGrpSpPr>
            <p:cNvPr id="19" name="Group 18">
              <a:extLst>
                <a:ext uri="{FF2B5EF4-FFF2-40B4-BE49-F238E27FC236}">
                  <a16:creationId xmlns:a16="http://schemas.microsoft.com/office/drawing/2014/main" id="{331440DB-1376-4ECA-B7E4-5BDF3279A3F2}"/>
                </a:ext>
              </a:extLst>
            </p:cNvPr>
            <p:cNvGrpSpPr/>
            <p:nvPr/>
          </p:nvGrpSpPr>
          <p:grpSpPr>
            <a:xfrm>
              <a:off x="9573062" y="1404182"/>
              <a:ext cx="1856938" cy="2743482"/>
              <a:chOff x="8615403" y="1327569"/>
              <a:chExt cx="1856938" cy="2743482"/>
            </a:xfrm>
          </p:grpSpPr>
          <p:sp>
            <p:nvSpPr>
              <p:cNvPr id="86" name="Freeform: Shape 85">
                <a:extLst>
                  <a:ext uri="{FF2B5EF4-FFF2-40B4-BE49-F238E27FC236}">
                    <a16:creationId xmlns:a16="http://schemas.microsoft.com/office/drawing/2014/main" id="{30037BBD-9EAB-4C09-863F-7C5CFD0BC5AE}"/>
                  </a:ext>
                </a:extLst>
              </p:cNvPr>
              <p:cNvSpPr/>
              <p:nvPr/>
            </p:nvSpPr>
            <p:spPr>
              <a:xfrm flipH="1">
                <a:off x="8635096" y="1453346"/>
                <a:ext cx="1837245" cy="2493779"/>
              </a:xfrm>
              <a:custGeom>
                <a:avLst/>
                <a:gdLst>
                  <a:gd name="connsiteX0" fmla="*/ 0 w 1837245"/>
                  <a:gd name="connsiteY0" fmla="*/ 0 h 2493779"/>
                  <a:gd name="connsiteX1" fmla="*/ 1837245 w 1837245"/>
                  <a:gd name="connsiteY1" fmla="*/ 0 h 2493779"/>
                  <a:gd name="connsiteX2" fmla="*/ 1148690 w 1837245"/>
                  <a:gd name="connsiteY2" fmla="*/ 2493779 h 2493779"/>
                  <a:gd name="connsiteX3" fmla="*/ 0 w 1837245"/>
                  <a:gd name="connsiteY3" fmla="*/ 2493779 h 2493779"/>
                </a:gdLst>
                <a:ahLst/>
                <a:cxnLst>
                  <a:cxn ang="0">
                    <a:pos x="connsiteX0" y="connsiteY0"/>
                  </a:cxn>
                  <a:cxn ang="0">
                    <a:pos x="connsiteX1" y="connsiteY1"/>
                  </a:cxn>
                  <a:cxn ang="0">
                    <a:pos x="connsiteX2" y="connsiteY2"/>
                  </a:cxn>
                  <a:cxn ang="0">
                    <a:pos x="connsiteX3" y="connsiteY3"/>
                  </a:cxn>
                </a:cxnLst>
                <a:rect l="l" t="t" r="r" b="b"/>
                <a:pathLst>
                  <a:path w="1837245" h="2493779">
                    <a:moveTo>
                      <a:pt x="0" y="0"/>
                    </a:moveTo>
                    <a:lnTo>
                      <a:pt x="1837245" y="0"/>
                    </a:lnTo>
                    <a:lnTo>
                      <a:pt x="1148690" y="2493779"/>
                    </a:lnTo>
                    <a:lnTo>
                      <a:pt x="0" y="2493779"/>
                    </a:lnTo>
                    <a:close/>
                  </a:path>
                </a:pathLst>
              </a:custGeom>
              <a:solidFill>
                <a:schemeClr val="bg1"/>
              </a:solidFill>
              <a:ln>
                <a:noFill/>
              </a:ln>
              <a:effectLst>
                <a:outerShdw blurRad="63500" sx="102000" sy="102000" algn="ctr" rotWithShape="0">
                  <a:prstClr val="black">
                    <a:alpha val="25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7" name="Freeform: Shape 86">
                <a:extLst>
                  <a:ext uri="{FF2B5EF4-FFF2-40B4-BE49-F238E27FC236}">
                    <a16:creationId xmlns:a16="http://schemas.microsoft.com/office/drawing/2014/main" id="{3F0F7202-44B8-481D-B6F2-4EC0457A1FF3}"/>
                  </a:ext>
                </a:extLst>
              </p:cNvPr>
              <p:cNvSpPr/>
              <p:nvPr/>
            </p:nvSpPr>
            <p:spPr>
              <a:xfrm rot="20673879" flipH="1">
                <a:off x="8615403" y="1327569"/>
                <a:ext cx="495930" cy="2743482"/>
              </a:xfrm>
              <a:custGeom>
                <a:avLst/>
                <a:gdLst>
                  <a:gd name="connsiteX0" fmla="*/ 495929 w 495930"/>
                  <a:gd name="connsiteY0" fmla="*/ 0 h 2743482"/>
                  <a:gd name="connsiteX1" fmla="*/ 495930 w 495930"/>
                  <a:gd name="connsiteY1" fmla="*/ 0 h 2743482"/>
                  <a:gd name="connsiteX2" fmla="*/ 209840 w 495930"/>
                  <a:gd name="connsiteY2" fmla="*/ 78992 h 2743482"/>
                  <a:gd name="connsiteX3" fmla="*/ 209841 w 495930"/>
                  <a:gd name="connsiteY3" fmla="*/ 2685543 h 2743482"/>
                  <a:gd name="connsiteX4" fmla="*/ 0 w 495930"/>
                  <a:gd name="connsiteY4" fmla="*/ 2743482 h 2743482"/>
                  <a:gd name="connsiteX5" fmla="*/ 0 w 495930"/>
                  <a:gd name="connsiteY5" fmla="*/ 136931 h 2743482"/>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495930" h="2743482">
                    <a:moveTo>
                      <a:pt x="495929" y="0"/>
                    </a:moveTo>
                    <a:lnTo>
                      <a:pt x="495930" y="0"/>
                    </a:lnTo>
                    <a:lnTo>
                      <a:pt x="209840" y="78992"/>
                    </a:lnTo>
                    <a:lnTo>
                      <a:pt x="209841" y="2685543"/>
                    </a:lnTo>
                    <a:lnTo>
                      <a:pt x="0" y="2743482"/>
                    </a:lnTo>
                    <a:lnTo>
                      <a:pt x="0" y="136931"/>
                    </a:lnTo>
                    <a:close/>
                  </a:path>
                </a:pathLst>
              </a:custGeom>
              <a:solidFill>
                <a:srgbClr val="189A80"/>
              </a:solidFill>
              <a:ln>
                <a:noFill/>
              </a:ln>
              <a:effectLst>
                <a:outerShdw blurRad="25400" dist="25400" algn="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sp>
            <p:nvSpPr>
              <p:cNvPr id="88" name="Freeform: Shape 87">
                <a:extLst>
                  <a:ext uri="{FF2B5EF4-FFF2-40B4-BE49-F238E27FC236}">
                    <a16:creationId xmlns:a16="http://schemas.microsoft.com/office/drawing/2014/main" id="{8EFBD692-18DE-4895-ABC1-30FF750544DF}"/>
                  </a:ext>
                </a:extLst>
              </p:cNvPr>
              <p:cNvSpPr>
                <a:spLocks/>
              </p:cNvSpPr>
              <p:nvPr/>
            </p:nvSpPr>
            <p:spPr>
              <a:xfrm rot="20673879" flipH="1">
                <a:off x="8830840" y="1365614"/>
                <a:ext cx="220356" cy="2667393"/>
              </a:xfrm>
              <a:custGeom>
                <a:avLst/>
                <a:gdLst>
                  <a:gd name="connsiteX0" fmla="*/ 0 w 220356"/>
                  <a:gd name="connsiteY0" fmla="*/ 60842 h 2667393"/>
                  <a:gd name="connsiteX1" fmla="*/ 220355 w 220356"/>
                  <a:gd name="connsiteY1" fmla="*/ 0 h 2667393"/>
                  <a:gd name="connsiteX2" fmla="*/ 220356 w 220356"/>
                  <a:gd name="connsiteY2" fmla="*/ 2606551 h 2667393"/>
                  <a:gd name="connsiteX3" fmla="*/ 1 w 220356"/>
                  <a:gd name="connsiteY3" fmla="*/ 2667393 h 2667393"/>
                </a:gdLst>
                <a:ahLst/>
                <a:cxnLst>
                  <a:cxn ang="0">
                    <a:pos x="connsiteX0" y="connsiteY0"/>
                  </a:cxn>
                  <a:cxn ang="0">
                    <a:pos x="connsiteX1" y="connsiteY1"/>
                  </a:cxn>
                  <a:cxn ang="0">
                    <a:pos x="connsiteX2" y="connsiteY2"/>
                  </a:cxn>
                  <a:cxn ang="0">
                    <a:pos x="connsiteX3" y="connsiteY3"/>
                  </a:cxn>
                </a:cxnLst>
                <a:rect l="l" t="t" r="r" b="b"/>
                <a:pathLst>
                  <a:path w="220356" h="2667393">
                    <a:moveTo>
                      <a:pt x="0" y="60842"/>
                    </a:moveTo>
                    <a:lnTo>
                      <a:pt x="220355" y="0"/>
                    </a:lnTo>
                    <a:lnTo>
                      <a:pt x="220356" y="2606551"/>
                    </a:lnTo>
                    <a:lnTo>
                      <a:pt x="1" y="2667393"/>
                    </a:lnTo>
                    <a:close/>
                  </a:path>
                </a:pathLst>
              </a:custGeom>
              <a:solidFill>
                <a:srgbClr val="189A80"/>
              </a:solidFill>
              <a:ln>
                <a:noFill/>
              </a:ln>
              <a:effectLst>
                <a:outerShdw blurRad="25400" dist="25400" dir="10800000" algn="r"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algn="ctr"/>
                <a:endParaRPr lang="en-US"/>
              </a:p>
            </p:txBody>
          </p:sp>
        </p:grpSp>
        <p:sp>
          <p:nvSpPr>
            <p:cNvPr id="91" name="TextBox 90">
              <a:extLst>
                <a:ext uri="{FF2B5EF4-FFF2-40B4-BE49-F238E27FC236}">
                  <a16:creationId xmlns:a16="http://schemas.microsoft.com/office/drawing/2014/main" id="{BB15C0C8-0464-4B7A-B479-CEDF3E3F8950}"/>
                </a:ext>
              </a:extLst>
            </p:cNvPr>
            <p:cNvSpPr txBox="1"/>
            <p:nvPr/>
          </p:nvSpPr>
          <p:spPr>
            <a:xfrm>
              <a:off x="9846832" y="1629738"/>
              <a:ext cx="1516252" cy="1369606"/>
            </a:xfrm>
            <a:prstGeom prst="rect">
              <a:avLst/>
            </a:prstGeom>
            <a:noFill/>
          </p:spPr>
          <p:txBody>
            <a:bodyPr wrap="square" rtlCol="0">
              <a:spAutoFit/>
            </a:bodyPr>
            <a:lstStyle/>
            <a:p>
              <a:pPr algn="r"/>
              <a:r>
                <a:rPr lang="en-US" sz="1500" dirty="0">
                  <a:solidFill>
                    <a:srgbClr val="454545"/>
                  </a:solidFill>
                  <a:latin typeface="Bernard MT Condensed" panose="02050806060905020404" pitchFamily="18" charset="0"/>
                </a:rPr>
                <a:t>LOREM IPSUM DOLOR 02</a:t>
              </a:r>
            </a:p>
            <a:p>
              <a:pPr algn="r"/>
              <a:endParaRPr lang="en-US" sz="400" dirty="0">
                <a:solidFill>
                  <a:srgbClr val="454545"/>
                </a:solidFill>
                <a:latin typeface="Bernard MT Condensed" panose="02050806060905020404" pitchFamily="18" charset="0"/>
              </a:endParaRPr>
            </a:p>
            <a:p>
              <a:pPr algn="r"/>
              <a:r>
                <a:rPr lang="en-US" sz="1200" dirty="0">
                  <a:solidFill>
                    <a:srgbClr val="454545"/>
                  </a:solidFill>
                  <a:latin typeface="Candara" panose="020E0502030303020204" pitchFamily="34" charset="0"/>
                </a:rPr>
                <a:t>Lorem ipsum dolor sit amet elite, consectetur adipiscing elit</a:t>
              </a:r>
              <a:r>
                <a:rPr lang="en-US" sz="1300" dirty="0">
                  <a:solidFill>
                    <a:srgbClr val="454545"/>
                  </a:solidFill>
                  <a:latin typeface="Candara" panose="020E0502030303020204" pitchFamily="34" charset="0"/>
                </a:rPr>
                <a:t>. </a:t>
              </a:r>
              <a:endParaRPr lang="en-US" sz="1300" dirty="0">
                <a:solidFill>
                  <a:srgbClr val="454545"/>
                </a:solidFill>
              </a:endParaRPr>
            </a:p>
          </p:txBody>
        </p:sp>
      </p:grpSp>
      <p:grpSp>
        <p:nvGrpSpPr>
          <p:cNvPr id="22" name="Group 21">
            <a:extLst>
              <a:ext uri="{FF2B5EF4-FFF2-40B4-BE49-F238E27FC236}">
                <a16:creationId xmlns:a16="http://schemas.microsoft.com/office/drawing/2014/main" id="{0377F31A-F2FE-4BE4-9345-3AF87B70522C}"/>
              </a:ext>
            </a:extLst>
          </p:cNvPr>
          <p:cNvGrpSpPr>
            <a:grpSpLocks noChangeAspect="1"/>
          </p:cNvGrpSpPr>
          <p:nvPr/>
        </p:nvGrpSpPr>
        <p:grpSpPr>
          <a:xfrm>
            <a:off x="4419600" y="4236197"/>
            <a:ext cx="1097280" cy="1097803"/>
            <a:chOff x="4423467" y="4481308"/>
            <a:chExt cx="1005840" cy="1006319"/>
          </a:xfrm>
        </p:grpSpPr>
        <p:grpSp>
          <p:nvGrpSpPr>
            <p:cNvPr id="92" name="Group 91">
              <a:extLst>
                <a:ext uri="{FF2B5EF4-FFF2-40B4-BE49-F238E27FC236}">
                  <a16:creationId xmlns:a16="http://schemas.microsoft.com/office/drawing/2014/main" id="{1FE5D1EE-765A-4900-B45D-E46C0C6C956A}"/>
                </a:ext>
              </a:extLst>
            </p:cNvPr>
            <p:cNvGrpSpPr>
              <a:grpSpLocks noChangeAspect="1"/>
            </p:cNvGrpSpPr>
            <p:nvPr/>
          </p:nvGrpSpPr>
          <p:grpSpPr>
            <a:xfrm>
              <a:off x="4423467" y="4481308"/>
              <a:ext cx="1005840" cy="1006319"/>
              <a:chOff x="812020" y="2905367"/>
              <a:chExt cx="1737360" cy="1738185"/>
            </a:xfrm>
          </p:grpSpPr>
          <p:sp>
            <p:nvSpPr>
              <p:cNvPr id="93" name="Oval 92">
                <a:extLst>
                  <a:ext uri="{FF2B5EF4-FFF2-40B4-BE49-F238E27FC236}">
                    <a16:creationId xmlns:a16="http://schemas.microsoft.com/office/drawing/2014/main" id="{00212D2A-0980-4DBA-B189-9B472DC046B3}"/>
                  </a:ext>
                </a:extLst>
              </p:cNvPr>
              <p:cNvSpPr>
                <a:spLocks noChangeAspect="1"/>
              </p:cNvSpPr>
              <p:nvPr/>
            </p:nvSpPr>
            <p:spPr>
              <a:xfrm>
                <a:off x="812021" y="2905367"/>
                <a:ext cx="1737359" cy="1737361"/>
              </a:xfrm>
              <a:prstGeom prst="ellipse">
                <a:avLst/>
              </a:prstGeom>
              <a:solidFill>
                <a:schemeClr val="bg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94" name="Partial Circle 93">
                <a:extLst>
                  <a:ext uri="{FF2B5EF4-FFF2-40B4-BE49-F238E27FC236}">
                    <a16:creationId xmlns:a16="http://schemas.microsoft.com/office/drawing/2014/main" id="{F001367C-A617-4C8A-B20E-06BC82AEC72B}"/>
                  </a:ext>
                </a:extLst>
              </p:cNvPr>
              <p:cNvSpPr>
                <a:spLocks noChangeAspect="1"/>
              </p:cNvSpPr>
              <p:nvPr/>
            </p:nvSpPr>
            <p:spPr>
              <a:xfrm flipV="1">
                <a:off x="812020" y="2906191"/>
                <a:ext cx="1737359" cy="1737361"/>
              </a:xfrm>
              <a:prstGeom prst="pie">
                <a:avLst>
                  <a:gd name="adj1" fmla="val 11464379"/>
                  <a:gd name="adj2" fmla="val 5485403"/>
                </a:avLst>
              </a:prstGeom>
              <a:solidFill>
                <a:srgbClr val="34738D"/>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95" name="Oval 94">
                <a:extLst>
                  <a:ext uri="{FF2B5EF4-FFF2-40B4-BE49-F238E27FC236}">
                    <a16:creationId xmlns:a16="http://schemas.microsoft.com/office/drawing/2014/main" id="{5E42C4F1-CC59-416D-AC50-981F53916BA5}"/>
                  </a:ext>
                </a:extLst>
              </p:cNvPr>
              <p:cNvSpPr>
                <a:spLocks noChangeAspect="1"/>
              </p:cNvSpPr>
              <p:nvPr/>
            </p:nvSpPr>
            <p:spPr>
              <a:xfrm>
                <a:off x="944353" y="3035668"/>
                <a:ext cx="1476756" cy="147675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6" name="TextBox 95">
              <a:extLst>
                <a:ext uri="{FF2B5EF4-FFF2-40B4-BE49-F238E27FC236}">
                  <a16:creationId xmlns:a16="http://schemas.microsoft.com/office/drawing/2014/main" id="{D9E2C791-F4DD-4E85-82A8-9D0D072B3D72}"/>
                </a:ext>
              </a:extLst>
            </p:cNvPr>
            <p:cNvSpPr txBox="1"/>
            <p:nvPr/>
          </p:nvSpPr>
          <p:spPr>
            <a:xfrm>
              <a:off x="4560626" y="4621960"/>
              <a:ext cx="731520" cy="705321"/>
            </a:xfrm>
            <a:prstGeom prst="rect">
              <a:avLst/>
            </a:prstGeom>
            <a:noFill/>
          </p:spPr>
          <p:txBody>
            <a:bodyPr wrap="square" rtlCol="0">
              <a:spAutoFit/>
            </a:bodyPr>
            <a:lstStyle/>
            <a:p>
              <a:pPr algn="ctr" defTabSz="1219170">
                <a:spcBef>
                  <a:spcPct val="20000"/>
                </a:spcBef>
                <a:defRPr/>
              </a:pPr>
              <a:r>
                <a:rPr lang="en-US" sz="2000" dirty="0">
                  <a:solidFill>
                    <a:srgbClr val="454545"/>
                  </a:solidFill>
                  <a:latin typeface="Bernard MT Condensed" panose="02050806060905020404" pitchFamily="18" charset="0"/>
                </a:rPr>
                <a:t>71%</a:t>
              </a:r>
            </a:p>
            <a:p>
              <a:pPr algn="ctr" defTabSz="1219170">
                <a:spcBef>
                  <a:spcPct val="20000"/>
                </a:spcBef>
                <a:defRPr/>
              </a:pPr>
              <a:r>
                <a:rPr lang="en-US" sz="900" b="1" dirty="0">
                  <a:solidFill>
                    <a:srgbClr val="454545"/>
                  </a:solidFill>
                  <a:latin typeface="Candara" panose="020E0502030303020204" pitchFamily="34" charset="0"/>
                </a:rPr>
                <a:t>LOREM </a:t>
              </a:r>
            </a:p>
            <a:p>
              <a:pPr algn="ctr" defTabSz="1219170">
                <a:spcBef>
                  <a:spcPct val="20000"/>
                </a:spcBef>
                <a:defRPr/>
              </a:pPr>
              <a:r>
                <a:rPr lang="en-US" sz="900" b="1" dirty="0">
                  <a:solidFill>
                    <a:srgbClr val="454545"/>
                  </a:solidFill>
                  <a:latin typeface="Candara" panose="020E0502030303020204" pitchFamily="34" charset="0"/>
                </a:rPr>
                <a:t>IPSUM</a:t>
              </a:r>
            </a:p>
            <a:p>
              <a:pPr algn="ctr" defTabSz="1219170">
                <a:spcBef>
                  <a:spcPct val="20000"/>
                </a:spcBef>
                <a:defRPr/>
              </a:pPr>
              <a:endParaRPr lang="en-US" sz="200" b="1" dirty="0">
                <a:solidFill>
                  <a:srgbClr val="585858"/>
                </a:solidFill>
                <a:latin typeface="Candara" panose="020E0502030303020204" pitchFamily="34" charset="0"/>
              </a:endParaRPr>
            </a:p>
          </p:txBody>
        </p:sp>
      </p:grpSp>
      <p:grpSp>
        <p:nvGrpSpPr>
          <p:cNvPr id="97" name="Group 96">
            <a:extLst>
              <a:ext uri="{FF2B5EF4-FFF2-40B4-BE49-F238E27FC236}">
                <a16:creationId xmlns:a16="http://schemas.microsoft.com/office/drawing/2014/main" id="{61361CB2-3C46-44CD-818F-844352FF00B3}"/>
              </a:ext>
            </a:extLst>
          </p:cNvPr>
          <p:cNvGrpSpPr>
            <a:grpSpLocks noChangeAspect="1"/>
          </p:cNvGrpSpPr>
          <p:nvPr/>
        </p:nvGrpSpPr>
        <p:grpSpPr>
          <a:xfrm>
            <a:off x="6675642" y="4236720"/>
            <a:ext cx="1096758" cy="1097280"/>
            <a:chOff x="4423467" y="4481308"/>
            <a:chExt cx="1005840" cy="1006319"/>
          </a:xfrm>
        </p:grpSpPr>
        <p:grpSp>
          <p:nvGrpSpPr>
            <p:cNvPr id="98" name="Group 97">
              <a:extLst>
                <a:ext uri="{FF2B5EF4-FFF2-40B4-BE49-F238E27FC236}">
                  <a16:creationId xmlns:a16="http://schemas.microsoft.com/office/drawing/2014/main" id="{27C17762-3E13-4CDD-A702-EE9FC59A835B}"/>
                </a:ext>
              </a:extLst>
            </p:cNvPr>
            <p:cNvGrpSpPr>
              <a:grpSpLocks noChangeAspect="1"/>
            </p:cNvGrpSpPr>
            <p:nvPr/>
          </p:nvGrpSpPr>
          <p:grpSpPr>
            <a:xfrm>
              <a:off x="4423467" y="4481308"/>
              <a:ext cx="1005840" cy="1006319"/>
              <a:chOff x="812020" y="2905367"/>
              <a:chExt cx="1737360" cy="1738185"/>
            </a:xfrm>
          </p:grpSpPr>
          <p:sp>
            <p:nvSpPr>
              <p:cNvPr id="100" name="Oval 99">
                <a:extLst>
                  <a:ext uri="{FF2B5EF4-FFF2-40B4-BE49-F238E27FC236}">
                    <a16:creationId xmlns:a16="http://schemas.microsoft.com/office/drawing/2014/main" id="{76F5D6F4-9B29-4330-A5B1-6430D066D744}"/>
                  </a:ext>
                </a:extLst>
              </p:cNvPr>
              <p:cNvSpPr>
                <a:spLocks noChangeAspect="1"/>
              </p:cNvSpPr>
              <p:nvPr/>
            </p:nvSpPr>
            <p:spPr>
              <a:xfrm>
                <a:off x="812021" y="2905367"/>
                <a:ext cx="1737359" cy="1737361"/>
              </a:xfrm>
              <a:prstGeom prst="ellipse">
                <a:avLst/>
              </a:prstGeom>
              <a:solidFill>
                <a:schemeClr val="bg1"/>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1" name="Partial Circle 100">
                <a:extLst>
                  <a:ext uri="{FF2B5EF4-FFF2-40B4-BE49-F238E27FC236}">
                    <a16:creationId xmlns:a16="http://schemas.microsoft.com/office/drawing/2014/main" id="{6C979F62-748B-406B-8085-A9F975DBA2BF}"/>
                  </a:ext>
                </a:extLst>
              </p:cNvPr>
              <p:cNvSpPr>
                <a:spLocks noChangeAspect="1"/>
              </p:cNvSpPr>
              <p:nvPr/>
            </p:nvSpPr>
            <p:spPr>
              <a:xfrm flipV="1">
                <a:off x="812020" y="2906191"/>
                <a:ext cx="1737359" cy="1737361"/>
              </a:xfrm>
              <a:prstGeom prst="pie">
                <a:avLst>
                  <a:gd name="adj1" fmla="val 13821768"/>
                  <a:gd name="adj2" fmla="val 5485403"/>
                </a:avLst>
              </a:prstGeom>
              <a:solidFill>
                <a:srgbClr val="189A80"/>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tx1"/>
                  </a:solidFill>
                </a:endParaRPr>
              </a:p>
            </p:txBody>
          </p:sp>
          <p:sp>
            <p:nvSpPr>
              <p:cNvPr id="102" name="Oval 101">
                <a:extLst>
                  <a:ext uri="{FF2B5EF4-FFF2-40B4-BE49-F238E27FC236}">
                    <a16:creationId xmlns:a16="http://schemas.microsoft.com/office/drawing/2014/main" id="{52E58111-DB67-4CA5-A032-1D7FF28BF1F0}"/>
                  </a:ext>
                </a:extLst>
              </p:cNvPr>
              <p:cNvSpPr>
                <a:spLocks noChangeAspect="1"/>
              </p:cNvSpPr>
              <p:nvPr/>
            </p:nvSpPr>
            <p:spPr>
              <a:xfrm>
                <a:off x="944353" y="3035668"/>
                <a:ext cx="1476756" cy="1476759"/>
              </a:xfrm>
              <a:prstGeom prst="ellipse">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sp>
          <p:nvSpPr>
            <p:cNvPr id="99" name="TextBox 98">
              <a:extLst>
                <a:ext uri="{FF2B5EF4-FFF2-40B4-BE49-F238E27FC236}">
                  <a16:creationId xmlns:a16="http://schemas.microsoft.com/office/drawing/2014/main" id="{0144FDCB-6984-42E8-BC20-F6A8ED84FACB}"/>
                </a:ext>
              </a:extLst>
            </p:cNvPr>
            <p:cNvSpPr txBox="1"/>
            <p:nvPr/>
          </p:nvSpPr>
          <p:spPr>
            <a:xfrm>
              <a:off x="4560626" y="4619765"/>
              <a:ext cx="731520" cy="705657"/>
            </a:xfrm>
            <a:prstGeom prst="rect">
              <a:avLst/>
            </a:prstGeom>
            <a:noFill/>
          </p:spPr>
          <p:txBody>
            <a:bodyPr wrap="square" rtlCol="0">
              <a:spAutoFit/>
            </a:bodyPr>
            <a:lstStyle/>
            <a:p>
              <a:pPr algn="ctr" defTabSz="1219170">
                <a:spcBef>
                  <a:spcPct val="20000"/>
                </a:spcBef>
                <a:defRPr/>
              </a:pPr>
              <a:r>
                <a:rPr lang="en-US" sz="2000" dirty="0">
                  <a:solidFill>
                    <a:srgbClr val="454545"/>
                  </a:solidFill>
                  <a:latin typeface="Bernard MT Condensed" panose="02050806060905020404" pitchFamily="18" charset="0"/>
                </a:rPr>
                <a:t>62%</a:t>
              </a:r>
            </a:p>
            <a:p>
              <a:pPr algn="ctr" defTabSz="1219170">
                <a:spcBef>
                  <a:spcPct val="20000"/>
                </a:spcBef>
                <a:defRPr/>
              </a:pPr>
              <a:r>
                <a:rPr lang="en-US" sz="900" b="1" dirty="0">
                  <a:solidFill>
                    <a:srgbClr val="454545"/>
                  </a:solidFill>
                  <a:latin typeface="Candara" panose="020E0502030303020204" pitchFamily="34" charset="0"/>
                </a:rPr>
                <a:t>LOREM </a:t>
              </a:r>
            </a:p>
            <a:p>
              <a:pPr algn="ctr" defTabSz="1219170">
                <a:spcBef>
                  <a:spcPct val="20000"/>
                </a:spcBef>
                <a:defRPr/>
              </a:pPr>
              <a:r>
                <a:rPr lang="en-US" sz="900" b="1" dirty="0">
                  <a:solidFill>
                    <a:srgbClr val="454545"/>
                  </a:solidFill>
                  <a:latin typeface="Candara" panose="020E0502030303020204" pitchFamily="34" charset="0"/>
                </a:rPr>
                <a:t>IPSUM</a:t>
              </a:r>
            </a:p>
            <a:p>
              <a:pPr algn="ctr" defTabSz="1219170">
                <a:spcBef>
                  <a:spcPct val="20000"/>
                </a:spcBef>
                <a:defRPr/>
              </a:pPr>
              <a:endParaRPr lang="en-US" sz="200" b="1" dirty="0">
                <a:solidFill>
                  <a:srgbClr val="585858"/>
                </a:solidFill>
                <a:latin typeface="Candara" panose="020E0502030303020204" pitchFamily="34" charset="0"/>
              </a:endParaRPr>
            </a:p>
          </p:txBody>
        </p:sp>
      </p:grpSp>
      <p:cxnSp>
        <p:nvCxnSpPr>
          <p:cNvPr id="103" name="Straight Connector 102">
            <a:extLst>
              <a:ext uri="{FF2B5EF4-FFF2-40B4-BE49-F238E27FC236}">
                <a16:creationId xmlns:a16="http://schemas.microsoft.com/office/drawing/2014/main" id="{ED9164C9-98FB-4C7D-9E8A-8E3BB388578F}"/>
              </a:ext>
            </a:extLst>
          </p:cNvPr>
          <p:cNvCxnSpPr/>
          <p:nvPr/>
        </p:nvCxnSpPr>
        <p:spPr>
          <a:xfrm>
            <a:off x="6153356" y="1752600"/>
            <a:ext cx="0" cy="1828800"/>
          </a:xfrm>
          <a:prstGeom prst="line">
            <a:avLst/>
          </a:prstGeom>
          <a:ln w="12700">
            <a:solidFill>
              <a:srgbClr val="454545"/>
            </a:solidFill>
            <a:prstDash val="dash"/>
          </a:ln>
        </p:spPr>
        <p:style>
          <a:lnRef idx="1">
            <a:schemeClr val="accent1"/>
          </a:lnRef>
          <a:fillRef idx="0">
            <a:schemeClr val="accent1"/>
          </a:fillRef>
          <a:effectRef idx="0">
            <a:schemeClr val="accent1"/>
          </a:effectRef>
          <a:fontRef idx="minor">
            <a:schemeClr val="tx1"/>
          </a:fontRef>
        </p:style>
      </p:cxnSp>
      <p:grpSp>
        <p:nvGrpSpPr>
          <p:cNvPr id="5" name="Group 4">
            <a:extLst>
              <a:ext uri="{FF2B5EF4-FFF2-40B4-BE49-F238E27FC236}">
                <a16:creationId xmlns:a16="http://schemas.microsoft.com/office/drawing/2014/main" id="{12BD5FF9-2B68-4146-AB17-085CFA4CFA47}"/>
              </a:ext>
            </a:extLst>
          </p:cNvPr>
          <p:cNvGrpSpPr/>
          <p:nvPr/>
        </p:nvGrpSpPr>
        <p:grpSpPr>
          <a:xfrm>
            <a:off x="5697481" y="2209800"/>
            <a:ext cx="914398" cy="914400"/>
            <a:chOff x="5697481" y="2209800"/>
            <a:chExt cx="914398" cy="914400"/>
          </a:xfrm>
        </p:grpSpPr>
        <p:sp>
          <p:nvSpPr>
            <p:cNvPr id="104" name="Oval 103">
              <a:extLst>
                <a:ext uri="{FF2B5EF4-FFF2-40B4-BE49-F238E27FC236}">
                  <a16:creationId xmlns:a16="http://schemas.microsoft.com/office/drawing/2014/main" id="{4BD70F35-0274-4C78-A21B-0E680492924E}"/>
                </a:ext>
              </a:extLst>
            </p:cNvPr>
            <p:cNvSpPr>
              <a:spLocks noChangeAspect="1"/>
            </p:cNvSpPr>
            <p:nvPr/>
          </p:nvSpPr>
          <p:spPr>
            <a:xfrm>
              <a:off x="5697481" y="2209800"/>
              <a:ext cx="914398" cy="914400"/>
            </a:xfrm>
            <a:prstGeom prst="ellipse">
              <a:avLst/>
            </a:prstGeom>
            <a:solidFill>
              <a:srgbClr val="454545"/>
            </a:solidFill>
            <a:ln>
              <a:noFill/>
            </a:ln>
            <a:effectLst>
              <a:outerShdw blurRad="63500" sx="102000" sy="102000" algn="ctr" rotWithShape="0">
                <a:prstClr val="black">
                  <a:alpha val="40000"/>
                </a:prst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5" name="TextBox 104">
              <a:extLst>
                <a:ext uri="{FF2B5EF4-FFF2-40B4-BE49-F238E27FC236}">
                  <a16:creationId xmlns:a16="http://schemas.microsoft.com/office/drawing/2014/main" id="{56F2E3C4-866B-49A0-A2F0-5D8309230A52}"/>
                </a:ext>
              </a:extLst>
            </p:cNvPr>
            <p:cNvSpPr txBox="1"/>
            <p:nvPr/>
          </p:nvSpPr>
          <p:spPr>
            <a:xfrm>
              <a:off x="5894423" y="2387025"/>
              <a:ext cx="548641" cy="584775"/>
            </a:xfrm>
            <a:prstGeom prst="rect">
              <a:avLst/>
            </a:prstGeom>
            <a:noFill/>
          </p:spPr>
          <p:txBody>
            <a:bodyPr wrap="square" rtlCol="0">
              <a:spAutoFit/>
            </a:bodyPr>
            <a:lstStyle/>
            <a:p>
              <a:pPr algn="ctr" defTabSz="1219170">
                <a:spcBef>
                  <a:spcPct val="20000"/>
                </a:spcBef>
                <a:defRPr/>
              </a:pPr>
              <a:r>
                <a:rPr lang="en-US" sz="3200" dirty="0">
                  <a:solidFill>
                    <a:schemeClr val="bg1"/>
                  </a:solidFill>
                  <a:latin typeface="Bernard MT Condensed" panose="02050806060905020404" pitchFamily="18" charset="0"/>
                </a:rPr>
                <a:t>VS</a:t>
              </a:r>
            </a:p>
          </p:txBody>
        </p:sp>
      </p:grpSp>
      <p:sp>
        <p:nvSpPr>
          <p:cNvPr id="106" name="TextBox 105">
            <a:extLst>
              <a:ext uri="{FF2B5EF4-FFF2-40B4-BE49-F238E27FC236}">
                <a16:creationId xmlns:a16="http://schemas.microsoft.com/office/drawing/2014/main" id="{5F3A37F3-A9B5-4290-868D-EBF9B5D93D62}"/>
              </a:ext>
            </a:extLst>
          </p:cNvPr>
          <p:cNvSpPr txBox="1"/>
          <p:nvPr/>
        </p:nvSpPr>
        <p:spPr>
          <a:xfrm>
            <a:off x="2995012" y="258364"/>
            <a:ext cx="6025078" cy="1477328"/>
          </a:xfrm>
          <a:prstGeom prst="rect">
            <a:avLst/>
          </a:prstGeom>
          <a:noFill/>
        </p:spPr>
        <p:txBody>
          <a:bodyPr wrap="square" rtlCol="0">
            <a:spAutoFit/>
          </a:bodyPr>
          <a:lstStyle/>
          <a:p>
            <a:pPr algn="ctr"/>
            <a:r>
              <a:rPr lang="en-US" sz="4400" dirty="0">
                <a:solidFill>
                  <a:srgbClr val="454545"/>
                </a:solidFill>
                <a:latin typeface="Bernard MT Condensed" panose="02050806060905020404" pitchFamily="18" charset="0"/>
              </a:rPr>
              <a:t>TITLE GOES HERE</a:t>
            </a:r>
          </a:p>
          <a:p>
            <a:pPr algn="ctr"/>
            <a:r>
              <a:rPr lang="en-US" sz="1400" dirty="0">
                <a:solidFill>
                  <a:srgbClr val="454545"/>
                </a:solidFill>
                <a:latin typeface="Candara" panose="020E0502030303020204" pitchFamily="34" charset="0"/>
              </a:rPr>
              <a:t>Your Subtitle Lorem ipsum dolor sit amet, consectetur adipiscing elit, sed do eiusmod tempor incididunt ut labore et dolore magna. </a:t>
            </a:r>
          </a:p>
          <a:p>
            <a:pPr algn="ctr"/>
            <a:endParaRPr lang="en-US" dirty="0">
              <a:solidFill>
                <a:srgbClr val="454545"/>
              </a:solidFill>
              <a:latin typeface="Candara" panose="020E0502030303020204" pitchFamily="34" charset="0"/>
            </a:endParaRPr>
          </a:p>
        </p:txBody>
      </p:sp>
      <p:pic>
        <p:nvPicPr>
          <p:cNvPr id="42" name="Picture 41">
            <a:hlinkClick r:id="rId5"/>
            <a:extLst>
              <a:ext uri="{FF2B5EF4-FFF2-40B4-BE49-F238E27FC236}">
                <a16:creationId xmlns:a16="http://schemas.microsoft.com/office/drawing/2014/main" id="{E4F73B86-AD93-4F56-84E1-6BE2EAFDF30F}"/>
              </a:ext>
            </a:extLst>
          </p:cNvPr>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67234877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6"/>
                                        </p:tgtEl>
                                        <p:attrNameLst>
                                          <p:attrName>style.visibility</p:attrName>
                                        </p:attrNameLst>
                                      </p:cBhvr>
                                      <p:to>
                                        <p:strVal val="visible"/>
                                      </p:to>
                                    </p:set>
                                    <p:animEffect transition="in" filter="wipe(left)">
                                      <p:cBhvr>
                                        <p:cTn id="7" dur="1000"/>
                                        <p:tgtEl>
                                          <p:spTgt spid="106"/>
                                        </p:tgtEl>
                                      </p:cBhvr>
                                    </p:animEffect>
                                  </p:childTnLst>
                                </p:cTn>
                              </p:par>
                            </p:childTnLst>
                          </p:cTn>
                        </p:par>
                        <p:par>
                          <p:cTn id="8" fill="hold">
                            <p:stCondLst>
                              <p:cond delay="1000"/>
                            </p:stCondLst>
                            <p:childTnLst>
                              <p:par>
                                <p:cTn id="9" presetID="22" presetClass="entr" presetSubtype="8" fill="hold" nodeType="afterEffect">
                                  <p:stCondLst>
                                    <p:cond delay="0"/>
                                  </p:stCondLst>
                                  <p:childTnLst>
                                    <p:set>
                                      <p:cBhvr>
                                        <p:cTn id="10" dur="1" fill="hold">
                                          <p:stCondLst>
                                            <p:cond delay="0"/>
                                          </p:stCondLst>
                                        </p:cTn>
                                        <p:tgtEl>
                                          <p:spTgt spid="20"/>
                                        </p:tgtEl>
                                        <p:attrNameLst>
                                          <p:attrName>style.visibility</p:attrName>
                                        </p:attrNameLst>
                                      </p:cBhvr>
                                      <p:to>
                                        <p:strVal val="visible"/>
                                      </p:to>
                                    </p:set>
                                    <p:animEffect transition="in" filter="wipe(left)">
                                      <p:cBhvr>
                                        <p:cTn id="11" dur="500"/>
                                        <p:tgtEl>
                                          <p:spTgt spid="20"/>
                                        </p:tgtEl>
                                      </p:cBhvr>
                                    </p:animEffect>
                                  </p:childTnLst>
                                </p:cTn>
                              </p:par>
                            </p:childTnLst>
                          </p:cTn>
                        </p:par>
                        <p:par>
                          <p:cTn id="12" fill="hold">
                            <p:stCondLst>
                              <p:cond delay="1500"/>
                            </p:stCondLst>
                            <p:childTnLst>
                              <p:par>
                                <p:cTn id="13" presetID="22" presetClass="entr" presetSubtype="4" fill="hold" nodeType="afterEffect">
                                  <p:stCondLst>
                                    <p:cond delay="0"/>
                                  </p:stCondLst>
                                  <p:childTnLst>
                                    <p:set>
                                      <p:cBhvr>
                                        <p:cTn id="14" dur="1" fill="hold">
                                          <p:stCondLst>
                                            <p:cond delay="0"/>
                                          </p:stCondLst>
                                        </p:cTn>
                                        <p:tgtEl>
                                          <p:spTgt spid="23"/>
                                        </p:tgtEl>
                                        <p:attrNameLst>
                                          <p:attrName>style.visibility</p:attrName>
                                        </p:attrNameLst>
                                      </p:cBhvr>
                                      <p:to>
                                        <p:strVal val="visible"/>
                                      </p:to>
                                    </p:set>
                                    <p:animEffect transition="in" filter="wipe(down)">
                                      <p:cBhvr>
                                        <p:cTn id="15" dur="500"/>
                                        <p:tgtEl>
                                          <p:spTgt spid="23"/>
                                        </p:tgtEl>
                                      </p:cBhvr>
                                    </p:animEffect>
                                  </p:childTnLst>
                                </p:cTn>
                              </p:par>
                            </p:childTnLst>
                          </p:cTn>
                        </p:par>
                        <p:par>
                          <p:cTn id="16" fill="hold">
                            <p:stCondLst>
                              <p:cond delay="2000"/>
                            </p:stCondLst>
                            <p:childTnLst>
                              <p:par>
                                <p:cTn id="17" presetID="47" presetClass="entr" presetSubtype="0" fill="hold" nodeType="afterEffect">
                                  <p:stCondLst>
                                    <p:cond delay="0"/>
                                  </p:stCondLst>
                                  <p:childTnLst>
                                    <p:set>
                                      <p:cBhvr>
                                        <p:cTn id="18" dur="1" fill="hold">
                                          <p:stCondLst>
                                            <p:cond delay="0"/>
                                          </p:stCondLst>
                                        </p:cTn>
                                        <p:tgtEl>
                                          <p:spTgt spid="2"/>
                                        </p:tgtEl>
                                        <p:attrNameLst>
                                          <p:attrName>style.visibility</p:attrName>
                                        </p:attrNameLst>
                                      </p:cBhvr>
                                      <p:to>
                                        <p:strVal val="visible"/>
                                      </p:to>
                                    </p:set>
                                    <p:animEffect transition="in" filter="fade">
                                      <p:cBhvr>
                                        <p:cTn id="19" dur="1000"/>
                                        <p:tgtEl>
                                          <p:spTgt spid="2"/>
                                        </p:tgtEl>
                                      </p:cBhvr>
                                    </p:animEffect>
                                    <p:anim calcmode="lin" valueType="num">
                                      <p:cBhvr>
                                        <p:cTn id="20" dur="1000" fill="hold"/>
                                        <p:tgtEl>
                                          <p:spTgt spid="2"/>
                                        </p:tgtEl>
                                        <p:attrNameLst>
                                          <p:attrName>ppt_x</p:attrName>
                                        </p:attrNameLst>
                                      </p:cBhvr>
                                      <p:tavLst>
                                        <p:tav tm="0">
                                          <p:val>
                                            <p:strVal val="#ppt_x"/>
                                          </p:val>
                                        </p:tav>
                                        <p:tav tm="100000">
                                          <p:val>
                                            <p:strVal val="#ppt_x"/>
                                          </p:val>
                                        </p:tav>
                                      </p:tavLst>
                                    </p:anim>
                                    <p:anim calcmode="lin" valueType="num">
                                      <p:cBhvr>
                                        <p:cTn id="21" dur="1000" fill="hold"/>
                                        <p:tgtEl>
                                          <p:spTgt spid="2"/>
                                        </p:tgtEl>
                                        <p:attrNameLst>
                                          <p:attrName>ppt_y</p:attrName>
                                        </p:attrNameLst>
                                      </p:cBhvr>
                                      <p:tavLst>
                                        <p:tav tm="0">
                                          <p:val>
                                            <p:strVal val="#ppt_y-.1"/>
                                          </p:val>
                                        </p:tav>
                                        <p:tav tm="100000">
                                          <p:val>
                                            <p:strVal val="#ppt_y"/>
                                          </p:val>
                                        </p:tav>
                                      </p:tavLst>
                                    </p:anim>
                                  </p:childTnLst>
                                </p:cTn>
                              </p:par>
                            </p:childTnLst>
                          </p:cTn>
                        </p:par>
                        <p:par>
                          <p:cTn id="22" fill="hold">
                            <p:stCondLst>
                              <p:cond delay="3000"/>
                            </p:stCondLst>
                            <p:childTnLst>
                              <p:par>
                                <p:cTn id="23" presetID="22" presetClass="entr" presetSubtype="8" fill="hold" grpId="0" nodeType="afterEffect">
                                  <p:stCondLst>
                                    <p:cond delay="0"/>
                                  </p:stCondLst>
                                  <p:childTnLst>
                                    <p:set>
                                      <p:cBhvr>
                                        <p:cTn id="24" dur="1" fill="hold">
                                          <p:stCondLst>
                                            <p:cond delay="0"/>
                                          </p:stCondLst>
                                        </p:cTn>
                                        <p:tgtEl>
                                          <p:spTgt spid="4"/>
                                        </p:tgtEl>
                                        <p:attrNameLst>
                                          <p:attrName>style.visibility</p:attrName>
                                        </p:attrNameLst>
                                      </p:cBhvr>
                                      <p:to>
                                        <p:strVal val="visible"/>
                                      </p:to>
                                    </p:set>
                                    <p:animEffect transition="in" filter="wipe(left)">
                                      <p:cBhvr>
                                        <p:cTn id="25" dur="1000"/>
                                        <p:tgtEl>
                                          <p:spTgt spid="4"/>
                                        </p:tgtEl>
                                      </p:cBhvr>
                                    </p:animEffect>
                                  </p:childTnLst>
                                </p:cTn>
                              </p:par>
                            </p:childTnLst>
                          </p:cTn>
                        </p:par>
                        <p:par>
                          <p:cTn id="26" fill="hold">
                            <p:stCondLst>
                              <p:cond delay="4000"/>
                            </p:stCondLst>
                            <p:childTnLst>
                              <p:par>
                                <p:cTn id="27" presetID="22" presetClass="entr" presetSubtype="1" fill="hold" nodeType="afterEffect">
                                  <p:stCondLst>
                                    <p:cond delay="0"/>
                                  </p:stCondLst>
                                  <p:childTnLst>
                                    <p:set>
                                      <p:cBhvr>
                                        <p:cTn id="28" dur="1" fill="hold">
                                          <p:stCondLst>
                                            <p:cond delay="0"/>
                                          </p:stCondLst>
                                        </p:cTn>
                                        <p:tgtEl>
                                          <p:spTgt spid="69"/>
                                        </p:tgtEl>
                                        <p:attrNameLst>
                                          <p:attrName>style.visibility</p:attrName>
                                        </p:attrNameLst>
                                      </p:cBhvr>
                                      <p:to>
                                        <p:strVal val="visible"/>
                                      </p:to>
                                    </p:set>
                                    <p:animEffect transition="in" filter="wipe(up)">
                                      <p:cBhvr>
                                        <p:cTn id="29" dur="500"/>
                                        <p:tgtEl>
                                          <p:spTgt spid="69"/>
                                        </p:tgtEl>
                                      </p:cBhvr>
                                    </p:animEffect>
                                  </p:childTnLst>
                                </p:cTn>
                              </p:par>
                            </p:childTnLst>
                          </p:cTn>
                        </p:par>
                        <p:par>
                          <p:cTn id="30" fill="hold">
                            <p:stCondLst>
                              <p:cond delay="4500"/>
                            </p:stCondLst>
                            <p:childTnLst>
                              <p:par>
                                <p:cTn id="31" presetID="22" presetClass="entr" presetSubtype="8" fill="hold" nodeType="afterEffect">
                                  <p:stCondLst>
                                    <p:cond delay="0"/>
                                  </p:stCondLst>
                                  <p:childTnLst>
                                    <p:set>
                                      <p:cBhvr>
                                        <p:cTn id="32" dur="1" fill="hold">
                                          <p:stCondLst>
                                            <p:cond delay="0"/>
                                          </p:stCondLst>
                                        </p:cTn>
                                        <p:tgtEl>
                                          <p:spTgt spid="68"/>
                                        </p:tgtEl>
                                        <p:attrNameLst>
                                          <p:attrName>style.visibility</p:attrName>
                                        </p:attrNameLst>
                                      </p:cBhvr>
                                      <p:to>
                                        <p:strVal val="visible"/>
                                      </p:to>
                                    </p:set>
                                    <p:animEffect transition="in" filter="wipe(left)">
                                      <p:cBhvr>
                                        <p:cTn id="33" dur="500"/>
                                        <p:tgtEl>
                                          <p:spTgt spid="68"/>
                                        </p:tgtEl>
                                      </p:cBhvr>
                                    </p:animEffect>
                                  </p:childTnLst>
                                </p:cTn>
                              </p:par>
                            </p:childTnLst>
                          </p:cTn>
                        </p:par>
                        <p:par>
                          <p:cTn id="34" fill="hold">
                            <p:stCondLst>
                              <p:cond delay="5000"/>
                            </p:stCondLst>
                            <p:childTnLst>
                              <p:par>
                                <p:cTn id="35" presetID="21" presetClass="entr" presetSubtype="1" fill="hold" nodeType="afterEffect">
                                  <p:stCondLst>
                                    <p:cond delay="0"/>
                                  </p:stCondLst>
                                  <p:childTnLst>
                                    <p:set>
                                      <p:cBhvr>
                                        <p:cTn id="36" dur="1" fill="hold">
                                          <p:stCondLst>
                                            <p:cond delay="0"/>
                                          </p:stCondLst>
                                        </p:cTn>
                                        <p:tgtEl>
                                          <p:spTgt spid="22"/>
                                        </p:tgtEl>
                                        <p:attrNameLst>
                                          <p:attrName>style.visibility</p:attrName>
                                        </p:attrNameLst>
                                      </p:cBhvr>
                                      <p:to>
                                        <p:strVal val="visible"/>
                                      </p:to>
                                    </p:set>
                                    <p:animEffect transition="in" filter="wheel(1)">
                                      <p:cBhvr>
                                        <p:cTn id="37" dur="2000"/>
                                        <p:tgtEl>
                                          <p:spTgt spid="22"/>
                                        </p:tgtEl>
                                      </p:cBhvr>
                                    </p:animEffect>
                                  </p:childTnLst>
                                </p:cTn>
                              </p:par>
                            </p:childTnLst>
                          </p:cTn>
                        </p:par>
                        <p:par>
                          <p:cTn id="38" fill="hold">
                            <p:stCondLst>
                              <p:cond delay="7000"/>
                            </p:stCondLst>
                            <p:childTnLst>
                              <p:par>
                                <p:cTn id="39" presetID="42" presetClass="entr" presetSubtype="0" fill="hold" nodeType="afterEffect">
                                  <p:stCondLst>
                                    <p:cond delay="0"/>
                                  </p:stCondLst>
                                  <p:childTnLst>
                                    <p:set>
                                      <p:cBhvr>
                                        <p:cTn id="40" dur="1" fill="hold">
                                          <p:stCondLst>
                                            <p:cond delay="0"/>
                                          </p:stCondLst>
                                        </p:cTn>
                                        <p:tgtEl>
                                          <p:spTgt spid="103"/>
                                        </p:tgtEl>
                                        <p:attrNameLst>
                                          <p:attrName>style.visibility</p:attrName>
                                        </p:attrNameLst>
                                      </p:cBhvr>
                                      <p:to>
                                        <p:strVal val="visible"/>
                                      </p:to>
                                    </p:set>
                                    <p:animEffect transition="in" filter="fade">
                                      <p:cBhvr>
                                        <p:cTn id="41" dur="1000"/>
                                        <p:tgtEl>
                                          <p:spTgt spid="103"/>
                                        </p:tgtEl>
                                      </p:cBhvr>
                                    </p:animEffect>
                                    <p:anim calcmode="lin" valueType="num">
                                      <p:cBhvr>
                                        <p:cTn id="42" dur="1000" fill="hold"/>
                                        <p:tgtEl>
                                          <p:spTgt spid="103"/>
                                        </p:tgtEl>
                                        <p:attrNameLst>
                                          <p:attrName>ppt_x</p:attrName>
                                        </p:attrNameLst>
                                      </p:cBhvr>
                                      <p:tavLst>
                                        <p:tav tm="0">
                                          <p:val>
                                            <p:strVal val="#ppt_x"/>
                                          </p:val>
                                        </p:tav>
                                        <p:tav tm="100000">
                                          <p:val>
                                            <p:strVal val="#ppt_x"/>
                                          </p:val>
                                        </p:tav>
                                      </p:tavLst>
                                    </p:anim>
                                    <p:anim calcmode="lin" valueType="num">
                                      <p:cBhvr>
                                        <p:cTn id="43" dur="1000" fill="hold"/>
                                        <p:tgtEl>
                                          <p:spTgt spid="103"/>
                                        </p:tgtEl>
                                        <p:attrNameLst>
                                          <p:attrName>ppt_y</p:attrName>
                                        </p:attrNameLst>
                                      </p:cBhvr>
                                      <p:tavLst>
                                        <p:tav tm="0">
                                          <p:val>
                                            <p:strVal val="#ppt_y+.1"/>
                                          </p:val>
                                        </p:tav>
                                        <p:tav tm="100000">
                                          <p:val>
                                            <p:strVal val="#ppt_y"/>
                                          </p:val>
                                        </p:tav>
                                      </p:tavLst>
                                    </p:anim>
                                  </p:childTnLst>
                                </p:cTn>
                              </p:par>
                            </p:childTnLst>
                          </p:cTn>
                        </p:par>
                        <p:par>
                          <p:cTn id="44" fill="hold">
                            <p:stCondLst>
                              <p:cond delay="8000"/>
                            </p:stCondLst>
                            <p:childTnLst>
                              <p:par>
                                <p:cTn id="45" presetID="45" presetClass="entr" presetSubtype="0" fill="hold" nodeType="afterEffect">
                                  <p:stCondLst>
                                    <p:cond delay="0"/>
                                  </p:stCondLst>
                                  <p:childTnLst>
                                    <p:set>
                                      <p:cBhvr>
                                        <p:cTn id="46" dur="1" fill="hold">
                                          <p:stCondLst>
                                            <p:cond delay="0"/>
                                          </p:stCondLst>
                                        </p:cTn>
                                        <p:tgtEl>
                                          <p:spTgt spid="5"/>
                                        </p:tgtEl>
                                        <p:attrNameLst>
                                          <p:attrName>style.visibility</p:attrName>
                                        </p:attrNameLst>
                                      </p:cBhvr>
                                      <p:to>
                                        <p:strVal val="visible"/>
                                      </p:to>
                                    </p:set>
                                    <p:animEffect transition="in" filter="fade">
                                      <p:cBhvr>
                                        <p:cTn id="47" dur="2000"/>
                                        <p:tgtEl>
                                          <p:spTgt spid="5"/>
                                        </p:tgtEl>
                                      </p:cBhvr>
                                    </p:animEffect>
                                    <p:anim calcmode="lin" valueType="num">
                                      <p:cBhvr>
                                        <p:cTn id="48" dur="2000" fill="hold"/>
                                        <p:tgtEl>
                                          <p:spTgt spid="5"/>
                                        </p:tgtEl>
                                        <p:attrNameLst>
                                          <p:attrName>ppt_w</p:attrName>
                                        </p:attrNameLst>
                                      </p:cBhvr>
                                      <p:tavLst>
                                        <p:tav tm="0" fmla="#ppt_w*sin(2.5*pi*$)">
                                          <p:val>
                                            <p:fltVal val="0"/>
                                          </p:val>
                                        </p:tav>
                                        <p:tav tm="100000">
                                          <p:val>
                                            <p:fltVal val="1"/>
                                          </p:val>
                                        </p:tav>
                                      </p:tavLst>
                                    </p:anim>
                                    <p:anim calcmode="lin" valueType="num">
                                      <p:cBhvr>
                                        <p:cTn id="49" dur="2000" fill="hold"/>
                                        <p:tgtEl>
                                          <p:spTgt spid="5"/>
                                        </p:tgtEl>
                                        <p:attrNameLst>
                                          <p:attrName>ppt_h</p:attrName>
                                        </p:attrNameLst>
                                      </p:cBhvr>
                                      <p:tavLst>
                                        <p:tav tm="0">
                                          <p:val>
                                            <p:strVal val="#ppt_h"/>
                                          </p:val>
                                        </p:tav>
                                        <p:tav tm="100000">
                                          <p:val>
                                            <p:strVal val="#ppt_h"/>
                                          </p:val>
                                        </p:tav>
                                      </p:tavLst>
                                    </p:anim>
                                  </p:childTnLst>
                                </p:cTn>
                              </p:par>
                            </p:childTnLst>
                          </p:cTn>
                        </p:par>
                        <p:par>
                          <p:cTn id="50" fill="hold">
                            <p:stCondLst>
                              <p:cond delay="10000"/>
                            </p:stCondLst>
                            <p:childTnLst>
                              <p:par>
                                <p:cTn id="51" presetID="22" presetClass="entr" presetSubtype="2" fill="hold" nodeType="afterEffect">
                                  <p:stCondLst>
                                    <p:cond delay="0"/>
                                  </p:stCondLst>
                                  <p:childTnLst>
                                    <p:set>
                                      <p:cBhvr>
                                        <p:cTn id="52" dur="1" fill="hold">
                                          <p:stCondLst>
                                            <p:cond delay="0"/>
                                          </p:stCondLst>
                                        </p:cTn>
                                        <p:tgtEl>
                                          <p:spTgt spid="45"/>
                                        </p:tgtEl>
                                        <p:attrNameLst>
                                          <p:attrName>style.visibility</p:attrName>
                                        </p:attrNameLst>
                                      </p:cBhvr>
                                      <p:to>
                                        <p:strVal val="visible"/>
                                      </p:to>
                                    </p:set>
                                    <p:animEffect transition="in" filter="wipe(right)">
                                      <p:cBhvr>
                                        <p:cTn id="53" dur="500"/>
                                        <p:tgtEl>
                                          <p:spTgt spid="45"/>
                                        </p:tgtEl>
                                      </p:cBhvr>
                                    </p:animEffect>
                                  </p:childTnLst>
                                </p:cTn>
                              </p:par>
                            </p:childTnLst>
                          </p:cTn>
                        </p:par>
                        <p:par>
                          <p:cTn id="54" fill="hold">
                            <p:stCondLst>
                              <p:cond delay="10500"/>
                            </p:stCondLst>
                            <p:childTnLst>
                              <p:par>
                                <p:cTn id="55" presetID="22" presetClass="entr" presetSubtype="4" fill="hold" nodeType="afterEffect">
                                  <p:stCondLst>
                                    <p:cond delay="0"/>
                                  </p:stCondLst>
                                  <p:childTnLst>
                                    <p:set>
                                      <p:cBhvr>
                                        <p:cTn id="56" dur="1" fill="hold">
                                          <p:stCondLst>
                                            <p:cond delay="0"/>
                                          </p:stCondLst>
                                        </p:cTn>
                                        <p:tgtEl>
                                          <p:spTgt spid="44"/>
                                        </p:tgtEl>
                                        <p:attrNameLst>
                                          <p:attrName>style.visibility</p:attrName>
                                        </p:attrNameLst>
                                      </p:cBhvr>
                                      <p:to>
                                        <p:strVal val="visible"/>
                                      </p:to>
                                    </p:set>
                                    <p:animEffect transition="in" filter="wipe(down)">
                                      <p:cBhvr>
                                        <p:cTn id="57" dur="500"/>
                                        <p:tgtEl>
                                          <p:spTgt spid="44"/>
                                        </p:tgtEl>
                                      </p:cBhvr>
                                    </p:animEffect>
                                  </p:childTnLst>
                                </p:cTn>
                              </p:par>
                            </p:childTnLst>
                          </p:cTn>
                        </p:par>
                        <p:par>
                          <p:cTn id="58" fill="hold">
                            <p:stCondLst>
                              <p:cond delay="11000"/>
                            </p:stCondLst>
                            <p:childTnLst>
                              <p:par>
                                <p:cTn id="59" presetID="47" presetClass="entr" presetSubtype="0" fill="hold" nodeType="afterEffect">
                                  <p:stCondLst>
                                    <p:cond delay="0"/>
                                  </p:stCondLst>
                                  <p:childTnLst>
                                    <p:set>
                                      <p:cBhvr>
                                        <p:cTn id="60" dur="1" fill="hold">
                                          <p:stCondLst>
                                            <p:cond delay="0"/>
                                          </p:stCondLst>
                                        </p:cTn>
                                        <p:tgtEl>
                                          <p:spTgt spid="3"/>
                                        </p:tgtEl>
                                        <p:attrNameLst>
                                          <p:attrName>style.visibility</p:attrName>
                                        </p:attrNameLst>
                                      </p:cBhvr>
                                      <p:to>
                                        <p:strVal val="visible"/>
                                      </p:to>
                                    </p:set>
                                    <p:animEffect transition="in" filter="fade">
                                      <p:cBhvr>
                                        <p:cTn id="61" dur="1000"/>
                                        <p:tgtEl>
                                          <p:spTgt spid="3"/>
                                        </p:tgtEl>
                                      </p:cBhvr>
                                    </p:animEffect>
                                    <p:anim calcmode="lin" valueType="num">
                                      <p:cBhvr>
                                        <p:cTn id="62" dur="1000" fill="hold"/>
                                        <p:tgtEl>
                                          <p:spTgt spid="3"/>
                                        </p:tgtEl>
                                        <p:attrNameLst>
                                          <p:attrName>ppt_x</p:attrName>
                                        </p:attrNameLst>
                                      </p:cBhvr>
                                      <p:tavLst>
                                        <p:tav tm="0">
                                          <p:val>
                                            <p:strVal val="#ppt_x"/>
                                          </p:val>
                                        </p:tav>
                                        <p:tav tm="100000">
                                          <p:val>
                                            <p:strVal val="#ppt_x"/>
                                          </p:val>
                                        </p:tav>
                                      </p:tavLst>
                                    </p:anim>
                                    <p:anim calcmode="lin" valueType="num">
                                      <p:cBhvr>
                                        <p:cTn id="63" dur="1000" fill="hold"/>
                                        <p:tgtEl>
                                          <p:spTgt spid="3"/>
                                        </p:tgtEl>
                                        <p:attrNameLst>
                                          <p:attrName>ppt_y</p:attrName>
                                        </p:attrNameLst>
                                      </p:cBhvr>
                                      <p:tavLst>
                                        <p:tav tm="0">
                                          <p:val>
                                            <p:strVal val="#ppt_y-.1"/>
                                          </p:val>
                                        </p:tav>
                                        <p:tav tm="100000">
                                          <p:val>
                                            <p:strVal val="#ppt_y"/>
                                          </p:val>
                                        </p:tav>
                                      </p:tavLst>
                                    </p:anim>
                                  </p:childTnLst>
                                </p:cTn>
                              </p:par>
                            </p:childTnLst>
                          </p:cTn>
                        </p:par>
                        <p:par>
                          <p:cTn id="64" fill="hold">
                            <p:stCondLst>
                              <p:cond delay="12000"/>
                            </p:stCondLst>
                            <p:childTnLst>
                              <p:par>
                                <p:cTn id="65" presetID="22" presetClass="entr" presetSubtype="2" fill="hold" grpId="0" nodeType="afterEffect">
                                  <p:stCondLst>
                                    <p:cond delay="0"/>
                                  </p:stCondLst>
                                  <p:childTnLst>
                                    <p:set>
                                      <p:cBhvr>
                                        <p:cTn id="66" dur="1" fill="hold">
                                          <p:stCondLst>
                                            <p:cond delay="0"/>
                                          </p:stCondLst>
                                        </p:cTn>
                                        <p:tgtEl>
                                          <p:spTgt spid="89"/>
                                        </p:tgtEl>
                                        <p:attrNameLst>
                                          <p:attrName>style.visibility</p:attrName>
                                        </p:attrNameLst>
                                      </p:cBhvr>
                                      <p:to>
                                        <p:strVal val="visible"/>
                                      </p:to>
                                    </p:set>
                                    <p:animEffect transition="in" filter="wipe(right)">
                                      <p:cBhvr>
                                        <p:cTn id="67" dur="1000"/>
                                        <p:tgtEl>
                                          <p:spTgt spid="89"/>
                                        </p:tgtEl>
                                      </p:cBhvr>
                                    </p:animEffect>
                                  </p:childTnLst>
                                </p:cTn>
                              </p:par>
                            </p:childTnLst>
                          </p:cTn>
                        </p:par>
                        <p:par>
                          <p:cTn id="68" fill="hold">
                            <p:stCondLst>
                              <p:cond delay="13000"/>
                            </p:stCondLst>
                            <p:childTnLst>
                              <p:par>
                                <p:cTn id="69" presetID="22" presetClass="entr" presetSubtype="1" fill="hold" nodeType="afterEffect">
                                  <p:stCondLst>
                                    <p:cond delay="0"/>
                                  </p:stCondLst>
                                  <p:childTnLst>
                                    <p:set>
                                      <p:cBhvr>
                                        <p:cTn id="70" dur="1" fill="hold">
                                          <p:stCondLst>
                                            <p:cond delay="0"/>
                                          </p:stCondLst>
                                        </p:cTn>
                                        <p:tgtEl>
                                          <p:spTgt spid="39"/>
                                        </p:tgtEl>
                                        <p:attrNameLst>
                                          <p:attrName>style.visibility</p:attrName>
                                        </p:attrNameLst>
                                      </p:cBhvr>
                                      <p:to>
                                        <p:strVal val="visible"/>
                                      </p:to>
                                    </p:set>
                                    <p:animEffect transition="in" filter="wipe(up)">
                                      <p:cBhvr>
                                        <p:cTn id="71" dur="500"/>
                                        <p:tgtEl>
                                          <p:spTgt spid="39"/>
                                        </p:tgtEl>
                                      </p:cBhvr>
                                    </p:animEffect>
                                  </p:childTnLst>
                                </p:cTn>
                              </p:par>
                            </p:childTnLst>
                          </p:cTn>
                        </p:par>
                        <p:par>
                          <p:cTn id="72" fill="hold">
                            <p:stCondLst>
                              <p:cond delay="13500"/>
                            </p:stCondLst>
                            <p:childTnLst>
                              <p:par>
                                <p:cTn id="73" presetID="22" presetClass="entr" presetSubtype="2" fill="hold" nodeType="afterEffect">
                                  <p:stCondLst>
                                    <p:cond delay="0"/>
                                  </p:stCondLst>
                                  <p:childTnLst>
                                    <p:set>
                                      <p:cBhvr>
                                        <p:cTn id="74" dur="1" fill="hold">
                                          <p:stCondLst>
                                            <p:cond delay="0"/>
                                          </p:stCondLst>
                                        </p:cTn>
                                        <p:tgtEl>
                                          <p:spTgt spid="38"/>
                                        </p:tgtEl>
                                        <p:attrNameLst>
                                          <p:attrName>style.visibility</p:attrName>
                                        </p:attrNameLst>
                                      </p:cBhvr>
                                      <p:to>
                                        <p:strVal val="visible"/>
                                      </p:to>
                                    </p:set>
                                    <p:animEffect transition="in" filter="wipe(right)">
                                      <p:cBhvr>
                                        <p:cTn id="75" dur="500"/>
                                        <p:tgtEl>
                                          <p:spTgt spid="38"/>
                                        </p:tgtEl>
                                      </p:cBhvr>
                                    </p:animEffect>
                                  </p:childTnLst>
                                </p:cTn>
                              </p:par>
                            </p:childTnLst>
                          </p:cTn>
                        </p:par>
                        <p:par>
                          <p:cTn id="76" fill="hold">
                            <p:stCondLst>
                              <p:cond delay="14000"/>
                            </p:stCondLst>
                            <p:childTnLst>
                              <p:par>
                                <p:cTn id="77" presetID="21" presetClass="entr" presetSubtype="1" fill="hold" nodeType="afterEffect">
                                  <p:stCondLst>
                                    <p:cond delay="0"/>
                                  </p:stCondLst>
                                  <p:childTnLst>
                                    <p:set>
                                      <p:cBhvr>
                                        <p:cTn id="78" dur="1" fill="hold">
                                          <p:stCondLst>
                                            <p:cond delay="0"/>
                                          </p:stCondLst>
                                        </p:cTn>
                                        <p:tgtEl>
                                          <p:spTgt spid="97"/>
                                        </p:tgtEl>
                                        <p:attrNameLst>
                                          <p:attrName>style.visibility</p:attrName>
                                        </p:attrNameLst>
                                      </p:cBhvr>
                                      <p:to>
                                        <p:strVal val="visible"/>
                                      </p:to>
                                    </p:set>
                                    <p:animEffect transition="in" filter="wheel(1)">
                                      <p:cBhvr>
                                        <p:cTn id="79" dur="2000"/>
                                        <p:tgtEl>
                                          <p:spTgt spid="97"/>
                                        </p:tgtEl>
                                      </p:cBhvr>
                                    </p:animEffect>
                                  </p:childTnLst>
                                </p:cTn>
                              </p:par>
                            </p:childTnLst>
                          </p:cTn>
                        </p:par>
                        <p:par>
                          <p:cTn id="80" fill="hold">
                            <p:stCondLst>
                              <p:cond delay="16000"/>
                            </p:stCondLst>
                            <p:childTnLst>
                              <p:par>
                                <p:cTn id="81" presetID="42" presetClass="entr" presetSubtype="0" fill="hold" grpId="0" nodeType="afterEffect">
                                  <p:stCondLst>
                                    <p:cond delay="0"/>
                                  </p:stCondLst>
                                  <p:childTnLst>
                                    <p:set>
                                      <p:cBhvr>
                                        <p:cTn id="82" dur="1" fill="hold">
                                          <p:stCondLst>
                                            <p:cond delay="0"/>
                                          </p:stCondLst>
                                        </p:cTn>
                                        <p:tgtEl>
                                          <p:spTgt spid="70"/>
                                        </p:tgtEl>
                                        <p:attrNameLst>
                                          <p:attrName>style.visibility</p:attrName>
                                        </p:attrNameLst>
                                      </p:cBhvr>
                                      <p:to>
                                        <p:strVal val="visible"/>
                                      </p:to>
                                    </p:set>
                                    <p:animEffect transition="in" filter="fade">
                                      <p:cBhvr>
                                        <p:cTn id="83" dur="1000"/>
                                        <p:tgtEl>
                                          <p:spTgt spid="70"/>
                                        </p:tgtEl>
                                      </p:cBhvr>
                                    </p:animEffect>
                                    <p:anim calcmode="lin" valueType="num">
                                      <p:cBhvr>
                                        <p:cTn id="84" dur="1000" fill="hold"/>
                                        <p:tgtEl>
                                          <p:spTgt spid="70"/>
                                        </p:tgtEl>
                                        <p:attrNameLst>
                                          <p:attrName>ppt_x</p:attrName>
                                        </p:attrNameLst>
                                      </p:cBhvr>
                                      <p:tavLst>
                                        <p:tav tm="0">
                                          <p:val>
                                            <p:strVal val="#ppt_x"/>
                                          </p:val>
                                        </p:tav>
                                        <p:tav tm="100000">
                                          <p:val>
                                            <p:strVal val="#ppt_x"/>
                                          </p:val>
                                        </p:tav>
                                      </p:tavLst>
                                    </p:anim>
                                    <p:anim calcmode="lin" valueType="num">
                                      <p:cBhvr>
                                        <p:cTn id="85" dur="1000" fill="hold"/>
                                        <p:tgtEl>
                                          <p:spTgt spid="70"/>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9" grpId="0" animBg="1"/>
      <p:bldP spid="4" grpId="0" animBg="1"/>
      <p:bldP spid="70" grpId="0"/>
      <p:bldP spid="106"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bg>
      <p:bgPr>
        <a:solidFill>
          <a:schemeClr val="bg2">
            <a:lumMod val="25000"/>
          </a:schemeClr>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1790</TotalTime>
  <Words>1401</Words>
  <Application>Microsoft Office PowerPoint</Application>
  <PresentationFormat>Widescreen</PresentationFormat>
  <Paragraphs>64</Paragraphs>
  <Slides>6</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Bernard MT Condensed</vt:lpstr>
      <vt:lpstr>Calibri</vt:lpstr>
      <vt:lpstr>Calibri Light</vt:lpstr>
      <vt:lpstr>Candara</vt:lpstr>
      <vt:lpstr>Office Theme</vt:lpstr>
      <vt:lpstr>PowerPoint Presentation</vt:lpstr>
      <vt:lpstr>COLOR SET 26</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354</cp:revision>
  <dcterms:created xsi:type="dcterms:W3CDTF">2016-09-28T22:08:47Z</dcterms:created>
  <dcterms:modified xsi:type="dcterms:W3CDTF">2019-11-14T22:40:56Z</dcterms:modified>
</cp:coreProperties>
</file>