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0401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2DFA32EC-1FA2-42AA-BE21-412FC83FAFFC}"/>
              </a:ext>
            </a:extLst>
          </p:cNvPr>
          <p:cNvSpPr>
            <a:spLocks noChangeAspect="1"/>
          </p:cNvSpPr>
          <p:nvPr/>
        </p:nvSpPr>
        <p:spPr bwMode="auto">
          <a:xfrm rot="6750995">
            <a:off x="5077209" y="2471818"/>
            <a:ext cx="3931920" cy="35552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lumMod val="85000"/>
            </a:schemeClr>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3" name="Freeform: Shape 2">
            <a:extLst>
              <a:ext uri="{FF2B5EF4-FFF2-40B4-BE49-F238E27FC236}">
                <a16:creationId xmlns:a16="http://schemas.microsoft.com/office/drawing/2014/main" id="{B52029C2-9432-443F-8557-C96CC9A32AC1}"/>
              </a:ext>
            </a:extLst>
          </p:cNvPr>
          <p:cNvSpPr>
            <a:spLocks noChangeAspect="1"/>
          </p:cNvSpPr>
          <p:nvPr/>
        </p:nvSpPr>
        <p:spPr bwMode="auto">
          <a:xfrm rot="3789334">
            <a:off x="4563602" y="2288800"/>
            <a:ext cx="3474720" cy="31418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lumMod val="85000"/>
            </a:schemeClr>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4" name="Freeform: Shape 3">
            <a:extLst>
              <a:ext uri="{FF2B5EF4-FFF2-40B4-BE49-F238E27FC236}">
                <a16:creationId xmlns:a16="http://schemas.microsoft.com/office/drawing/2014/main" id="{52A85E30-CC5F-4610-9117-BCBD483FC697}"/>
              </a:ext>
            </a:extLst>
          </p:cNvPr>
          <p:cNvSpPr>
            <a:spLocks noChangeAspect="1"/>
          </p:cNvSpPr>
          <p:nvPr/>
        </p:nvSpPr>
        <p:spPr bwMode="auto">
          <a:xfrm rot="715163">
            <a:off x="4096512" y="2788920"/>
            <a:ext cx="3017520" cy="27284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lumMod val="85000"/>
            </a:schemeClr>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5" name="Freeform: Shape 4">
            <a:extLst>
              <a:ext uri="{FF2B5EF4-FFF2-40B4-BE49-F238E27FC236}">
                <a16:creationId xmlns:a16="http://schemas.microsoft.com/office/drawing/2014/main" id="{4C1D8A0B-9FDA-49F6-A2B6-CF5FBFFC1C5E}"/>
              </a:ext>
            </a:extLst>
          </p:cNvPr>
          <p:cNvSpPr>
            <a:spLocks noChangeAspect="1"/>
          </p:cNvSpPr>
          <p:nvPr/>
        </p:nvSpPr>
        <p:spPr bwMode="auto">
          <a:xfrm rot="19427868">
            <a:off x="4151376" y="3593592"/>
            <a:ext cx="2560320" cy="2315026"/>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lumMod val="85000"/>
            </a:schemeClr>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6" name="Oval 5">
            <a:extLst>
              <a:ext uri="{FF2B5EF4-FFF2-40B4-BE49-F238E27FC236}">
                <a16:creationId xmlns:a16="http://schemas.microsoft.com/office/drawing/2014/main" id="{0A66FFDD-77AF-4DEB-B5BC-1D981CDF08DB}"/>
              </a:ext>
            </a:extLst>
          </p:cNvPr>
          <p:cNvSpPr>
            <a:spLocks noChangeAspect="1"/>
          </p:cNvSpPr>
          <p:nvPr/>
        </p:nvSpPr>
        <p:spPr>
          <a:xfrm>
            <a:off x="7763201" y="2898648"/>
            <a:ext cx="1282862" cy="128016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CAA4E3C-5C66-40DE-8D60-0305FF0424A9}"/>
              </a:ext>
            </a:extLst>
          </p:cNvPr>
          <p:cNvSpPr>
            <a:spLocks noChangeAspect="1"/>
          </p:cNvSpPr>
          <p:nvPr/>
        </p:nvSpPr>
        <p:spPr>
          <a:xfrm>
            <a:off x="6025896" y="1975104"/>
            <a:ext cx="1145411" cy="1143000"/>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475EEDC-B9BA-4C02-A206-EC84E07C2048}"/>
              </a:ext>
            </a:extLst>
          </p:cNvPr>
          <p:cNvSpPr>
            <a:spLocks noChangeAspect="1"/>
          </p:cNvSpPr>
          <p:nvPr/>
        </p:nvSpPr>
        <p:spPr>
          <a:xfrm>
            <a:off x="4389120" y="2743200"/>
            <a:ext cx="989635" cy="987552"/>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6F703F8-55AC-42E9-8E4B-7C9C5768306F}"/>
              </a:ext>
            </a:extLst>
          </p:cNvPr>
          <p:cNvSpPr>
            <a:spLocks noChangeAspect="1"/>
          </p:cNvSpPr>
          <p:nvPr/>
        </p:nvSpPr>
        <p:spPr>
          <a:xfrm>
            <a:off x="4026341" y="4270248"/>
            <a:ext cx="822960" cy="821228"/>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0">
            <a:extLst>
              <a:ext uri="{FF2B5EF4-FFF2-40B4-BE49-F238E27FC236}">
                <a16:creationId xmlns:a16="http://schemas.microsoft.com/office/drawing/2014/main" id="{D7C371D9-88D5-4CB2-A795-44B6EE8705D3}"/>
              </a:ext>
            </a:extLst>
          </p:cNvPr>
          <p:cNvSpPr txBox="1">
            <a:spLocks noChangeArrowheads="1"/>
          </p:cNvSpPr>
          <p:nvPr/>
        </p:nvSpPr>
        <p:spPr bwMode="auto">
          <a:xfrm>
            <a:off x="8042671" y="3108544"/>
            <a:ext cx="718777" cy="846386"/>
          </a:xfrm>
          <a:prstGeom prst="rect">
            <a:avLst/>
          </a:prstGeom>
          <a:noFill/>
          <a:ln w="9525">
            <a:noFill/>
            <a:miter lim="800000"/>
            <a:headEnd/>
            <a:tailEnd/>
          </a:ln>
        </p:spPr>
        <p:txBody>
          <a:bodyPr wrap="square" lIns="60960" tIns="30480" rIns="60960" bIns="30480">
            <a:spAutoFit/>
          </a:bodyPr>
          <a:lstStyle/>
          <a:p>
            <a:pPr algn="ctr"/>
            <a:r>
              <a:rPr lang="en-US" sz="4000" spc="15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11" name="Text Box 10">
            <a:extLst>
              <a:ext uri="{FF2B5EF4-FFF2-40B4-BE49-F238E27FC236}">
                <a16:creationId xmlns:a16="http://schemas.microsoft.com/office/drawing/2014/main" id="{20CF52B9-9BE2-4A28-8BDF-D809559C5306}"/>
              </a:ext>
            </a:extLst>
          </p:cNvPr>
          <p:cNvSpPr txBox="1">
            <a:spLocks noChangeArrowheads="1"/>
          </p:cNvSpPr>
          <p:nvPr/>
        </p:nvSpPr>
        <p:spPr bwMode="auto">
          <a:xfrm>
            <a:off x="6239212" y="2154189"/>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12" name="Text Box 10">
            <a:extLst>
              <a:ext uri="{FF2B5EF4-FFF2-40B4-BE49-F238E27FC236}">
                <a16:creationId xmlns:a16="http://schemas.microsoft.com/office/drawing/2014/main" id="{D2464190-100A-4904-BF7C-5AC714856310}"/>
              </a:ext>
            </a:extLst>
          </p:cNvPr>
          <p:cNvSpPr txBox="1">
            <a:spLocks noChangeArrowheads="1"/>
          </p:cNvSpPr>
          <p:nvPr/>
        </p:nvSpPr>
        <p:spPr bwMode="auto">
          <a:xfrm>
            <a:off x="4517823" y="2912163"/>
            <a:ext cx="718777" cy="692497"/>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03</a:t>
            </a:r>
          </a:p>
          <a:p>
            <a:pPr algn="ctr"/>
            <a:r>
              <a:rPr lang="en-US" sz="900" dirty="0">
                <a:solidFill>
                  <a:schemeClr val="bg1"/>
                </a:solidFill>
              </a:rPr>
              <a:t>OPTION</a:t>
            </a:r>
          </a:p>
        </p:txBody>
      </p:sp>
      <p:sp>
        <p:nvSpPr>
          <p:cNvPr id="13" name="Text Box 10">
            <a:extLst>
              <a:ext uri="{FF2B5EF4-FFF2-40B4-BE49-F238E27FC236}">
                <a16:creationId xmlns:a16="http://schemas.microsoft.com/office/drawing/2014/main" id="{A776A7DF-B413-41A8-86E3-F80F18DB8A3F}"/>
              </a:ext>
            </a:extLst>
          </p:cNvPr>
          <p:cNvSpPr txBox="1">
            <a:spLocks noChangeArrowheads="1"/>
          </p:cNvSpPr>
          <p:nvPr/>
        </p:nvSpPr>
        <p:spPr bwMode="auto">
          <a:xfrm>
            <a:off x="4163502" y="4373085"/>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sp>
        <p:nvSpPr>
          <p:cNvPr id="14" name="TextBox 13">
            <a:extLst>
              <a:ext uri="{FF2B5EF4-FFF2-40B4-BE49-F238E27FC236}">
                <a16:creationId xmlns:a16="http://schemas.microsoft.com/office/drawing/2014/main" id="{369EBCA9-BB18-40B0-8DB3-9EF7B3DA453C}"/>
              </a:ext>
            </a:extLst>
          </p:cNvPr>
          <p:cNvSpPr txBox="1"/>
          <p:nvPr/>
        </p:nvSpPr>
        <p:spPr>
          <a:xfrm>
            <a:off x="5333728" y="4373085"/>
            <a:ext cx="1532792" cy="81560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15" name="TextBox 14">
            <a:extLst>
              <a:ext uri="{FF2B5EF4-FFF2-40B4-BE49-F238E27FC236}">
                <a16:creationId xmlns:a16="http://schemas.microsoft.com/office/drawing/2014/main" id="{88839BCB-CBFB-41D9-9B85-4442AC95AB3B}"/>
              </a:ext>
            </a:extLst>
          </p:cNvPr>
          <p:cNvSpPr txBox="1"/>
          <p:nvPr/>
        </p:nvSpPr>
        <p:spPr>
          <a:xfrm>
            <a:off x="8239539" y="1274705"/>
            <a:ext cx="3657600" cy="1384995"/>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a:t>
            </a:r>
            <a:endParaRPr lang="en-US" sz="1500" dirty="0">
              <a:solidFill>
                <a:srgbClr val="189A80"/>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6" name="TextBox 15">
            <a:extLst>
              <a:ext uri="{FF2B5EF4-FFF2-40B4-BE49-F238E27FC236}">
                <a16:creationId xmlns:a16="http://schemas.microsoft.com/office/drawing/2014/main" id="{721CFA09-4D72-4482-90CC-EB5AB431D7C4}"/>
              </a:ext>
            </a:extLst>
          </p:cNvPr>
          <p:cNvSpPr txBox="1"/>
          <p:nvPr/>
        </p:nvSpPr>
        <p:spPr>
          <a:xfrm>
            <a:off x="7696985" y="4571999"/>
            <a:ext cx="3657600" cy="137160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a:t>
            </a:r>
            <a:endParaRPr lang="en-US" sz="1500" dirty="0">
              <a:solidFill>
                <a:srgbClr val="34738D"/>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7" name="TextBox 16">
            <a:extLst>
              <a:ext uri="{FF2B5EF4-FFF2-40B4-BE49-F238E27FC236}">
                <a16:creationId xmlns:a16="http://schemas.microsoft.com/office/drawing/2014/main" id="{950768E9-C850-4AAD-B6B3-F54ACDAC4539}"/>
              </a:ext>
            </a:extLst>
          </p:cNvPr>
          <p:cNvSpPr txBox="1"/>
          <p:nvPr/>
        </p:nvSpPr>
        <p:spPr>
          <a:xfrm>
            <a:off x="529477" y="4641503"/>
            <a:ext cx="3657600" cy="1371600"/>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 </a:t>
            </a:r>
            <a:endParaRPr lang="en-US" sz="1500" dirty="0">
              <a:solidFill>
                <a:srgbClr val="D34132"/>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8" name="TextBox 17">
            <a:extLst>
              <a:ext uri="{FF2B5EF4-FFF2-40B4-BE49-F238E27FC236}">
                <a16:creationId xmlns:a16="http://schemas.microsoft.com/office/drawing/2014/main" id="{D1A270DF-CE96-4EDB-957B-3F716A8F5804}"/>
              </a:ext>
            </a:extLst>
          </p:cNvPr>
          <p:cNvSpPr txBox="1"/>
          <p:nvPr/>
        </p:nvSpPr>
        <p:spPr>
          <a:xfrm>
            <a:off x="544095" y="2432304"/>
            <a:ext cx="3657600" cy="137160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 </a:t>
            </a:r>
            <a:endParaRPr lang="en-US" sz="1500" dirty="0">
              <a:solidFill>
                <a:srgbClr val="EF9D27"/>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9" name="TextBox 18">
            <a:extLst>
              <a:ext uri="{FF2B5EF4-FFF2-40B4-BE49-F238E27FC236}">
                <a16:creationId xmlns:a16="http://schemas.microsoft.com/office/drawing/2014/main" id="{9623BA82-F801-4E9C-A450-5E45484C43D0}"/>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pic>
        <p:nvPicPr>
          <p:cNvPr id="20" name="Picture 19">
            <a:hlinkClick r:id="rId2"/>
            <a:extLst>
              <a:ext uri="{FF2B5EF4-FFF2-40B4-BE49-F238E27FC236}">
                <a16:creationId xmlns:a16="http://schemas.microsoft.com/office/drawing/2014/main" id="{231870DB-B6B8-41E3-8E04-F2EE8B3EED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0420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par>
                          <p:cTn id="14" fill="hold">
                            <p:stCondLst>
                              <p:cond delay="1500"/>
                            </p:stCondLst>
                            <p:childTnLst>
                              <p:par>
                                <p:cTn id="15" presetID="31"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250" fill="hold"/>
                                        <p:tgtEl>
                                          <p:spTgt spid="2"/>
                                        </p:tgtEl>
                                        <p:attrNameLst>
                                          <p:attrName>ppt_w</p:attrName>
                                        </p:attrNameLst>
                                      </p:cBhvr>
                                      <p:tavLst>
                                        <p:tav tm="0">
                                          <p:val>
                                            <p:fltVal val="0"/>
                                          </p:val>
                                        </p:tav>
                                        <p:tav tm="100000">
                                          <p:val>
                                            <p:strVal val="#ppt_w"/>
                                          </p:val>
                                        </p:tav>
                                      </p:tavLst>
                                    </p:anim>
                                    <p:anim calcmode="lin" valueType="num">
                                      <p:cBhvr>
                                        <p:cTn id="18" dur="1250" fill="hold"/>
                                        <p:tgtEl>
                                          <p:spTgt spid="2"/>
                                        </p:tgtEl>
                                        <p:attrNameLst>
                                          <p:attrName>ppt_h</p:attrName>
                                        </p:attrNameLst>
                                      </p:cBhvr>
                                      <p:tavLst>
                                        <p:tav tm="0">
                                          <p:val>
                                            <p:fltVal val="0"/>
                                          </p:val>
                                        </p:tav>
                                        <p:tav tm="100000">
                                          <p:val>
                                            <p:strVal val="#ppt_h"/>
                                          </p:val>
                                        </p:tav>
                                      </p:tavLst>
                                    </p:anim>
                                    <p:anim calcmode="lin" valueType="num">
                                      <p:cBhvr>
                                        <p:cTn id="19" dur="1250" fill="hold"/>
                                        <p:tgtEl>
                                          <p:spTgt spid="2"/>
                                        </p:tgtEl>
                                        <p:attrNameLst>
                                          <p:attrName>style.rotation</p:attrName>
                                        </p:attrNameLst>
                                      </p:cBhvr>
                                      <p:tavLst>
                                        <p:tav tm="0">
                                          <p:val>
                                            <p:fltVal val="90"/>
                                          </p:val>
                                        </p:tav>
                                        <p:tav tm="100000">
                                          <p:val>
                                            <p:fltVal val="0"/>
                                          </p:val>
                                        </p:tav>
                                      </p:tavLst>
                                    </p:anim>
                                    <p:animEffect transition="in" filter="fade">
                                      <p:cBhvr>
                                        <p:cTn id="20" dur="1250"/>
                                        <p:tgtEl>
                                          <p:spTgt spid="2"/>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250" fill="hold"/>
                                        <p:tgtEl>
                                          <p:spTgt spid="6"/>
                                        </p:tgtEl>
                                        <p:attrNameLst>
                                          <p:attrName>ppt_w</p:attrName>
                                        </p:attrNameLst>
                                      </p:cBhvr>
                                      <p:tavLst>
                                        <p:tav tm="0">
                                          <p:val>
                                            <p:fltVal val="0"/>
                                          </p:val>
                                        </p:tav>
                                        <p:tav tm="100000">
                                          <p:val>
                                            <p:strVal val="#ppt_w"/>
                                          </p:val>
                                        </p:tav>
                                      </p:tavLst>
                                    </p:anim>
                                    <p:anim calcmode="lin" valueType="num">
                                      <p:cBhvr>
                                        <p:cTn id="24" dur="1250" fill="hold"/>
                                        <p:tgtEl>
                                          <p:spTgt spid="6"/>
                                        </p:tgtEl>
                                        <p:attrNameLst>
                                          <p:attrName>ppt_h</p:attrName>
                                        </p:attrNameLst>
                                      </p:cBhvr>
                                      <p:tavLst>
                                        <p:tav tm="0">
                                          <p:val>
                                            <p:fltVal val="0"/>
                                          </p:val>
                                        </p:tav>
                                        <p:tav tm="100000">
                                          <p:val>
                                            <p:strVal val="#ppt_h"/>
                                          </p:val>
                                        </p:tav>
                                      </p:tavLst>
                                    </p:anim>
                                    <p:anim calcmode="lin" valueType="num">
                                      <p:cBhvr>
                                        <p:cTn id="25" dur="1250" fill="hold"/>
                                        <p:tgtEl>
                                          <p:spTgt spid="6"/>
                                        </p:tgtEl>
                                        <p:attrNameLst>
                                          <p:attrName>style.rotation</p:attrName>
                                        </p:attrNameLst>
                                      </p:cBhvr>
                                      <p:tavLst>
                                        <p:tav tm="0">
                                          <p:val>
                                            <p:fltVal val="90"/>
                                          </p:val>
                                        </p:tav>
                                        <p:tav tm="100000">
                                          <p:val>
                                            <p:fltVal val="0"/>
                                          </p:val>
                                        </p:tav>
                                      </p:tavLst>
                                    </p:anim>
                                    <p:animEffect transition="in" filter="fade">
                                      <p:cBhvr>
                                        <p:cTn id="26" dur="1250"/>
                                        <p:tgtEl>
                                          <p:spTgt spid="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250" fill="hold"/>
                                        <p:tgtEl>
                                          <p:spTgt spid="10"/>
                                        </p:tgtEl>
                                        <p:attrNameLst>
                                          <p:attrName>ppt_w</p:attrName>
                                        </p:attrNameLst>
                                      </p:cBhvr>
                                      <p:tavLst>
                                        <p:tav tm="0">
                                          <p:val>
                                            <p:fltVal val="0"/>
                                          </p:val>
                                        </p:tav>
                                        <p:tav tm="100000">
                                          <p:val>
                                            <p:strVal val="#ppt_w"/>
                                          </p:val>
                                        </p:tav>
                                      </p:tavLst>
                                    </p:anim>
                                    <p:anim calcmode="lin" valueType="num">
                                      <p:cBhvr>
                                        <p:cTn id="30" dur="1250" fill="hold"/>
                                        <p:tgtEl>
                                          <p:spTgt spid="10"/>
                                        </p:tgtEl>
                                        <p:attrNameLst>
                                          <p:attrName>ppt_h</p:attrName>
                                        </p:attrNameLst>
                                      </p:cBhvr>
                                      <p:tavLst>
                                        <p:tav tm="0">
                                          <p:val>
                                            <p:fltVal val="0"/>
                                          </p:val>
                                        </p:tav>
                                        <p:tav tm="100000">
                                          <p:val>
                                            <p:strVal val="#ppt_h"/>
                                          </p:val>
                                        </p:tav>
                                      </p:tavLst>
                                    </p:anim>
                                    <p:anim calcmode="lin" valueType="num">
                                      <p:cBhvr>
                                        <p:cTn id="31" dur="1250" fill="hold"/>
                                        <p:tgtEl>
                                          <p:spTgt spid="10"/>
                                        </p:tgtEl>
                                        <p:attrNameLst>
                                          <p:attrName>style.rotation</p:attrName>
                                        </p:attrNameLst>
                                      </p:cBhvr>
                                      <p:tavLst>
                                        <p:tav tm="0">
                                          <p:val>
                                            <p:fltVal val="90"/>
                                          </p:val>
                                        </p:tav>
                                        <p:tav tm="100000">
                                          <p:val>
                                            <p:fltVal val="0"/>
                                          </p:val>
                                        </p:tav>
                                      </p:tavLst>
                                    </p:anim>
                                    <p:animEffect transition="in" filter="fade">
                                      <p:cBhvr>
                                        <p:cTn id="32" dur="1250"/>
                                        <p:tgtEl>
                                          <p:spTgt spid="10"/>
                                        </p:tgtEl>
                                      </p:cBhvr>
                                    </p:animEffect>
                                  </p:childTnLst>
                                </p:cTn>
                              </p:par>
                            </p:childTnLst>
                          </p:cTn>
                        </p:par>
                        <p:par>
                          <p:cTn id="33" fill="hold">
                            <p:stCondLst>
                              <p:cond delay="2750"/>
                            </p:stCondLst>
                            <p:childTnLst>
                              <p:par>
                                <p:cTn id="34" presetID="42"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31" presetClass="entr" presetSubtype="0" fill="hold" grpId="0" nodeType="after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1250" fill="hold"/>
                                        <p:tgtEl>
                                          <p:spTgt spid="3"/>
                                        </p:tgtEl>
                                        <p:attrNameLst>
                                          <p:attrName>ppt_w</p:attrName>
                                        </p:attrNameLst>
                                      </p:cBhvr>
                                      <p:tavLst>
                                        <p:tav tm="0">
                                          <p:val>
                                            <p:fltVal val="0"/>
                                          </p:val>
                                        </p:tav>
                                        <p:tav tm="100000">
                                          <p:val>
                                            <p:strVal val="#ppt_w"/>
                                          </p:val>
                                        </p:tav>
                                      </p:tavLst>
                                    </p:anim>
                                    <p:anim calcmode="lin" valueType="num">
                                      <p:cBhvr>
                                        <p:cTn id="43" dur="1250" fill="hold"/>
                                        <p:tgtEl>
                                          <p:spTgt spid="3"/>
                                        </p:tgtEl>
                                        <p:attrNameLst>
                                          <p:attrName>ppt_h</p:attrName>
                                        </p:attrNameLst>
                                      </p:cBhvr>
                                      <p:tavLst>
                                        <p:tav tm="0">
                                          <p:val>
                                            <p:fltVal val="0"/>
                                          </p:val>
                                        </p:tav>
                                        <p:tav tm="100000">
                                          <p:val>
                                            <p:strVal val="#ppt_h"/>
                                          </p:val>
                                        </p:tav>
                                      </p:tavLst>
                                    </p:anim>
                                    <p:anim calcmode="lin" valueType="num">
                                      <p:cBhvr>
                                        <p:cTn id="44" dur="1250" fill="hold"/>
                                        <p:tgtEl>
                                          <p:spTgt spid="3"/>
                                        </p:tgtEl>
                                        <p:attrNameLst>
                                          <p:attrName>style.rotation</p:attrName>
                                        </p:attrNameLst>
                                      </p:cBhvr>
                                      <p:tavLst>
                                        <p:tav tm="0">
                                          <p:val>
                                            <p:fltVal val="90"/>
                                          </p:val>
                                        </p:tav>
                                        <p:tav tm="100000">
                                          <p:val>
                                            <p:fltVal val="0"/>
                                          </p:val>
                                        </p:tav>
                                      </p:tavLst>
                                    </p:anim>
                                    <p:animEffect transition="in" filter="fade">
                                      <p:cBhvr>
                                        <p:cTn id="45" dur="1250"/>
                                        <p:tgtEl>
                                          <p:spTgt spid="3"/>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p:cTn id="48" dur="1250" fill="hold"/>
                                        <p:tgtEl>
                                          <p:spTgt spid="7"/>
                                        </p:tgtEl>
                                        <p:attrNameLst>
                                          <p:attrName>ppt_w</p:attrName>
                                        </p:attrNameLst>
                                      </p:cBhvr>
                                      <p:tavLst>
                                        <p:tav tm="0">
                                          <p:val>
                                            <p:fltVal val="0"/>
                                          </p:val>
                                        </p:tav>
                                        <p:tav tm="100000">
                                          <p:val>
                                            <p:strVal val="#ppt_w"/>
                                          </p:val>
                                        </p:tav>
                                      </p:tavLst>
                                    </p:anim>
                                    <p:anim calcmode="lin" valueType="num">
                                      <p:cBhvr>
                                        <p:cTn id="49" dur="1250" fill="hold"/>
                                        <p:tgtEl>
                                          <p:spTgt spid="7"/>
                                        </p:tgtEl>
                                        <p:attrNameLst>
                                          <p:attrName>ppt_h</p:attrName>
                                        </p:attrNameLst>
                                      </p:cBhvr>
                                      <p:tavLst>
                                        <p:tav tm="0">
                                          <p:val>
                                            <p:fltVal val="0"/>
                                          </p:val>
                                        </p:tav>
                                        <p:tav tm="100000">
                                          <p:val>
                                            <p:strVal val="#ppt_h"/>
                                          </p:val>
                                        </p:tav>
                                      </p:tavLst>
                                    </p:anim>
                                    <p:anim calcmode="lin" valueType="num">
                                      <p:cBhvr>
                                        <p:cTn id="50" dur="1250" fill="hold"/>
                                        <p:tgtEl>
                                          <p:spTgt spid="7"/>
                                        </p:tgtEl>
                                        <p:attrNameLst>
                                          <p:attrName>style.rotation</p:attrName>
                                        </p:attrNameLst>
                                      </p:cBhvr>
                                      <p:tavLst>
                                        <p:tav tm="0">
                                          <p:val>
                                            <p:fltVal val="90"/>
                                          </p:val>
                                        </p:tav>
                                        <p:tav tm="100000">
                                          <p:val>
                                            <p:fltVal val="0"/>
                                          </p:val>
                                        </p:tav>
                                      </p:tavLst>
                                    </p:anim>
                                    <p:animEffect transition="in" filter="fade">
                                      <p:cBhvr>
                                        <p:cTn id="51" dur="1250"/>
                                        <p:tgtEl>
                                          <p:spTgt spid="7"/>
                                        </p:tgtEl>
                                      </p:cBhvr>
                                    </p:animEffect>
                                  </p:childTnLst>
                                </p:cTn>
                              </p:par>
                              <p:par>
                                <p:cTn id="52" presetID="31" presetClass="entr" presetSubtype="0" fill="hold" grpId="0" nodeType="withEffect">
                                  <p:stCondLst>
                                    <p:cond delay="0"/>
                                  </p:stCondLst>
                                  <p:childTnLst>
                                    <p:set>
                                      <p:cBhvr>
                                        <p:cTn id="53" dur="1" fill="hold">
                                          <p:stCondLst>
                                            <p:cond delay="0"/>
                                          </p:stCondLst>
                                        </p:cTn>
                                        <p:tgtEl>
                                          <p:spTgt spid="11"/>
                                        </p:tgtEl>
                                        <p:attrNameLst>
                                          <p:attrName>style.visibility</p:attrName>
                                        </p:attrNameLst>
                                      </p:cBhvr>
                                      <p:to>
                                        <p:strVal val="visible"/>
                                      </p:to>
                                    </p:set>
                                    <p:anim calcmode="lin" valueType="num">
                                      <p:cBhvr>
                                        <p:cTn id="54" dur="1250" fill="hold"/>
                                        <p:tgtEl>
                                          <p:spTgt spid="11"/>
                                        </p:tgtEl>
                                        <p:attrNameLst>
                                          <p:attrName>ppt_w</p:attrName>
                                        </p:attrNameLst>
                                      </p:cBhvr>
                                      <p:tavLst>
                                        <p:tav tm="0">
                                          <p:val>
                                            <p:fltVal val="0"/>
                                          </p:val>
                                        </p:tav>
                                        <p:tav tm="100000">
                                          <p:val>
                                            <p:strVal val="#ppt_w"/>
                                          </p:val>
                                        </p:tav>
                                      </p:tavLst>
                                    </p:anim>
                                    <p:anim calcmode="lin" valueType="num">
                                      <p:cBhvr>
                                        <p:cTn id="55" dur="1250" fill="hold"/>
                                        <p:tgtEl>
                                          <p:spTgt spid="11"/>
                                        </p:tgtEl>
                                        <p:attrNameLst>
                                          <p:attrName>ppt_h</p:attrName>
                                        </p:attrNameLst>
                                      </p:cBhvr>
                                      <p:tavLst>
                                        <p:tav tm="0">
                                          <p:val>
                                            <p:fltVal val="0"/>
                                          </p:val>
                                        </p:tav>
                                        <p:tav tm="100000">
                                          <p:val>
                                            <p:strVal val="#ppt_h"/>
                                          </p:val>
                                        </p:tav>
                                      </p:tavLst>
                                    </p:anim>
                                    <p:anim calcmode="lin" valueType="num">
                                      <p:cBhvr>
                                        <p:cTn id="56" dur="1250" fill="hold"/>
                                        <p:tgtEl>
                                          <p:spTgt spid="11"/>
                                        </p:tgtEl>
                                        <p:attrNameLst>
                                          <p:attrName>style.rotation</p:attrName>
                                        </p:attrNameLst>
                                      </p:cBhvr>
                                      <p:tavLst>
                                        <p:tav tm="0">
                                          <p:val>
                                            <p:fltVal val="90"/>
                                          </p:val>
                                        </p:tav>
                                        <p:tav tm="100000">
                                          <p:val>
                                            <p:fltVal val="0"/>
                                          </p:val>
                                        </p:tav>
                                      </p:tavLst>
                                    </p:anim>
                                    <p:animEffect transition="in" filter="fade">
                                      <p:cBhvr>
                                        <p:cTn id="57" dur="1250"/>
                                        <p:tgtEl>
                                          <p:spTgt spid="11"/>
                                        </p:tgtEl>
                                      </p:cBhvr>
                                    </p:animEffect>
                                  </p:childTnLst>
                                </p:cTn>
                              </p:par>
                            </p:childTnLst>
                          </p:cTn>
                        </p:par>
                        <p:par>
                          <p:cTn id="58" fill="hold">
                            <p:stCondLst>
                              <p:cond delay="5000"/>
                            </p:stCondLst>
                            <p:childTnLst>
                              <p:par>
                                <p:cTn id="59" presetID="47"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31" presetClass="entr" presetSubtype="0" fill="hold" grpId="0" nodeType="after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p:cTn id="67" dur="1250" fill="hold"/>
                                        <p:tgtEl>
                                          <p:spTgt spid="4"/>
                                        </p:tgtEl>
                                        <p:attrNameLst>
                                          <p:attrName>ppt_w</p:attrName>
                                        </p:attrNameLst>
                                      </p:cBhvr>
                                      <p:tavLst>
                                        <p:tav tm="0">
                                          <p:val>
                                            <p:fltVal val="0"/>
                                          </p:val>
                                        </p:tav>
                                        <p:tav tm="100000">
                                          <p:val>
                                            <p:strVal val="#ppt_w"/>
                                          </p:val>
                                        </p:tav>
                                      </p:tavLst>
                                    </p:anim>
                                    <p:anim calcmode="lin" valueType="num">
                                      <p:cBhvr>
                                        <p:cTn id="68" dur="1250" fill="hold"/>
                                        <p:tgtEl>
                                          <p:spTgt spid="4"/>
                                        </p:tgtEl>
                                        <p:attrNameLst>
                                          <p:attrName>ppt_h</p:attrName>
                                        </p:attrNameLst>
                                      </p:cBhvr>
                                      <p:tavLst>
                                        <p:tav tm="0">
                                          <p:val>
                                            <p:fltVal val="0"/>
                                          </p:val>
                                        </p:tav>
                                        <p:tav tm="100000">
                                          <p:val>
                                            <p:strVal val="#ppt_h"/>
                                          </p:val>
                                        </p:tav>
                                      </p:tavLst>
                                    </p:anim>
                                    <p:anim calcmode="lin" valueType="num">
                                      <p:cBhvr>
                                        <p:cTn id="69" dur="1250" fill="hold"/>
                                        <p:tgtEl>
                                          <p:spTgt spid="4"/>
                                        </p:tgtEl>
                                        <p:attrNameLst>
                                          <p:attrName>style.rotation</p:attrName>
                                        </p:attrNameLst>
                                      </p:cBhvr>
                                      <p:tavLst>
                                        <p:tav tm="0">
                                          <p:val>
                                            <p:fltVal val="90"/>
                                          </p:val>
                                        </p:tav>
                                        <p:tav tm="100000">
                                          <p:val>
                                            <p:fltVal val="0"/>
                                          </p:val>
                                        </p:tav>
                                      </p:tavLst>
                                    </p:anim>
                                    <p:animEffect transition="in" filter="fade">
                                      <p:cBhvr>
                                        <p:cTn id="70" dur="1250"/>
                                        <p:tgtEl>
                                          <p:spTgt spid="4"/>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8"/>
                                        </p:tgtEl>
                                        <p:attrNameLst>
                                          <p:attrName>style.visibility</p:attrName>
                                        </p:attrNameLst>
                                      </p:cBhvr>
                                      <p:to>
                                        <p:strVal val="visible"/>
                                      </p:to>
                                    </p:set>
                                    <p:anim calcmode="lin" valueType="num">
                                      <p:cBhvr>
                                        <p:cTn id="73" dur="1250" fill="hold"/>
                                        <p:tgtEl>
                                          <p:spTgt spid="8"/>
                                        </p:tgtEl>
                                        <p:attrNameLst>
                                          <p:attrName>ppt_w</p:attrName>
                                        </p:attrNameLst>
                                      </p:cBhvr>
                                      <p:tavLst>
                                        <p:tav tm="0">
                                          <p:val>
                                            <p:fltVal val="0"/>
                                          </p:val>
                                        </p:tav>
                                        <p:tav tm="100000">
                                          <p:val>
                                            <p:strVal val="#ppt_w"/>
                                          </p:val>
                                        </p:tav>
                                      </p:tavLst>
                                    </p:anim>
                                    <p:anim calcmode="lin" valueType="num">
                                      <p:cBhvr>
                                        <p:cTn id="74" dur="1250" fill="hold"/>
                                        <p:tgtEl>
                                          <p:spTgt spid="8"/>
                                        </p:tgtEl>
                                        <p:attrNameLst>
                                          <p:attrName>ppt_h</p:attrName>
                                        </p:attrNameLst>
                                      </p:cBhvr>
                                      <p:tavLst>
                                        <p:tav tm="0">
                                          <p:val>
                                            <p:fltVal val="0"/>
                                          </p:val>
                                        </p:tav>
                                        <p:tav tm="100000">
                                          <p:val>
                                            <p:strVal val="#ppt_h"/>
                                          </p:val>
                                        </p:tav>
                                      </p:tavLst>
                                    </p:anim>
                                    <p:anim calcmode="lin" valueType="num">
                                      <p:cBhvr>
                                        <p:cTn id="75" dur="1250" fill="hold"/>
                                        <p:tgtEl>
                                          <p:spTgt spid="8"/>
                                        </p:tgtEl>
                                        <p:attrNameLst>
                                          <p:attrName>style.rotation</p:attrName>
                                        </p:attrNameLst>
                                      </p:cBhvr>
                                      <p:tavLst>
                                        <p:tav tm="0">
                                          <p:val>
                                            <p:fltVal val="90"/>
                                          </p:val>
                                        </p:tav>
                                        <p:tav tm="100000">
                                          <p:val>
                                            <p:fltVal val="0"/>
                                          </p:val>
                                        </p:tav>
                                      </p:tavLst>
                                    </p:anim>
                                    <p:animEffect transition="in" filter="fade">
                                      <p:cBhvr>
                                        <p:cTn id="76" dur="1250"/>
                                        <p:tgtEl>
                                          <p:spTgt spid="8"/>
                                        </p:tgtEl>
                                      </p:cBhvr>
                                    </p:animEffect>
                                  </p:childTnLst>
                                </p:cTn>
                              </p:par>
                              <p:par>
                                <p:cTn id="77" presetID="31" presetClass="entr" presetSubtype="0" fill="hold" grpId="0" nodeType="withEffect">
                                  <p:stCondLst>
                                    <p:cond delay="0"/>
                                  </p:stCondLst>
                                  <p:childTnLst>
                                    <p:set>
                                      <p:cBhvr>
                                        <p:cTn id="78" dur="1" fill="hold">
                                          <p:stCondLst>
                                            <p:cond delay="0"/>
                                          </p:stCondLst>
                                        </p:cTn>
                                        <p:tgtEl>
                                          <p:spTgt spid="12"/>
                                        </p:tgtEl>
                                        <p:attrNameLst>
                                          <p:attrName>style.visibility</p:attrName>
                                        </p:attrNameLst>
                                      </p:cBhvr>
                                      <p:to>
                                        <p:strVal val="visible"/>
                                      </p:to>
                                    </p:set>
                                    <p:anim calcmode="lin" valueType="num">
                                      <p:cBhvr>
                                        <p:cTn id="79" dur="1250" fill="hold"/>
                                        <p:tgtEl>
                                          <p:spTgt spid="12"/>
                                        </p:tgtEl>
                                        <p:attrNameLst>
                                          <p:attrName>ppt_w</p:attrName>
                                        </p:attrNameLst>
                                      </p:cBhvr>
                                      <p:tavLst>
                                        <p:tav tm="0">
                                          <p:val>
                                            <p:fltVal val="0"/>
                                          </p:val>
                                        </p:tav>
                                        <p:tav tm="100000">
                                          <p:val>
                                            <p:strVal val="#ppt_w"/>
                                          </p:val>
                                        </p:tav>
                                      </p:tavLst>
                                    </p:anim>
                                    <p:anim calcmode="lin" valueType="num">
                                      <p:cBhvr>
                                        <p:cTn id="80" dur="1250" fill="hold"/>
                                        <p:tgtEl>
                                          <p:spTgt spid="12"/>
                                        </p:tgtEl>
                                        <p:attrNameLst>
                                          <p:attrName>ppt_h</p:attrName>
                                        </p:attrNameLst>
                                      </p:cBhvr>
                                      <p:tavLst>
                                        <p:tav tm="0">
                                          <p:val>
                                            <p:fltVal val="0"/>
                                          </p:val>
                                        </p:tav>
                                        <p:tav tm="100000">
                                          <p:val>
                                            <p:strVal val="#ppt_h"/>
                                          </p:val>
                                        </p:tav>
                                      </p:tavLst>
                                    </p:anim>
                                    <p:anim calcmode="lin" valueType="num">
                                      <p:cBhvr>
                                        <p:cTn id="81" dur="1250" fill="hold"/>
                                        <p:tgtEl>
                                          <p:spTgt spid="12"/>
                                        </p:tgtEl>
                                        <p:attrNameLst>
                                          <p:attrName>style.rotation</p:attrName>
                                        </p:attrNameLst>
                                      </p:cBhvr>
                                      <p:tavLst>
                                        <p:tav tm="0">
                                          <p:val>
                                            <p:fltVal val="90"/>
                                          </p:val>
                                        </p:tav>
                                        <p:tav tm="100000">
                                          <p:val>
                                            <p:fltVal val="0"/>
                                          </p:val>
                                        </p:tav>
                                      </p:tavLst>
                                    </p:anim>
                                    <p:animEffect transition="in" filter="fade">
                                      <p:cBhvr>
                                        <p:cTn id="82" dur="1250"/>
                                        <p:tgtEl>
                                          <p:spTgt spid="12"/>
                                        </p:tgtEl>
                                      </p:cBhvr>
                                    </p:animEffect>
                                  </p:childTnLst>
                                </p:cTn>
                              </p:par>
                            </p:childTnLst>
                          </p:cTn>
                        </p:par>
                        <p:par>
                          <p:cTn id="83" fill="hold">
                            <p:stCondLst>
                              <p:cond delay="7250"/>
                            </p:stCondLst>
                            <p:childTnLst>
                              <p:par>
                                <p:cTn id="84" presetID="42" presetClass="entr" presetSubtype="0"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fade">
                                      <p:cBhvr>
                                        <p:cTn id="86" dur="1000"/>
                                        <p:tgtEl>
                                          <p:spTgt spid="18"/>
                                        </p:tgtEl>
                                      </p:cBhvr>
                                    </p:animEffect>
                                    <p:anim calcmode="lin" valueType="num">
                                      <p:cBhvr>
                                        <p:cTn id="87" dur="1000" fill="hold"/>
                                        <p:tgtEl>
                                          <p:spTgt spid="18"/>
                                        </p:tgtEl>
                                        <p:attrNameLst>
                                          <p:attrName>ppt_x</p:attrName>
                                        </p:attrNameLst>
                                      </p:cBhvr>
                                      <p:tavLst>
                                        <p:tav tm="0">
                                          <p:val>
                                            <p:strVal val="#ppt_x"/>
                                          </p:val>
                                        </p:tav>
                                        <p:tav tm="100000">
                                          <p:val>
                                            <p:strVal val="#ppt_x"/>
                                          </p:val>
                                        </p:tav>
                                      </p:tavLst>
                                    </p:anim>
                                    <p:anim calcmode="lin" valueType="num">
                                      <p:cBhvr>
                                        <p:cTn id="88" dur="1000" fill="hold"/>
                                        <p:tgtEl>
                                          <p:spTgt spid="18"/>
                                        </p:tgtEl>
                                        <p:attrNameLst>
                                          <p:attrName>ppt_y</p:attrName>
                                        </p:attrNameLst>
                                      </p:cBhvr>
                                      <p:tavLst>
                                        <p:tav tm="0">
                                          <p:val>
                                            <p:strVal val="#ppt_y+.1"/>
                                          </p:val>
                                        </p:tav>
                                        <p:tav tm="100000">
                                          <p:val>
                                            <p:strVal val="#ppt_y"/>
                                          </p:val>
                                        </p:tav>
                                      </p:tavLst>
                                    </p:anim>
                                  </p:childTnLst>
                                </p:cTn>
                              </p:par>
                            </p:childTnLst>
                          </p:cTn>
                        </p:par>
                        <p:par>
                          <p:cTn id="89" fill="hold">
                            <p:stCondLst>
                              <p:cond delay="8250"/>
                            </p:stCondLst>
                            <p:childTnLst>
                              <p:par>
                                <p:cTn id="90" presetID="31" presetClass="entr" presetSubtype="0" fill="hold" grpId="0" nodeType="afterEffect">
                                  <p:stCondLst>
                                    <p:cond delay="0"/>
                                  </p:stCondLst>
                                  <p:childTnLst>
                                    <p:set>
                                      <p:cBhvr>
                                        <p:cTn id="91" dur="1" fill="hold">
                                          <p:stCondLst>
                                            <p:cond delay="0"/>
                                          </p:stCondLst>
                                        </p:cTn>
                                        <p:tgtEl>
                                          <p:spTgt spid="5"/>
                                        </p:tgtEl>
                                        <p:attrNameLst>
                                          <p:attrName>style.visibility</p:attrName>
                                        </p:attrNameLst>
                                      </p:cBhvr>
                                      <p:to>
                                        <p:strVal val="visible"/>
                                      </p:to>
                                    </p:set>
                                    <p:anim calcmode="lin" valueType="num">
                                      <p:cBhvr>
                                        <p:cTn id="92" dur="1250" fill="hold"/>
                                        <p:tgtEl>
                                          <p:spTgt spid="5"/>
                                        </p:tgtEl>
                                        <p:attrNameLst>
                                          <p:attrName>ppt_w</p:attrName>
                                        </p:attrNameLst>
                                      </p:cBhvr>
                                      <p:tavLst>
                                        <p:tav tm="0">
                                          <p:val>
                                            <p:fltVal val="0"/>
                                          </p:val>
                                        </p:tav>
                                        <p:tav tm="100000">
                                          <p:val>
                                            <p:strVal val="#ppt_w"/>
                                          </p:val>
                                        </p:tav>
                                      </p:tavLst>
                                    </p:anim>
                                    <p:anim calcmode="lin" valueType="num">
                                      <p:cBhvr>
                                        <p:cTn id="93" dur="1250" fill="hold"/>
                                        <p:tgtEl>
                                          <p:spTgt spid="5"/>
                                        </p:tgtEl>
                                        <p:attrNameLst>
                                          <p:attrName>ppt_h</p:attrName>
                                        </p:attrNameLst>
                                      </p:cBhvr>
                                      <p:tavLst>
                                        <p:tav tm="0">
                                          <p:val>
                                            <p:fltVal val="0"/>
                                          </p:val>
                                        </p:tav>
                                        <p:tav tm="100000">
                                          <p:val>
                                            <p:strVal val="#ppt_h"/>
                                          </p:val>
                                        </p:tav>
                                      </p:tavLst>
                                    </p:anim>
                                    <p:anim calcmode="lin" valueType="num">
                                      <p:cBhvr>
                                        <p:cTn id="94" dur="1250" fill="hold"/>
                                        <p:tgtEl>
                                          <p:spTgt spid="5"/>
                                        </p:tgtEl>
                                        <p:attrNameLst>
                                          <p:attrName>style.rotation</p:attrName>
                                        </p:attrNameLst>
                                      </p:cBhvr>
                                      <p:tavLst>
                                        <p:tav tm="0">
                                          <p:val>
                                            <p:fltVal val="90"/>
                                          </p:val>
                                        </p:tav>
                                        <p:tav tm="100000">
                                          <p:val>
                                            <p:fltVal val="0"/>
                                          </p:val>
                                        </p:tav>
                                      </p:tavLst>
                                    </p:anim>
                                    <p:animEffect transition="in" filter="fade">
                                      <p:cBhvr>
                                        <p:cTn id="95" dur="1250"/>
                                        <p:tgtEl>
                                          <p:spTgt spid="5"/>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9"/>
                                        </p:tgtEl>
                                        <p:attrNameLst>
                                          <p:attrName>style.visibility</p:attrName>
                                        </p:attrNameLst>
                                      </p:cBhvr>
                                      <p:to>
                                        <p:strVal val="visible"/>
                                      </p:to>
                                    </p:set>
                                    <p:anim calcmode="lin" valueType="num">
                                      <p:cBhvr>
                                        <p:cTn id="98" dur="1250" fill="hold"/>
                                        <p:tgtEl>
                                          <p:spTgt spid="9"/>
                                        </p:tgtEl>
                                        <p:attrNameLst>
                                          <p:attrName>ppt_w</p:attrName>
                                        </p:attrNameLst>
                                      </p:cBhvr>
                                      <p:tavLst>
                                        <p:tav tm="0">
                                          <p:val>
                                            <p:fltVal val="0"/>
                                          </p:val>
                                        </p:tav>
                                        <p:tav tm="100000">
                                          <p:val>
                                            <p:strVal val="#ppt_w"/>
                                          </p:val>
                                        </p:tav>
                                      </p:tavLst>
                                    </p:anim>
                                    <p:anim calcmode="lin" valueType="num">
                                      <p:cBhvr>
                                        <p:cTn id="99" dur="1250" fill="hold"/>
                                        <p:tgtEl>
                                          <p:spTgt spid="9"/>
                                        </p:tgtEl>
                                        <p:attrNameLst>
                                          <p:attrName>ppt_h</p:attrName>
                                        </p:attrNameLst>
                                      </p:cBhvr>
                                      <p:tavLst>
                                        <p:tav tm="0">
                                          <p:val>
                                            <p:fltVal val="0"/>
                                          </p:val>
                                        </p:tav>
                                        <p:tav tm="100000">
                                          <p:val>
                                            <p:strVal val="#ppt_h"/>
                                          </p:val>
                                        </p:tav>
                                      </p:tavLst>
                                    </p:anim>
                                    <p:anim calcmode="lin" valueType="num">
                                      <p:cBhvr>
                                        <p:cTn id="100" dur="1250" fill="hold"/>
                                        <p:tgtEl>
                                          <p:spTgt spid="9"/>
                                        </p:tgtEl>
                                        <p:attrNameLst>
                                          <p:attrName>style.rotation</p:attrName>
                                        </p:attrNameLst>
                                      </p:cBhvr>
                                      <p:tavLst>
                                        <p:tav tm="0">
                                          <p:val>
                                            <p:fltVal val="90"/>
                                          </p:val>
                                        </p:tav>
                                        <p:tav tm="100000">
                                          <p:val>
                                            <p:fltVal val="0"/>
                                          </p:val>
                                        </p:tav>
                                      </p:tavLst>
                                    </p:anim>
                                    <p:animEffect transition="in" filter="fade">
                                      <p:cBhvr>
                                        <p:cTn id="101" dur="1250"/>
                                        <p:tgtEl>
                                          <p:spTgt spid="9"/>
                                        </p:tgtEl>
                                      </p:cBhvr>
                                    </p:animEffect>
                                  </p:childTnLst>
                                </p:cTn>
                              </p:par>
                              <p:par>
                                <p:cTn id="102" presetID="31" presetClass="entr" presetSubtype="0" fill="hold" grpId="0" nodeType="withEffect">
                                  <p:stCondLst>
                                    <p:cond delay="0"/>
                                  </p:stCondLst>
                                  <p:childTnLst>
                                    <p:set>
                                      <p:cBhvr>
                                        <p:cTn id="103" dur="1" fill="hold">
                                          <p:stCondLst>
                                            <p:cond delay="0"/>
                                          </p:stCondLst>
                                        </p:cTn>
                                        <p:tgtEl>
                                          <p:spTgt spid="13"/>
                                        </p:tgtEl>
                                        <p:attrNameLst>
                                          <p:attrName>style.visibility</p:attrName>
                                        </p:attrNameLst>
                                      </p:cBhvr>
                                      <p:to>
                                        <p:strVal val="visible"/>
                                      </p:to>
                                    </p:set>
                                    <p:anim calcmode="lin" valueType="num">
                                      <p:cBhvr>
                                        <p:cTn id="104" dur="1250" fill="hold"/>
                                        <p:tgtEl>
                                          <p:spTgt spid="13"/>
                                        </p:tgtEl>
                                        <p:attrNameLst>
                                          <p:attrName>ppt_w</p:attrName>
                                        </p:attrNameLst>
                                      </p:cBhvr>
                                      <p:tavLst>
                                        <p:tav tm="0">
                                          <p:val>
                                            <p:fltVal val="0"/>
                                          </p:val>
                                        </p:tav>
                                        <p:tav tm="100000">
                                          <p:val>
                                            <p:strVal val="#ppt_w"/>
                                          </p:val>
                                        </p:tav>
                                      </p:tavLst>
                                    </p:anim>
                                    <p:anim calcmode="lin" valueType="num">
                                      <p:cBhvr>
                                        <p:cTn id="105" dur="1250" fill="hold"/>
                                        <p:tgtEl>
                                          <p:spTgt spid="13"/>
                                        </p:tgtEl>
                                        <p:attrNameLst>
                                          <p:attrName>ppt_h</p:attrName>
                                        </p:attrNameLst>
                                      </p:cBhvr>
                                      <p:tavLst>
                                        <p:tav tm="0">
                                          <p:val>
                                            <p:fltVal val="0"/>
                                          </p:val>
                                        </p:tav>
                                        <p:tav tm="100000">
                                          <p:val>
                                            <p:strVal val="#ppt_h"/>
                                          </p:val>
                                        </p:tav>
                                      </p:tavLst>
                                    </p:anim>
                                    <p:anim calcmode="lin" valueType="num">
                                      <p:cBhvr>
                                        <p:cTn id="106" dur="1250" fill="hold"/>
                                        <p:tgtEl>
                                          <p:spTgt spid="13"/>
                                        </p:tgtEl>
                                        <p:attrNameLst>
                                          <p:attrName>style.rotation</p:attrName>
                                        </p:attrNameLst>
                                      </p:cBhvr>
                                      <p:tavLst>
                                        <p:tav tm="0">
                                          <p:val>
                                            <p:fltVal val="90"/>
                                          </p:val>
                                        </p:tav>
                                        <p:tav tm="100000">
                                          <p:val>
                                            <p:fltVal val="0"/>
                                          </p:val>
                                        </p:tav>
                                      </p:tavLst>
                                    </p:anim>
                                    <p:animEffect transition="in" filter="fade">
                                      <p:cBhvr>
                                        <p:cTn id="107" dur="1250"/>
                                        <p:tgtEl>
                                          <p:spTgt spid="13"/>
                                        </p:tgtEl>
                                      </p:cBhvr>
                                    </p:animEffect>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17"/>
                                        </p:tgtEl>
                                        <p:attrNameLst>
                                          <p:attrName>style.visibility</p:attrName>
                                        </p:attrNameLst>
                                      </p:cBhvr>
                                      <p:to>
                                        <p:strVal val="visible"/>
                                      </p:to>
                                    </p:set>
                                    <p:animEffect transition="in" filter="fade">
                                      <p:cBhvr>
                                        <p:cTn id="111" dur="1000"/>
                                        <p:tgtEl>
                                          <p:spTgt spid="17"/>
                                        </p:tgtEl>
                                      </p:cBhvr>
                                    </p:animEffect>
                                    <p:anim calcmode="lin" valueType="num">
                                      <p:cBhvr>
                                        <p:cTn id="112" dur="1000" fill="hold"/>
                                        <p:tgtEl>
                                          <p:spTgt spid="17"/>
                                        </p:tgtEl>
                                        <p:attrNameLst>
                                          <p:attrName>ppt_x</p:attrName>
                                        </p:attrNameLst>
                                      </p:cBhvr>
                                      <p:tavLst>
                                        <p:tav tm="0">
                                          <p:val>
                                            <p:strVal val="#ppt_x"/>
                                          </p:val>
                                        </p:tav>
                                        <p:tav tm="100000">
                                          <p:val>
                                            <p:strVal val="#ppt_x"/>
                                          </p:val>
                                        </p:tav>
                                      </p:tavLst>
                                    </p:anim>
                                    <p:anim calcmode="lin" valueType="num">
                                      <p:cBhvr>
                                        <p:cTn id="11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p:bldP spid="11" grpId="0"/>
      <p:bldP spid="12" grpId="0"/>
      <p:bldP spid="13" grpId="0"/>
      <p:bldP spid="14" grpId="0"/>
      <p:bldP spid="15" grpId="0"/>
      <p:bldP spid="16" grpId="0"/>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1788</TotalTime>
  <Words>1452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2019-11-14T22:39:35Z</dcterms:modified>
</cp:coreProperties>
</file>