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0637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CE61113-01BF-4636-A5AF-2A28C117CE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688" y="473336"/>
            <a:ext cx="3820038" cy="5201322"/>
          </a:xfrm>
          <a:prstGeom prst="rect">
            <a:avLst/>
          </a:prstGeom>
          <a:effectLst>
            <a:outerShdw blurRad="63500" sx="102000" sy="102000" algn="ctr" rotWithShape="0">
              <a:prstClr val="black">
                <a:alpha val="40000"/>
              </a:prstClr>
            </a:outerShdw>
          </a:effectLst>
        </p:spPr>
      </p:pic>
      <p:sp>
        <p:nvSpPr>
          <p:cNvPr id="9" name="Rectangle 8">
            <a:extLst>
              <a:ext uri="{FF2B5EF4-FFF2-40B4-BE49-F238E27FC236}">
                <a16:creationId xmlns:a16="http://schemas.microsoft.com/office/drawing/2014/main" id="{8B22EDE6-3013-4C5B-8D96-8CF83CCEA1C1}"/>
              </a:ext>
            </a:extLst>
          </p:cNvPr>
          <p:cNvSpPr/>
          <p:nvPr/>
        </p:nvSpPr>
        <p:spPr>
          <a:xfrm>
            <a:off x="623944" y="1118795"/>
            <a:ext cx="2872291" cy="378669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446E5000-FC1D-4BDF-B915-597166F866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9509" y="1561203"/>
            <a:ext cx="3473452" cy="4986169"/>
          </a:xfrm>
          <a:prstGeom prst="rect">
            <a:avLst/>
          </a:prstGeom>
          <a:effectLst>
            <a:outerShdw blurRad="63500" sx="102000" sy="102000" algn="ctr" rotWithShape="0">
              <a:prstClr val="black">
                <a:alpha val="40000"/>
              </a:prstClr>
            </a:outerShdw>
          </a:effectLst>
        </p:spPr>
      </p:pic>
      <p:sp>
        <p:nvSpPr>
          <p:cNvPr id="10" name="Rectangle 9">
            <a:extLst>
              <a:ext uri="{FF2B5EF4-FFF2-40B4-BE49-F238E27FC236}">
                <a16:creationId xmlns:a16="http://schemas.microsoft.com/office/drawing/2014/main" id="{081765BD-5450-457B-B580-33DB72C18C19}"/>
              </a:ext>
            </a:extLst>
          </p:cNvPr>
          <p:cNvSpPr/>
          <p:nvPr/>
        </p:nvSpPr>
        <p:spPr>
          <a:xfrm>
            <a:off x="2480245" y="2087831"/>
            <a:ext cx="2048723" cy="3667509"/>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19044CB-130E-4F4B-95FD-76A95EF7D0A0}"/>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2" name="TextBox 11">
            <a:extLst>
              <a:ext uri="{FF2B5EF4-FFF2-40B4-BE49-F238E27FC236}">
                <a16:creationId xmlns:a16="http://schemas.microsoft.com/office/drawing/2014/main" id="{B7D014FE-1C19-4C3E-8B0B-E2FEC502EB83}"/>
              </a:ext>
            </a:extLst>
          </p:cNvPr>
          <p:cNvSpPr txBox="1"/>
          <p:nvPr/>
        </p:nvSpPr>
        <p:spPr>
          <a:xfrm>
            <a:off x="5099056" y="1561202"/>
            <a:ext cx="6564807" cy="5416868"/>
          </a:xfrm>
          <a:prstGeom prst="rect">
            <a:avLst/>
          </a:prstGeom>
          <a:noFill/>
        </p:spPr>
        <p:txBody>
          <a:bodyPr wrap="square" rtlCol="0">
            <a:spAutoFit/>
          </a:bodyPr>
          <a:lstStyle/>
          <a:p>
            <a:r>
              <a:rPr lang="en-US" sz="2200" b="1" dirty="0">
                <a:solidFill>
                  <a:srgbClr val="FE4A1E"/>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1"/>
              </a:solidFill>
              <a:latin typeface="Candara" panose="020E0502030303020204" pitchFamily="34" charset="0"/>
            </a:endParaRPr>
          </a:p>
          <a:p>
            <a:r>
              <a:rPr lang="en-US" sz="2000" b="1" dirty="0">
                <a:solidFill>
                  <a:srgbClr val="5C9AD3"/>
                </a:solidFill>
                <a:latin typeface="Candara" panose="020E0502030303020204" pitchFamily="34" charset="0"/>
              </a:rPr>
              <a:t>Lorem Ipsum Dolor</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r>
              <a:rPr lang="en-US" b="1" dirty="0">
                <a:solidFill>
                  <a:srgbClr val="44546B"/>
                </a:solidFill>
                <a:latin typeface="Candara" panose="020E0502030303020204" pitchFamily="34" charset="0"/>
              </a:rPr>
              <a:t>Lorem Ipsum Dolor</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1"/>
              </a:solidFill>
              <a:latin typeface="Candara" panose="020E0502030303020204" pitchFamily="34" charset="0"/>
            </a:endParaRPr>
          </a:p>
          <a:p>
            <a:r>
              <a:rPr lang="en-US" sz="1600" b="1" dirty="0">
                <a:solidFill>
                  <a:srgbClr val="7A7A7A"/>
                </a:solidFill>
                <a:latin typeface="Candara" panose="020E0502030303020204" pitchFamily="34" charset="0"/>
              </a:rPr>
              <a:t>Lorem Ipsum Dolor</a:t>
            </a:r>
          </a:p>
          <a:p>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13" name="Picture 12">
            <a:hlinkClick r:id="rId6"/>
            <a:extLst>
              <a:ext uri="{FF2B5EF4-FFF2-40B4-BE49-F238E27FC236}">
                <a16:creationId xmlns:a16="http://schemas.microsoft.com/office/drawing/2014/main" id="{4E016A7B-03A2-4557-B981-5AD2C26F6F8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396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anim calcmode="lin" valueType="num">
                                      <p:cBhvr>
                                        <p:cTn id="14" dur="500" fill="hold"/>
                                        <p:tgtEl>
                                          <p:spTgt spid="3"/>
                                        </p:tgtEl>
                                        <p:attrNameLst>
                                          <p:attrName>ppt_x</p:attrName>
                                        </p:attrNameLst>
                                      </p:cBhvr>
                                      <p:tavLst>
                                        <p:tav tm="0">
                                          <p:val>
                                            <p:fltVal val="0.5"/>
                                          </p:val>
                                        </p:tav>
                                        <p:tav tm="100000">
                                          <p:val>
                                            <p:strVal val="#ppt_x"/>
                                          </p:val>
                                        </p:tav>
                                      </p:tavLst>
                                    </p:anim>
                                    <p:anim calcmode="lin" valueType="num">
                                      <p:cBhvr>
                                        <p:cTn id="15" dur="50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14" presetClass="entr" presetSubtype="1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randombar(horizontal)">
                                      <p:cBhvr>
                                        <p:cTn id="19" dur="750"/>
                                        <p:tgtEl>
                                          <p:spTgt spid="9"/>
                                        </p:tgtEl>
                                      </p:cBhvr>
                                    </p:animEffect>
                                  </p:childTnLst>
                                </p:cTn>
                              </p:par>
                            </p:childTnLst>
                          </p:cTn>
                        </p:par>
                        <p:par>
                          <p:cTn id="20" fill="hold">
                            <p:stCondLst>
                              <p:cond delay="1750"/>
                            </p:stCondLst>
                            <p:childTnLst>
                              <p:par>
                                <p:cTn id="21" presetID="53" presetClass="entr" presetSubtype="52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anim calcmode="lin" valueType="num">
                                      <p:cBhvr>
                                        <p:cTn id="26" dur="500" fill="hold"/>
                                        <p:tgtEl>
                                          <p:spTgt spid="8"/>
                                        </p:tgtEl>
                                        <p:attrNameLst>
                                          <p:attrName>ppt_x</p:attrName>
                                        </p:attrNameLst>
                                      </p:cBhvr>
                                      <p:tavLst>
                                        <p:tav tm="0">
                                          <p:val>
                                            <p:fltVal val="0.5"/>
                                          </p:val>
                                        </p:tav>
                                        <p:tav tm="100000">
                                          <p:val>
                                            <p:strVal val="#ppt_x"/>
                                          </p:val>
                                        </p:tav>
                                      </p:tavLst>
                                    </p:anim>
                                    <p:anim calcmode="lin" valueType="num">
                                      <p:cBhvr>
                                        <p:cTn id="27" dur="500" fill="hold"/>
                                        <p:tgtEl>
                                          <p:spTgt spid="8"/>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750"/>
                                        <p:tgtEl>
                                          <p:spTgt spid="10"/>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up)">
                                      <p:cBhvr>
                                        <p:cTn id="35" dur="2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1379</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2018-09-01T21:20:32Z</dcterms:modified>
</cp:coreProperties>
</file>