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8754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F17323-43C7-44B8-ACB3-468315845383}"/>
              </a:ext>
            </a:extLst>
          </p:cNvPr>
          <p:cNvSpPr/>
          <p:nvPr/>
        </p:nvSpPr>
        <p:spPr>
          <a:xfrm>
            <a:off x="0" y="2238392"/>
            <a:ext cx="12192000" cy="2461414"/>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20BB6016-FFAA-47F2-90BF-54BD66CDF98D}"/>
              </a:ext>
            </a:extLst>
          </p:cNvPr>
          <p:cNvSpPr/>
          <p:nvPr/>
        </p:nvSpPr>
        <p:spPr>
          <a:xfrm rot="10800000">
            <a:off x="2156460" y="4841057"/>
            <a:ext cx="304800" cy="304800"/>
          </a:xfrm>
          <a:prstGeom prst="triangl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D60EADCE-3D51-418A-8208-ACE815D554D2}"/>
              </a:ext>
            </a:extLst>
          </p:cNvPr>
          <p:cNvSpPr>
            <a:spLocks noChangeAspect="1"/>
          </p:cNvSpPr>
          <p:nvPr/>
        </p:nvSpPr>
        <p:spPr>
          <a:xfrm>
            <a:off x="1394460" y="2667000"/>
            <a:ext cx="1828800" cy="18288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FB019D9-D3DD-4184-AE14-FDDCB783127F}"/>
              </a:ext>
            </a:extLst>
          </p:cNvPr>
          <p:cNvSpPr txBox="1"/>
          <p:nvPr/>
        </p:nvSpPr>
        <p:spPr>
          <a:xfrm>
            <a:off x="1409700" y="2258568"/>
            <a:ext cx="1828800" cy="307777"/>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p:txBody>
      </p:sp>
      <p:sp>
        <p:nvSpPr>
          <p:cNvPr id="10" name="TextBox 9">
            <a:extLst>
              <a:ext uri="{FF2B5EF4-FFF2-40B4-BE49-F238E27FC236}">
                <a16:creationId xmlns:a16="http://schemas.microsoft.com/office/drawing/2014/main" id="{B2748DC6-1488-4B93-B2C2-30D6F345D071}"/>
              </a:ext>
            </a:extLst>
          </p:cNvPr>
          <p:cNvSpPr txBox="1"/>
          <p:nvPr/>
        </p:nvSpPr>
        <p:spPr>
          <a:xfrm>
            <a:off x="120396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11" name="Isosceles Triangle 10">
            <a:extLst>
              <a:ext uri="{FF2B5EF4-FFF2-40B4-BE49-F238E27FC236}">
                <a16:creationId xmlns:a16="http://schemas.microsoft.com/office/drawing/2014/main" id="{08D0B90B-0F98-484D-81B4-A7CE7B574BA8}"/>
              </a:ext>
            </a:extLst>
          </p:cNvPr>
          <p:cNvSpPr/>
          <p:nvPr/>
        </p:nvSpPr>
        <p:spPr>
          <a:xfrm rot="10800000">
            <a:off x="4625340" y="4844521"/>
            <a:ext cx="304800" cy="304800"/>
          </a:xfrm>
          <a:prstGeom prst="triangl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E140C28-4CA1-4747-8B2C-AAEC9A3D5B73}"/>
              </a:ext>
            </a:extLst>
          </p:cNvPr>
          <p:cNvSpPr>
            <a:spLocks noChangeAspect="1"/>
          </p:cNvSpPr>
          <p:nvPr/>
        </p:nvSpPr>
        <p:spPr>
          <a:xfrm>
            <a:off x="3863340" y="2670464"/>
            <a:ext cx="1828800" cy="18288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D67BD93-7D96-43AF-A3D4-5209E0E1E2BB}"/>
              </a:ext>
            </a:extLst>
          </p:cNvPr>
          <p:cNvSpPr txBox="1"/>
          <p:nvPr/>
        </p:nvSpPr>
        <p:spPr>
          <a:xfrm>
            <a:off x="3863340" y="2258568"/>
            <a:ext cx="1828800" cy="307777"/>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p:txBody>
      </p:sp>
      <p:sp>
        <p:nvSpPr>
          <p:cNvPr id="14" name="TextBox 13">
            <a:extLst>
              <a:ext uri="{FF2B5EF4-FFF2-40B4-BE49-F238E27FC236}">
                <a16:creationId xmlns:a16="http://schemas.microsoft.com/office/drawing/2014/main" id="{6E6E4BA7-8D34-4906-8302-839361665D66}"/>
              </a:ext>
            </a:extLst>
          </p:cNvPr>
          <p:cNvSpPr txBox="1"/>
          <p:nvPr/>
        </p:nvSpPr>
        <p:spPr>
          <a:xfrm>
            <a:off x="3672840" y="5290572"/>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15" name="Isosceles Triangle 14">
            <a:extLst>
              <a:ext uri="{FF2B5EF4-FFF2-40B4-BE49-F238E27FC236}">
                <a16:creationId xmlns:a16="http://schemas.microsoft.com/office/drawing/2014/main" id="{D09ED624-ECD0-4709-8591-F769BEEB9609}"/>
              </a:ext>
            </a:extLst>
          </p:cNvPr>
          <p:cNvSpPr/>
          <p:nvPr/>
        </p:nvSpPr>
        <p:spPr>
          <a:xfrm rot="10800000">
            <a:off x="7094220" y="4841057"/>
            <a:ext cx="304800" cy="304800"/>
          </a:xfrm>
          <a:prstGeom prst="triangl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F74118EB-C5FC-4BEB-862C-F3AE8DB3A815}"/>
              </a:ext>
            </a:extLst>
          </p:cNvPr>
          <p:cNvSpPr>
            <a:spLocks noChangeAspect="1"/>
          </p:cNvSpPr>
          <p:nvPr/>
        </p:nvSpPr>
        <p:spPr>
          <a:xfrm>
            <a:off x="6332220" y="2667000"/>
            <a:ext cx="1828800" cy="18288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F5199170-9812-4920-A6CB-DD4EFA13CFD2}"/>
              </a:ext>
            </a:extLst>
          </p:cNvPr>
          <p:cNvSpPr txBox="1"/>
          <p:nvPr/>
        </p:nvSpPr>
        <p:spPr>
          <a:xfrm>
            <a:off x="6332220" y="2258568"/>
            <a:ext cx="1828800" cy="307777"/>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p:txBody>
      </p:sp>
      <p:sp>
        <p:nvSpPr>
          <p:cNvPr id="18" name="TextBox 17">
            <a:extLst>
              <a:ext uri="{FF2B5EF4-FFF2-40B4-BE49-F238E27FC236}">
                <a16:creationId xmlns:a16="http://schemas.microsoft.com/office/drawing/2014/main" id="{1C7F6C13-7965-4005-BF10-9B13D95B31B8}"/>
              </a:ext>
            </a:extLst>
          </p:cNvPr>
          <p:cNvSpPr txBox="1"/>
          <p:nvPr/>
        </p:nvSpPr>
        <p:spPr>
          <a:xfrm>
            <a:off x="614172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22" name="Isosceles Triangle 21">
            <a:extLst>
              <a:ext uri="{FF2B5EF4-FFF2-40B4-BE49-F238E27FC236}">
                <a16:creationId xmlns:a16="http://schemas.microsoft.com/office/drawing/2014/main" id="{5AB94698-3CC3-4828-8545-9C90463A9C54}"/>
              </a:ext>
            </a:extLst>
          </p:cNvPr>
          <p:cNvSpPr/>
          <p:nvPr/>
        </p:nvSpPr>
        <p:spPr>
          <a:xfrm rot="10800000">
            <a:off x="9563100" y="4841057"/>
            <a:ext cx="304800" cy="304800"/>
          </a:xfrm>
          <a:prstGeom prst="triangl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91EC1B29-CC03-4A6A-B66A-8F4B70F4B9DC}"/>
              </a:ext>
            </a:extLst>
          </p:cNvPr>
          <p:cNvSpPr>
            <a:spLocks noChangeAspect="1"/>
          </p:cNvSpPr>
          <p:nvPr/>
        </p:nvSpPr>
        <p:spPr>
          <a:xfrm>
            <a:off x="8801100" y="2667000"/>
            <a:ext cx="1828800" cy="18288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FD4336B-DD65-41CD-84CB-BF898D873A6E}"/>
              </a:ext>
            </a:extLst>
          </p:cNvPr>
          <p:cNvSpPr txBox="1"/>
          <p:nvPr/>
        </p:nvSpPr>
        <p:spPr>
          <a:xfrm>
            <a:off x="8801100" y="2258568"/>
            <a:ext cx="1828800" cy="307777"/>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p:txBody>
      </p:sp>
      <p:sp>
        <p:nvSpPr>
          <p:cNvPr id="25" name="TextBox 24">
            <a:extLst>
              <a:ext uri="{FF2B5EF4-FFF2-40B4-BE49-F238E27FC236}">
                <a16:creationId xmlns:a16="http://schemas.microsoft.com/office/drawing/2014/main" id="{D2BB1314-0AD1-48AA-B441-04783089078B}"/>
              </a:ext>
            </a:extLst>
          </p:cNvPr>
          <p:cNvSpPr txBox="1"/>
          <p:nvPr/>
        </p:nvSpPr>
        <p:spPr>
          <a:xfrm>
            <a:off x="8610600" y="5287108"/>
            <a:ext cx="2209800" cy="133882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DOLOR </a:t>
            </a:r>
            <a:endParaRPr lang="en-US" sz="1500" dirty="0">
              <a:solidFill>
                <a:srgbClr val="454545"/>
              </a:solidFill>
              <a:latin typeface="Bernard MT Condensed" panose="02050806060905020404" pitchFamily="18" charset="0"/>
            </a:endParaRPr>
          </a:p>
          <a:p>
            <a:pPr algn="ctr"/>
            <a:endParaRPr lang="en-US" sz="2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26" name="TextBox 25">
            <a:extLst>
              <a:ext uri="{FF2B5EF4-FFF2-40B4-BE49-F238E27FC236}">
                <a16:creationId xmlns:a16="http://schemas.microsoft.com/office/drawing/2014/main" id="{EC59FEB2-83AB-4B88-9551-78828090DDE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20" name="Picture 19">
            <a:hlinkClick r:id="rId6"/>
            <a:extLst>
              <a:ext uri="{FF2B5EF4-FFF2-40B4-BE49-F238E27FC236}">
                <a16:creationId xmlns:a16="http://schemas.microsoft.com/office/drawing/2014/main" id="{9C5C2C33-37E6-4B79-BA58-47EF9A6F2EC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26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31"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500"/>
                            </p:stCondLst>
                            <p:childTnLst>
                              <p:par>
                                <p:cTn id="26" presetID="47"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7"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fltVal val="0"/>
                                          </p:val>
                                        </p:tav>
                                        <p:tav tm="100000">
                                          <p:val>
                                            <p:strVal val="#ppt_w"/>
                                          </p:val>
                                        </p:tav>
                                      </p:tavLst>
                                    </p:anim>
                                    <p:anim calcmode="lin" valueType="num">
                                      <p:cBhvr>
                                        <p:cTn id="46" dur="1000" fill="hold"/>
                                        <p:tgtEl>
                                          <p:spTgt spid="12"/>
                                        </p:tgtEl>
                                        <p:attrNameLst>
                                          <p:attrName>ppt_h</p:attrName>
                                        </p:attrNameLst>
                                      </p:cBhvr>
                                      <p:tavLst>
                                        <p:tav tm="0">
                                          <p:val>
                                            <p:fltVal val="0"/>
                                          </p:val>
                                        </p:tav>
                                        <p:tav tm="100000">
                                          <p:val>
                                            <p:strVal val="#ppt_h"/>
                                          </p:val>
                                        </p:tav>
                                      </p:tavLst>
                                    </p:anim>
                                    <p:anim calcmode="lin" valueType="num">
                                      <p:cBhvr>
                                        <p:cTn id="47" dur="1000" fill="hold"/>
                                        <p:tgtEl>
                                          <p:spTgt spid="12"/>
                                        </p:tgtEl>
                                        <p:attrNameLst>
                                          <p:attrName>style.rotation</p:attrName>
                                        </p:attrNameLst>
                                      </p:cBhvr>
                                      <p:tavLst>
                                        <p:tav tm="0">
                                          <p:val>
                                            <p:fltVal val="90"/>
                                          </p:val>
                                        </p:tav>
                                        <p:tav tm="100000">
                                          <p:val>
                                            <p:fltVal val="0"/>
                                          </p:val>
                                        </p:tav>
                                      </p:tavLst>
                                    </p:anim>
                                    <p:animEffect transition="in" filter="fade">
                                      <p:cBhvr>
                                        <p:cTn id="48" dur="1000"/>
                                        <p:tgtEl>
                                          <p:spTgt spid="12"/>
                                        </p:tgtEl>
                                      </p:cBhvr>
                                    </p:animEffect>
                                  </p:childTnLst>
                                </p:cTn>
                              </p:par>
                            </p:childTnLst>
                          </p:cTn>
                        </p:par>
                        <p:par>
                          <p:cTn id="49" fill="hold">
                            <p:stCondLst>
                              <p:cond delay="6500"/>
                            </p:stCondLst>
                            <p:childTnLst>
                              <p:par>
                                <p:cTn id="50" presetID="47" presetClass="entr" presetSubtype="0" fill="hold" grpId="0"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anim calcmode="lin" valueType="num">
                                      <p:cBhvr>
                                        <p:cTn id="53" dur="1000" fill="hold"/>
                                        <p:tgtEl>
                                          <p:spTgt spid="11"/>
                                        </p:tgtEl>
                                        <p:attrNameLst>
                                          <p:attrName>ppt_x</p:attrName>
                                        </p:attrNameLst>
                                      </p:cBhvr>
                                      <p:tavLst>
                                        <p:tav tm="0">
                                          <p:val>
                                            <p:strVal val="#ppt_x"/>
                                          </p:val>
                                        </p:tav>
                                        <p:tav tm="100000">
                                          <p:val>
                                            <p:strVal val="#ppt_x"/>
                                          </p:val>
                                        </p:tav>
                                      </p:tavLst>
                                    </p:anim>
                                    <p:anim calcmode="lin" valueType="num">
                                      <p:cBhvr>
                                        <p:cTn id="54" dur="1000" fill="hold"/>
                                        <p:tgtEl>
                                          <p:spTgt spid="11"/>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7500"/>
                            </p:stCondLst>
                            <p:childTnLst>
                              <p:par>
                                <p:cTn id="61" presetID="4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8500"/>
                            </p:stCondLst>
                            <p:childTnLst>
                              <p:par>
                                <p:cTn id="67" presetID="31" presetClass="entr" presetSubtype="0"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1000" fill="hold"/>
                                        <p:tgtEl>
                                          <p:spTgt spid="16"/>
                                        </p:tgtEl>
                                        <p:attrNameLst>
                                          <p:attrName>ppt_w</p:attrName>
                                        </p:attrNameLst>
                                      </p:cBhvr>
                                      <p:tavLst>
                                        <p:tav tm="0">
                                          <p:val>
                                            <p:fltVal val="0"/>
                                          </p:val>
                                        </p:tav>
                                        <p:tav tm="100000">
                                          <p:val>
                                            <p:strVal val="#ppt_w"/>
                                          </p:val>
                                        </p:tav>
                                      </p:tavLst>
                                    </p:anim>
                                    <p:anim calcmode="lin" valueType="num">
                                      <p:cBhvr>
                                        <p:cTn id="70" dur="1000" fill="hold"/>
                                        <p:tgtEl>
                                          <p:spTgt spid="16"/>
                                        </p:tgtEl>
                                        <p:attrNameLst>
                                          <p:attrName>ppt_h</p:attrName>
                                        </p:attrNameLst>
                                      </p:cBhvr>
                                      <p:tavLst>
                                        <p:tav tm="0">
                                          <p:val>
                                            <p:fltVal val="0"/>
                                          </p:val>
                                        </p:tav>
                                        <p:tav tm="100000">
                                          <p:val>
                                            <p:strVal val="#ppt_h"/>
                                          </p:val>
                                        </p:tav>
                                      </p:tavLst>
                                    </p:anim>
                                    <p:anim calcmode="lin" valueType="num">
                                      <p:cBhvr>
                                        <p:cTn id="71" dur="1000" fill="hold"/>
                                        <p:tgtEl>
                                          <p:spTgt spid="16"/>
                                        </p:tgtEl>
                                        <p:attrNameLst>
                                          <p:attrName>style.rotation</p:attrName>
                                        </p:attrNameLst>
                                      </p:cBhvr>
                                      <p:tavLst>
                                        <p:tav tm="0">
                                          <p:val>
                                            <p:fltVal val="90"/>
                                          </p:val>
                                        </p:tav>
                                        <p:tav tm="100000">
                                          <p:val>
                                            <p:fltVal val="0"/>
                                          </p:val>
                                        </p:tav>
                                      </p:tavLst>
                                    </p:anim>
                                    <p:animEffect transition="in" filter="fade">
                                      <p:cBhvr>
                                        <p:cTn id="72" dur="1000"/>
                                        <p:tgtEl>
                                          <p:spTgt spid="16"/>
                                        </p:tgtEl>
                                      </p:cBhvr>
                                    </p:animEffect>
                                  </p:childTnLst>
                                </p:cTn>
                              </p:par>
                            </p:childTnLst>
                          </p:cTn>
                        </p:par>
                        <p:par>
                          <p:cTn id="73" fill="hold">
                            <p:stCondLst>
                              <p:cond delay="9500"/>
                            </p:stCondLst>
                            <p:childTnLst>
                              <p:par>
                                <p:cTn id="74" presetID="47" presetClass="entr" presetSubtype="0"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1000"/>
                                        <p:tgtEl>
                                          <p:spTgt spid="15"/>
                                        </p:tgtEl>
                                      </p:cBhvr>
                                    </p:animEffect>
                                    <p:anim calcmode="lin" valueType="num">
                                      <p:cBhvr>
                                        <p:cTn id="77" dur="1000" fill="hold"/>
                                        <p:tgtEl>
                                          <p:spTgt spid="15"/>
                                        </p:tgtEl>
                                        <p:attrNameLst>
                                          <p:attrName>ppt_x</p:attrName>
                                        </p:attrNameLst>
                                      </p:cBhvr>
                                      <p:tavLst>
                                        <p:tav tm="0">
                                          <p:val>
                                            <p:strVal val="#ppt_x"/>
                                          </p:val>
                                        </p:tav>
                                        <p:tav tm="100000">
                                          <p:val>
                                            <p:strVal val="#ppt_x"/>
                                          </p:val>
                                        </p:tav>
                                      </p:tavLst>
                                    </p:anim>
                                    <p:anim calcmode="lin" valueType="num">
                                      <p:cBhvr>
                                        <p:cTn id="78" dur="1000" fill="hold"/>
                                        <p:tgtEl>
                                          <p:spTgt spid="15"/>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7"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1000"/>
                                        <p:tgtEl>
                                          <p:spTgt spid="24"/>
                                        </p:tgtEl>
                                      </p:cBhvr>
                                    </p:animEffect>
                                    <p:anim calcmode="lin" valueType="num">
                                      <p:cBhvr>
                                        <p:cTn id="88" dur="1000" fill="hold"/>
                                        <p:tgtEl>
                                          <p:spTgt spid="24"/>
                                        </p:tgtEl>
                                        <p:attrNameLst>
                                          <p:attrName>ppt_x</p:attrName>
                                        </p:attrNameLst>
                                      </p:cBhvr>
                                      <p:tavLst>
                                        <p:tav tm="0">
                                          <p:val>
                                            <p:strVal val="#ppt_x"/>
                                          </p:val>
                                        </p:tav>
                                        <p:tav tm="100000">
                                          <p:val>
                                            <p:strVal val="#ppt_x"/>
                                          </p:val>
                                        </p:tav>
                                      </p:tavLst>
                                    </p:anim>
                                    <p:anim calcmode="lin" valueType="num">
                                      <p:cBhvr>
                                        <p:cTn id="89" dur="1000" fill="hold"/>
                                        <p:tgtEl>
                                          <p:spTgt spid="24"/>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31"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 calcmode="lin" valueType="num">
                                      <p:cBhvr>
                                        <p:cTn id="93" dur="1000" fill="hold"/>
                                        <p:tgtEl>
                                          <p:spTgt spid="23"/>
                                        </p:tgtEl>
                                        <p:attrNameLst>
                                          <p:attrName>ppt_w</p:attrName>
                                        </p:attrNameLst>
                                      </p:cBhvr>
                                      <p:tavLst>
                                        <p:tav tm="0">
                                          <p:val>
                                            <p:fltVal val="0"/>
                                          </p:val>
                                        </p:tav>
                                        <p:tav tm="100000">
                                          <p:val>
                                            <p:strVal val="#ppt_w"/>
                                          </p:val>
                                        </p:tav>
                                      </p:tavLst>
                                    </p:anim>
                                    <p:anim calcmode="lin" valueType="num">
                                      <p:cBhvr>
                                        <p:cTn id="94" dur="1000" fill="hold"/>
                                        <p:tgtEl>
                                          <p:spTgt spid="23"/>
                                        </p:tgtEl>
                                        <p:attrNameLst>
                                          <p:attrName>ppt_h</p:attrName>
                                        </p:attrNameLst>
                                      </p:cBhvr>
                                      <p:tavLst>
                                        <p:tav tm="0">
                                          <p:val>
                                            <p:fltVal val="0"/>
                                          </p:val>
                                        </p:tav>
                                        <p:tav tm="100000">
                                          <p:val>
                                            <p:strVal val="#ppt_h"/>
                                          </p:val>
                                        </p:tav>
                                      </p:tavLst>
                                    </p:anim>
                                    <p:anim calcmode="lin" valueType="num">
                                      <p:cBhvr>
                                        <p:cTn id="95" dur="1000" fill="hold"/>
                                        <p:tgtEl>
                                          <p:spTgt spid="23"/>
                                        </p:tgtEl>
                                        <p:attrNameLst>
                                          <p:attrName>style.rotation</p:attrName>
                                        </p:attrNameLst>
                                      </p:cBhvr>
                                      <p:tavLst>
                                        <p:tav tm="0">
                                          <p:val>
                                            <p:fltVal val="90"/>
                                          </p:val>
                                        </p:tav>
                                        <p:tav tm="100000">
                                          <p:val>
                                            <p:fltVal val="0"/>
                                          </p:val>
                                        </p:tav>
                                      </p:tavLst>
                                    </p:anim>
                                    <p:animEffect transition="in" filter="fade">
                                      <p:cBhvr>
                                        <p:cTn id="96" dur="1000"/>
                                        <p:tgtEl>
                                          <p:spTgt spid="23"/>
                                        </p:tgtEl>
                                      </p:cBhvr>
                                    </p:animEffect>
                                  </p:childTnLst>
                                </p:cTn>
                              </p:par>
                            </p:childTnLst>
                          </p:cTn>
                        </p:par>
                        <p:par>
                          <p:cTn id="97" fill="hold">
                            <p:stCondLst>
                              <p:cond delay="12500"/>
                            </p:stCondLst>
                            <p:childTnLst>
                              <p:par>
                                <p:cTn id="98" presetID="47" presetClass="entr" presetSubtype="0"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fade">
                                      <p:cBhvr>
                                        <p:cTn id="100" dur="1000"/>
                                        <p:tgtEl>
                                          <p:spTgt spid="22"/>
                                        </p:tgtEl>
                                      </p:cBhvr>
                                    </p:animEffect>
                                    <p:anim calcmode="lin" valueType="num">
                                      <p:cBhvr>
                                        <p:cTn id="101" dur="1000" fill="hold"/>
                                        <p:tgtEl>
                                          <p:spTgt spid="22"/>
                                        </p:tgtEl>
                                        <p:attrNameLst>
                                          <p:attrName>ppt_x</p:attrName>
                                        </p:attrNameLst>
                                      </p:cBhvr>
                                      <p:tavLst>
                                        <p:tav tm="0">
                                          <p:val>
                                            <p:strVal val="#ppt_x"/>
                                          </p:val>
                                        </p:tav>
                                        <p:tav tm="100000">
                                          <p:val>
                                            <p:strVal val="#ppt_x"/>
                                          </p:val>
                                        </p:tav>
                                      </p:tavLst>
                                    </p:anim>
                                    <p:anim calcmode="lin" valueType="num">
                                      <p:cBhvr>
                                        <p:cTn id="102" dur="1000" fill="hold"/>
                                        <p:tgtEl>
                                          <p:spTgt spid="22"/>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fade">
                                      <p:cBhvr>
                                        <p:cTn id="105" dur="1000"/>
                                        <p:tgtEl>
                                          <p:spTgt spid="25"/>
                                        </p:tgtEl>
                                      </p:cBhvr>
                                    </p:animEffect>
                                    <p:anim calcmode="lin" valueType="num">
                                      <p:cBhvr>
                                        <p:cTn id="106" dur="1000" fill="hold"/>
                                        <p:tgtEl>
                                          <p:spTgt spid="25"/>
                                        </p:tgtEl>
                                        <p:attrNameLst>
                                          <p:attrName>ppt_x</p:attrName>
                                        </p:attrNameLst>
                                      </p:cBhvr>
                                      <p:tavLst>
                                        <p:tav tm="0">
                                          <p:val>
                                            <p:strVal val="#ppt_x"/>
                                          </p:val>
                                        </p:tav>
                                        <p:tav tm="100000">
                                          <p:val>
                                            <p:strVal val="#ppt_x"/>
                                          </p:val>
                                        </p:tav>
                                      </p:tavLst>
                                    </p:anim>
                                    <p:anim calcmode="lin" valueType="num">
                                      <p:cBhvr>
                                        <p:cTn id="107"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9" grpId="0"/>
      <p:bldP spid="10" grpId="0"/>
      <p:bldP spid="11" grpId="0" animBg="1"/>
      <p:bldP spid="12" grpId="0" animBg="1"/>
      <p:bldP spid="13" grpId="0"/>
      <p:bldP spid="14" grpId="0"/>
      <p:bldP spid="15" grpId="0" animBg="1"/>
      <p:bldP spid="16" grpId="0" animBg="1"/>
      <p:bldP spid="17" grpId="0"/>
      <p:bldP spid="18" grpId="0"/>
      <p:bldP spid="22" grpId="0" animBg="1"/>
      <p:bldP spid="23" grpId="0" animBg="1"/>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1786</TotalTime>
  <Words>1405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2019-11-14T22:37:07Z</dcterms:modified>
</cp:coreProperties>
</file>