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398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B894B51C-774B-4D36-8DEF-0886255EBBF6}"/>
              </a:ext>
            </a:extLst>
          </p:cNvPr>
          <p:cNvSpPr txBox="1"/>
          <p:nvPr/>
        </p:nvSpPr>
        <p:spPr>
          <a:xfrm>
            <a:off x="228316" y="2564340"/>
            <a:ext cx="2286000" cy="1188720"/>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1" name="TextBox 30">
            <a:extLst>
              <a:ext uri="{FF2B5EF4-FFF2-40B4-BE49-F238E27FC236}">
                <a16:creationId xmlns:a16="http://schemas.microsoft.com/office/drawing/2014/main" id="{C6621880-BECF-44A0-AB52-F63F956B341D}"/>
              </a:ext>
            </a:extLst>
          </p:cNvPr>
          <p:cNvSpPr txBox="1"/>
          <p:nvPr/>
        </p:nvSpPr>
        <p:spPr>
          <a:xfrm>
            <a:off x="9704536" y="2564340"/>
            <a:ext cx="2286000" cy="1188720"/>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2" name="TextBox 31">
            <a:extLst>
              <a:ext uri="{FF2B5EF4-FFF2-40B4-BE49-F238E27FC236}">
                <a16:creationId xmlns:a16="http://schemas.microsoft.com/office/drawing/2014/main" id="{44D0EAA2-83B3-4AC3-8B6F-E88D6D868406}"/>
              </a:ext>
            </a:extLst>
          </p:cNvPr>
          <p:cNvSpPr txBox="1"/>
          <p:nvPr/>
        </p:nvSpPr>
        <p:spPr>
          <a:xfrm>
            <a:off x="238474" y="3768975"/>
            <a:ext cx="2286000" cy="1188720"/>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3" name="TextBox 32">
            <a:extLst>
              <a:ext uri="{FF2B5EF4-FFF2-40B4-BE49-F238E27FC236}">
                <a16:creationId xmlns:a16="http://schemas.microsoft.com/office/drawing/2014/main" id="{75B04561-AC43-4336-8CEF-1E8AEEACC687}"/>
              </a:ext>
            </a:extLst>
          </p:cNvPr>
          <p:cNvSpPr txBox="1"/>
          <p:nvPr/>
        </p:nvSpPr>
        <p:spPr>
          <a:xfrm>
            <a:off x="9712291" y="3768975"/>
            <a:ext cx="2286000" cy="1188720"/>
          </a:xfrm>
          <a:prstGeom prst="rect">
            <a:avLst/>
          </a:prstGeom>
          <a:noFill/>
        </p:spPr>
        <p:txBody>
          <a:bodyPr wrap="square" rtlCol="0">
            <a:spAutoFit/>
          </a:bodyPr>
          <a:lstStyle/>
          <a:p>
            <a:pPr defTabSz="1219170">
              <a:spcBef>
                <a:spcPct val="20000"/>
              </a:spcBef>
              <a:defRPr/>
            </a:pPr>
            <a:r>
              <a:rPr lang="en-US" sz="1400" dirty="0">
                <a:solidFill>
                  <a:srgbClr val="205F79"/>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4" name="TextBox 33">
            <a:extLst>
              <a:ext uri="{FF2B5EF4-FFF2-40B4-BE49-F238E27FC236}">
                <a16:creationId xmlns:a16="http://schemas.microsoft.com/office/drawing/2014/main" id="{2F315DDD-73F4-4D41-B412-75EB4990BC32}"/>
              </a:ext>
            </a:extLst>
          </p:cNvPr>
          <p:cNvSpPr txBox="1"/>
          <p:nvPr/>
        </p:nvSpPr>
        <p:spPr>
          <a:xfrm>
            <a:off x="242699" y="5012834"/>
            <a:ext cx="2286000" cy="1188720"/>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5" name="TextBox 34">
            <a:extLst>
              <a:ext uri="{FF2B5EF4-FFF2-40B4-BE49-F238E27FC236}">
                <a16:creationId xmlns:a16="http://schemas.microsoft.com/office/drawing/2014/main" id="{AF0C4CD7-029A-446E-8C8F-FEEC6EC4E60C}"/>
              </a:ext>
            </a:extLst>
          </p:cNvPr>
          <p:cNvSpPr txBox="1"/>
          <p:nvPr/>
        </p:nvSpPr>
        <p:spPr>
          <a:xfrm>
            <a:off x="9701770" y="5012834"/>
            <a:ext cx="2286000" cy="1188720"/>
          </a:xfrm>
          <a:prstGeom prst="rect">
            <a:avLst/>
          </a:prstGeom>
          <a:noFill/>
        </p:spPr>
        <p:txBody>
          <a:bodyPr wrap="square" rtlCol="0">
            <a:spAutoFit/>
          </a:bodyPr>
          <a:lstStyle/>
          <a:p>
            <a:pPr defTabSz="1219170">
              <a:spcBef>
                <a:spcPct val="20000"/>
              </a:spcBef>
              <a:defRPr/>
            </a:pPr>
            <a:r>
              <a:rPr lang="en-US" sz="1400" dirty="0">
                <a:solidFill>
                  <a:srgbClr val="04866C"/>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59" name="TextBox 58">
            <a:extLst>
              <a:ext uri="{FF2B5EF4-FFF2-40B4-BE49-F238E27FC236}">
                <a16:creationId xmlns:a16="http://schemas.microsoft.com/office/drawing/2014/main" id="{6F1AC31A-3CFD-4DD1-ABFD-8FEA476E3C0F}"/>
              </a:ext>
            </a:extLst>
          </p:cNvPr>
          <p:cNvSpPr txBox="1"/>
          <p:nvPr/>
        </p:nvSpPr>
        <p:spPr>
          <a:xfrm>
            <a:off x="2731570" y="5763852"/>
            <a:ext cx="6516347" cy="947952"/>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cxnSp>
        <p:nvCxnSpPr>
          <p:cNvPr id="5" name="Straight Connector 4">
            <a:extLst>
              <a:ext uri="{FF2B5EF4-FFF2-40B4-BE49-F238E27FC236}">
                <a16:creationId xmlns:a16="http://schemas.microsoft.com/office/drawing/2014/main" id="{38120E34-2DFF-4B9E-83C7-38F96B669FB0}"/>
              </a:ext>
            </a:extLst>
          </p:cNvPr>
          <p:cNvCxnSpPr/>
          <p:nvPr/>
        </p:nvCxnSpPr>
        <p:spPr>
          <a:xfrm>
            <a:off x="3272894" y="3186096"/>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EE0A207-D9FE-417E-8038-C0EBB956551A}"/>
              </a:ext>
            </a:extLst>
          </p:cNvPr>
          <p:cNvCxnSpPr/>
          <p:nvPr/>
        </p:nvCxnSpPr>
        <p:spPr>
          <a:xfrm>
            <a:off x="3272894" y="3896634"/>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65AC634-FC99-483E-AB70-EC1E157FAF70}"/>
              </a:ext>
            </a:extLst>
          </p:cNvPr>
          <p:cNvCxnSpPr/>
          <p:nvPr/>
        </p:nvCxnSpPr>
        <p:spPr>
          <a:xfrm>
            <a:off x="3272894" y="4607173"/>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5B32EF-935B-44D0-B91E-CC249A93A9A7}"/>
              </a:ext>
            </a:extLst>
          </p:cNvPr>
          <p:cNvCxnSpPr/>
          <p:nvPr/>
        </p:nvCxnSpPr>
        <p:spPr>
          <a:xfrm>
            <a:off x="3272894" y="5317712"/>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9047CD7-3AF9-47DB-AE7B-655120FDEDFA}"/>
              </a:ext>
            </a:extLst>
          </p:cNvPr>
          <p:cNvCxnSpPr/>
          <p:nvPr/>
        </p:nvCxnSpPr>
        <p:spPr>
          <a:xfrm>
            <a:off x="3272894" y="1765018"/>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F8D8C55-D833-4982-867A-9C2358F0279B}"/>
              </a:ext>
            </a:extLst>
          </p:cNvPr>
          <p:cNvCxnSpPr/>
          <p:nvPr/>
        </p:nvCxnSpPr>
        <p:spPr>
          <a:xfrm>
            <a:off x="3272894" y="2475557"/>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grpSp>
        <p:nvGrpSpPr>
          <p:cNvPr id="74" name="Group 73">
            <a:extLst>
              <a:ext uri="{FF2B5EF4-FFF2-40B4-BE49-F238E27FC236}">
                <a16:creationId xmlns:a16="http://schemas.microsoft.com/office/drawing/2014/main" id="{137C7E7B-E6B3-4F91-9947-A9F9169FFE3C}"/>
              </a:ext>
            </a:extLst>
          </p:cNvPr>
          <p:cNvGrpSpPr/>
          <p:nvPr/>
        </p:nvGrpSpPr>
        <p:grpSpPr>
          <a:xfrm>
            <a:off x="3298074" y="2579547"/>
            <a:ext cx="1507857" cy="2964169"/>
            <a:chOff x="3298074" y="2579547"/>
            <a:chExt cx="1507857" cy="2964169"/>
          </a:xfrm>
        </p:grpSpPr>
        <p:sp>
          <p:nvSpPr>
            <p:cNvPr id="23" name="Freeform 6">
              <a:extLst>
                <a:ext uri="{FF2B5EF4-FFF2-40B4-BE49-F238E27FC236}">
                  <a16:creationId xmlns:a16="http://schemas.microsoft.com/office/drawing/2014/main" id="{B39FB1D3-CE84-452E-ABC3-7B4DE0701D36}"/>
                </a:ext>
              </a:extLst>
            </p:cNvPr>
            <p:cNvSpPr>
              <a:spLocks/>
            </p:cNvSpPr>
            <p:nvPr/>
          </p:nvSpPr>
          <p:spPr bwMode="auto">
            <a:xfrm>
              <a:off x="3298074" y="2579547"/>
              <a:ext cx="1507857" cy="2964169"/>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8" name="Text Box 10">
              <a:extLst>
                <a:ext uri="{FF2B5EF4-FFF2-40B4-BE49-F238E27FC236}">
                  <a16:creationId xmlns:a16="http://schemas.microsoft.com/office/drawing/2014/main" id="{08EE34CD-6B08-41B3-895C-DC6EAFB32D1E}"/>
                </a:ext>
              </a:extLst>
            </p:cNvPr>
            <p:cNvSpPr txBox="1">
              <a:spLocks noChangeArrowheads="1"/>
            </p:cNvSpPr>
            <p:nvPr/>
          </p:nvSpPr>
          <p:spPr bwMode="auto">
            <a:xfrm>
              <a:off x="3791317" y="4752330"/>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nvGrpSpPr>
          <p:cNvPr id="61" name="Group 60">
            <a:extLst>
              <a:ext uri="{FF2B5EF4-FFF2-40B4-BE49-F238E27FC236}">
                <a16:creationId xmlns:a16="http://schemas.microsoft.com/office/drawing/2014/main" id="{655E812D-A5C3-4D84-9C14-8C36CBCC2A51}"/>
              </a:ext>
            </a:extLst>
          </p:cNvPr>
          <p:cNvGrpSpPr/>
          <p:nvPr/>
        </p:nvGrpSpPr>
        <p:grpSpPr>
          <a:xfrm>
            <a:off x="2514316" y="1611799"/>
            <a:ext cx="731520" cy="3079723"/>
            <a:chOff x="7060820" y="1307542"/>
            <a:chExt cx="731520" cy="3399107"/>
          </a:xfrm>
        </p:grpSpPr>
        <p:sp>
          <p:nvSpPr>
            <p:cNvPr id="67" name="TextBox 66">
              <a:extLst>
                <a:ext uri="{FF2B5EF4-FFF2-40B4-BE49-F238E27FC236}">
                  <a16:creationId xmlns:a16="http://schemas.microsoft.com/office/drawing/2014/main" id="{307DD0EC-5FCE-4F0A-94B7-5E88DE433AB0}"/>
                </a:ext>
              </a:extLst>
            </p:cNvPr>
            <p:cNvSpPr txBox="1"/>
            <p:nvPr/>
          </p:nvSpPr>
          <p:spPr>
            <a:xfrm>
              <a:off x="7150608" y="4434894"/>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$20,000</a:t>
              </a:r>
            </a:p>
          </p:txBody>
        </p:sp>
        <p:sp>
          <p:nvSpPr>
            <p:cNvPr id="68" name="TextBox 67">
              <a:extLst>
                <a:ext uri="{FF2B5EF4-FFF2-40B4-BE49-F238E27FC236}">
                  <a16:creationId xmlns:a16="http://schemas.microsoft.com/office/drawing/2014/main" id="{BBFF663D-221C-4C8E-A827-FDFF5AB82378}"/>
                </a:ext>
              </a:extLst>
            </p:cNvPr>
            <p:cNvSpPr txBox="1"/>
            <p:nvPr/>
          </p:nvSpPr>
          <p:spPr>
            <a:xfrm>
              <a:off x="7150608" y="3658846"/>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$40,000</a:t>
              </a:r>
            </a:p>
          </p:txBody>
        </p:sp>
        <p:sp>
          <p:nvSpPr>
            <p:cNvPr id="69" name="TextBox 68">
              <a:extLst>
                <a:ext uri="{FF2B5EF4-FFF2-40B4-BE49-F238E27FC236}">
                  <a16:creationId xmlns:a16="http://schemas.microsoft.com/office/drawing/2014/main" id="{9F41B7C6-46D6-4674-BA93-3AB3803C5069}"/>
                </a:ext>
              </a:extLst>
            </p:cNvPr>
            <p:cNvSpPr txBox="1"/>
            <p:nvPr/>
          </p:nvSpPr>
          <p:spPr>
            <a:xfrm>
              <a:off x="7150608" y="2882800"/>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$60,000</a:t>
              </a:r>
            </a:p>
          </p:txBody>
        </p:sp>
        <p:sp>
          <p:nvSpPr>
            <p:cNvPr id="70" name="TextBox 69">
              <a:extLst>
                <a:ext uri="{FF2B5EF4-FFF2-40B4-BE49-F238E27FC236}">
                  <a16:creationId xmlns:a16="http://schemas.microsoft.com/office/drawing/2014/main" id="{D201410D-8262-4BE6-B7CE-1F332CDA964B}"/>
                </a:ext>
              </a:extLst>
            </p:cNvPr>
            <p:cNvSpPr txBox="1"/>
            <p:nvPr/>
          </p:nvSpPr>
          <p:spPr>
            <a:xfrm>
              <a:off x="7150608" y="2083588"/>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$80,000</a:t>
              </a:r>
            </a:p>
          </p:txBody>
        </p:sp>
        <p:sp>
          <p:nvSpPr>
            <p:cNvPr id="71" name="TextBox 70">
              <a:extLst>
                <a:ext uri="{FF2B5EF4-FFF2-40B4-BE49-F238E27FC236}">
                  <a16:creationId xmlns:a16="http://schemas.microsoft.com/office/drawing/2014/main" id="{00EFE95B-258B-4E0C-8DC0-D9E5990E3046}"/>
                </a:ext>
              </a:extLst>
            </p:cNvPr>
            <p:cNvSpPr txBox="1"/>
            <p:nvPr/>
          </p:nvSpPr>
          <p:spPr>
            <a:xfrm>
              <a:off x="7060820" y="1307542"/>
              <a:ext cx="73152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$100,000</a:t>
              </a:r>
            </a:p>
          </p:txBody>
        </p:sp>
      </p:grpSp>
      <p:sp>
        <p:nvSpPr>
          <p:cNvPr id="73" name="TextBox 72">
            <a:extLst>
              <a:ext uri="{FF2B5EF4-FFF2-40B4-BE49-F238E27FC236}">
                <a16:creationId xmlns:a16="http://schemas.microsoft.com/office/drawing/2014/main" id="{92FE4C92-0A3B-4258-93E2-24EB627F7DBC}"/>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grpSp>
        <p:nvGrpSpPr>
          <p:cNvPr id="75" name="Group 74">
            <a:extLst>
              <a:ext uri="{FF2B5EF4-FFF2-40B4-BE49-F238E27FC236}">
                <a16:creationId xmlns:a16="http://schemas.microsoft.com/office/drawing/2014/main" id="{51AA4DE5-ACD6-4F79-948E-5AFA34E1AD29}"/>
              </a:ext>
            </a:extLst>
          </p:cNvPr>
          <p:cNvGrpSpPr/>
          <p:nvPr/>
        </p:nvGrpSpPr>
        <p:grpSpPr>
          <a:xfrm>
            <a:off x="4193440" y="3541535"/>
            <a:ext cx="1507857" cy="2002183"/>
            <a:chOff x="4193440" y="3541535"/>
            <a:chExt cx="1507857" cy="2002183"/>
          </a:xfrm>
        </p:grpSpPr>
        <p:sp>
          <p:nvSpPr>
            <p:cNvPr id="24" name="Freeform 6">
              <a:extLst>
                <a:ext uri="{FF2B5EF4-FFF2-40B4-BE49-F238E27FC236}">
                  <a16:creationId xmlns:a16="http://schemas.microsoft.com/office/drawing/2014/main" id="{8F3777C4-C411-40CB-8F05-B1DB4F746C35}"/>
                </a:ext>
              </a:extLst>
            </p:cNvPr>
            <p:cNvSpPr>
              <a:spLocks/>
            </p:cNvSpPr>
            <p:nvPr/>
          </p:nvSpPr>
          <p:spPr bwMode="auto">
            <a:xfrm>
              <a:off x="4193440" y="3541535"/>
              <a:ext cx="1507857" cy="2002183"/>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7" name="Text Box 10">
              <a:extLst>
                <a:ext uri="{FF2B5EF4-FFF2-40B4-BE49-F238E27FC236}">
                  <a16:creationId xmlns:a16="http://schemas.microsoft.com/office/drawing/2014/main" id="{B68989E3-5B40-4456-964F-672CECAA56B9}"/>
                </a:ext>
              </a:extLst>
            </p:cNvPr>
            <p:cNvSpPr txBox="1">
              <a:spLocks noChangeArrowheads="1"/>
            </p:cNvSpPr>
            <p:nvPr/>
          </p:nvSpPr>
          <p:spPr bwMode="auto">
            <a:xfrm>
              <a:off x="4713723" y="4743827"/>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nvGrpSpPr>
          <p:cNvPr id="76" name="Group 75">
            <a:extLst>
              <a:ext uri="{FF2B5EF4-FFF2-40B4-BE49-F238E27FC236}">
                <a16:creationId xmlns:a16="http://schemas.microsoft.com/office/drawing/2014/main" id="{3F6F524D-6026-4509-BA77-36DE4BBB43C8}"/>
              </a:ext>
            </a:extLst>
          </p:cNvPr>
          <p:cNvGrpSpPr/>
          <p:nvPr/>
        </p:nvGrpSpPr>
        <p:grpSpPr>
          <a:xfrm>
            <a:off x="5088806" y="2317187"/>
            <a:ext cx="1507857" cy="3226531"/>
            <a:chOff x="5088806" y="2317187"/>
            <a:chExt cx="1507857" cy="3226531"/>
          </a:xfrm>
        </p:grpSpPr>
        <p:sp>
          <p:nvSpPr>
            <p:cNvPr id="25" name="Freeform 6">
              <a:extLst>
                <a:ext uri="{FF2B5EF4-FFF2-40B4-BE49-F238E27FC236}">
                  <a16:creationId xmlns:a16="http://schemas.microsoft.com/office/drawing/2014/main" id="{23B04561-9C10-40A6-BFE4-F6D41DF06E72}"/>
                </a:ext>
              </a:extLst>
            </p:cNvPr>
            <p:cNvSpPr>
              <a:spLocks/>
            </p:cNvSpPr>
            <p:nvPr/>
          </p:nvSpPr>
          <p:spPr bwMode="auto">
            <a:xfrm>
              <a:off x="5088806" y="2317187"/>
              <a:ext cx="1507857" cy="3226531"/>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6" name="Text Box 10">
              <a:extLst>
                <a:ext uri="{FF2B5EF4-FFF2-40B4-BE49-F238E27FC236}">
                  <a16:creationId xmlns:a16="http://schemas.microsoft.com/office/drawing/2014/main" id="{C138DF0A-412D-4878-AE21-5C74CA3CD058}"/>
                </a:ext>
              </a:extLst>
            </p:cNvPr>
            <p:cNvSpPr txBox="1">
              <a:spLocks noChangeArrowheads="1"/>
            </p:cNvSpPr>
            <p:nvPr/>
          </p:nvSpPr>
          <p:spPr bwMode="auto">
            <a:xfrm>
              <a:off x="5554349" y="4763348"/>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nvGrpSpPr>
          <p:cNvPr id="77" name="Group 76">
            <a:extLst>
              <a:ext uri="{FF2B5EF4-FFF2-40B4-BE49-F238E27FC236}">
                <a16:creationId xmlns:a16="http://schemas.microsoft.com/office/drawing/2014/main" id="{3FAF33A4-A787-437B-80B0-3D802D1760D5}"/>
              </a:ext>
            </a:extLst>
          </p:cNvPr>
          <p:cNvGrpSpPr/>
          <p:nvPr/>
        </p:nvGrpSpPr>
        <p:grpSpPr>
          <a:xfrm>
            <a:off x="5984171" y="2807911"/>
            <a:ext cx="1507857" cy="2735806"/>
            <a:chOff x="5984171" y="2807911"/>
            <a:chExt cx="1507857" cy="2735806"/>
          </a:xfrm>
        </p:grpSpPr>
        <p:sp>
          <p:nvSpPr>
            <p:cNvPr id="26" name="Freeform 6">
              <a:extLst>
                <a:ext uri="{FF2B5EF4-FFF2-40B4-BE49-F238E27FC236}">
                  <a16:creationId xmlns:a16="http://schemas.microsoft.com/office/drawing/2014/main" id="{88964917-31DC-4C2A-BAFC-C75829AA8F31}"/>
                </a:ext>
              </a:extLst>
            </p:cNvPr>
            <p:cNvSpPr>
              <a:spLocks/>
            </p:cNvSpPr>
            <p:nvPr/>
          </p:nvSpPr>
          <p:spPr bwMode="auto">
            <a:xfrm>
              <a:off x="5984171" y="2807911"/>
              <a:ext cx="1507857" cy="2735806"/>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F42DD361-7151-434D-8852-1616EE32238D}"/>
                </a:ext>
              </a:extLst>
            </p:cNvPr>
            <p:cNvSpPr txBox="1">
              <a:spLocks noChangeArrowheads="1"/>
            </p:cNvSpPr>
            <p:nvPr/>
          </p:nvSpPr>
          <p:spPr bwMode="auto">
            <a:xfrm>
              <a:off x="6485349" y="4774366"/>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nvGrpSpPr>
          <p:cNvPr id="78" name="Group 77">
            <a:extLst>
              <a:ext uri="{FF2B5EF4-FFF2-40B4-BE49-F238E27FC236}">
                <a16:creationId xmlns:a16="http://schemas.microsoft.com/office/drawing/2014/main" id="{A35B91F8-6363-4E45-A392-A495F18CC527}"/>
              </a:ext>
            </a:extLst>
          </p:cNvPr>
          <p:cNvGrpSpPr/>
          <p:nvPr/>
        </p:nvGrpSpPr>
        <p:grpSpPr>
          <a:xfrm>
            <a:off x="6879536" y="1705010"/>
            <a:ext cx="1507857" cy="3838709"/>
            <a:chOff x="6879536" y="1705010"/>
            <a:chExt cx="1507857" cy="3838709"/>
          </a:xfrm>
        </p:grpSpPr>
        <p:sp>
          <p:nvSpPr>
            <p:cNvPr id="27" name="Freeform 6">
              <a:extLst>
                <a:ext uri="{FF2B5EF4-FFF2-40B4-BE49-F238E27FC236}">
                  <a16:creationId xmlns:a16="http://schemas.microsoft.com/office/drawing/2014/main" id="{85F83EA2-8EAE-4A9A-8AC3-A07CD3C40E6B}"/>
                </a:ext>
              </a:extLst>
            </p:cNvPr>
            <p:cNvSpPr>
              <a:spLocks/>
            </p:cNvSpPr>
            <p:nvPr/>
          </p:nvSpPr>
          <p:spPr bwMode="auto">
            <a:xfrm>
              <a:off x="6879536" y="1705010"/>
              <a:ext cx="1507857" cy="3838709"/>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205F79"/>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4" name="Text Box 10">
              <a:extLst>
                <a:ext uri="{FF2B5EF4-FFF2-40B4-BE49-F238E27FC236}">
                  <a16:creationId xmlns:a16="http://schemas.microsoft.com/office/drawing/2014/main" id="{2FFC5F95-9404-49AF-AA9D-4AEBE2382EEF}"/>
                </a:ext>
              </a:extLst>
            </p:cNvPr>
            <p:cNvSpPr txBox="1">
              <a:spLocks noChangeArrowheads="1"/>
            </p:cNvSpPr>
            <p:nvPr/>
          </p:nvSpPr>
          <p:spPr bwMode="auto">
            <a:xfrm>
              <a:off x="7358990" y="4763348"/>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grpSp>
        <p:nvGrpSpPr>
          <p:cNvPr id="79" name="Group 78">
            <a:extLst>
              <a:ext uri="{FF2B5EF4-FFF2-40B4-BE49-F238E27FC236}">
                <a16:creationId xmlns:a16="http://schemas.microsoft.com/office/drawing/2014/main" id="{F73A4CE9-F187-4676-BC5C-BD1172AA3758}"/>
              </a:ext>
            </a:extLst>
          </p:cNvPr>
          <p:cNvGrpSpPr/>
          <p:nvPr/>
        </p:nvGrpSpPr>
        <p:grpSpPr>
          <a:xfrm>
            <a:off x="7774903" y="2693728"/>
            <a:ext cx="1507857" cy="2849990"/>
            <a:chOff x="7774903" y="2693728"/>
            <a:chExt cx="1507857" cy="2849990"/>
          </a:xfrm>
        </p:grpSpPr>
        <p:sp>
          <p:nvSpPr>
            <p:cNvPr id="28" name="Freeform 6">
              <a:extLst>
                <a:ext uri="{FF2B5EF4-FFF2-40B4-BE49-F238E27FC236}">
                  <a16:creationId xmlns:a16="http://schemas.microsoft.com/office/drawing/2014/main" id="{B9AA4444-02C7-482E-A5AA-87AC02052602}"/>
                </a:ext>
              </a:extLst>
            </p:cNvPr>
            <p:cNvSpPr>
              <a:spLocks/>
            </p:cNvSpPr>
            <p:nvPr/>
          </p:nvSpPr>
          <p:spPr bwMode="auto">
            <a:xfrm>
              <a:off x="7774903" y="2693728"/>
              <a:ext cx="1507857" cy="2849990"/>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04866C"/>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3" name="Text Box 10">
              <a:extLst>
                <a:ext uri="{FF2B5EF4-FFF2-40B4-BE49-F238E27FC236}">
                  <a16:creationId xmlns:a16="http://schemas.microsoft.com/office/drawing/2014/main" id="{6855E35F-D9B9-491A-94F2-0668071A5EC0}"/>
                </a:ext>
              </a:extLst>
            </p:cNvPr>
            <p:cNvSpPr txBox="1">
              <a:spLocks noChangeArrowheads="1"/>
            </p:cNvSpPr>
            <p:nvPr/>
          </p:nvSpPr>
          <p:spPr bwMode="auto">
            <a:xfrm>
              <a:off x="8292022" y="4767192"/>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06</a:t>
              </a:r>
            </a:p>
            <a:p>
              <a:pPr algn="ctr"/>
              <a:r>
                <a:rPr lang="en-US" sz="800" dirty="0">
                  <a:solidFill>
                    <a:schemeClr val="bg1"/>
                  </a:solidFill>
                </a:rPr>
                <a:t>OPTION</a:t>
              </a:r>
            </a:p>
          </p:txBody>
        </p:sp>
      </p:grpSp>
      <p:pic>
        <p:nvPicPr>
          <p:cNvPr id="40" name="Picture 39">
            <a:hlinkClick r:id="rId2"/>
            <a:extLst>
              <a:ext uri="{FF2B5EF4-FFF2-40B4-BE49-F238E27FC236}">
                <a16:creationId xmlns:a16="http://schemas.microsoft.com/office/drawing/2014/main" id="{51CFA6E3-E13E-4CF0-A61D-8124E7253D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988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1000"/>
                                        <p:tgtEl>
                                          <p:spTgt spid="73"/>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000" fill="hold"/>
                                        <p:tgtEl>
                                          <p:spTgt spid="9"/>
                                        </p:tgtEl>
                                        <p:attrNameLst>
                                          <p:attrName>ppt_x</p:attrName>
                                        </p:attrNameLst>
                                      </p:cBhvr>
                                      <p:tavLst>
                                        <p:tav tm="0">
                                          <p:val>
                                            <p:strVal val="#ppt_x"/>
                                          </p:val>
                                        </p:tav>
                                        <p:tav tm="100000">
                                          <p:val>
                                            <p:strVal val="#ppt_x"/>
                                          </p:val>
                                        </p:tav>
                                      </p:tavLst>
                                    </p:anim>
                                    <p:anim calcmode="lin" valueType="num">
                                      <p:cBhvr additive="base">
                                        <p:cTn id="12" dur="10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000" fill="hold"/>
                                        <p:tgtEl>
                                          <p:spTgt spid="10"/>
                                        </p:tgtEl>
                                        <p:attrNameLst>
                                          <p:attrName>ppt_x</p:attrName>
                                        </p:attrNameLst>
                                      </p:cBhvr>
                                      <p:tavLst>
                                        <p:tav tm="0">
                                          <p:val>
                                            <p:strVal val="#ppt_x"/>
                                          </p:val>
                                        </p:tav>
                                        <p:tav tm="100000">
                                          <p:val>
                                            <p:strVal val="#ppt_x"/>
                                          </p:val>
                                        </p:tav>
                                      </p:tavLst>
                                    </p:anim>
                                    <p:anim calcmode="lin" valueType="num">
                                      <p:cBhvr additive="base">
                                        <p:cTn id="16" dur="10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ppt_x"/>
                                          </p:val>
                                        </p:tav>
                                        <p:tav tm="100000">
                                          <p:val>
                                            <p:strVal val="#ppt_x"/>
                                          </p:val>
                                        </p:tav>
                                      </p:tavLst>
                                    </p:anim>
                                    <p:anim calcmode="lin" valueType="num">
                                      <p:cBhvr additive="base">
                                        <p:cTn id="20" dur="10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1000" fill="hold"/>
                                        <p:tgtEl>
                                          <p:spTgt spid="6"/>
                                        </p:tgtEl>
                                        <p:attrNameLst>
                                          <p:attrName>ppt_x</p:attrName>
                                        </p:attrNameLst>
                                      </p:cBhvr>
                                      <p:tavLst>
                                        <p:tav tm="0">
                                          <p:val>
                                            <p:strVal val="#ppt_x"/>
                                          </p:val>
                                        </p:tav>
                                        <p:tav tm="100000">
                                          <p:val>
                                            <p:strVal val="#ppt_x"/>
                                          </p:val>
                                        </p:tav>
                                      </p:tavLst>
                                    </p:anim>
                                    <p:anim calcmode="lin" valueType="num">
                                      <p:cBhvr additive="base">
                                        <p:cTn id="24" dur="10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000" fill="hold"/>
                                        <p:tgtEl>
                                          <p:spTgt spid="8"/>
                                        </p:tgtEl>
                                        <p:attrNameLst>
                                          <p:attrName>ppt_x</p:attrName>
                                        </p:attrNameLst>
                                      </p:cBhvr>
                                      <p:tavLst>
                                        <p:tav tm="0">
                                          <p:val>
                                            <p:strVal val="#ppt_x"/>
                                          </p:val>
                                        </p:tav>
                                        <p:tav tm="100000">
                                          <p:val>
                                            <p:strVal val="#ppt_x"/>
                                          </p:val>
                                        </p:tav>
                                      </p:tavLst>
                                    </p:anim>
                                    <p:anim calcmode="lin" valueType="num">
                                      <p:cBhvr additive="base">
                                        <p:cTn id="32" dur="10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1"/>
                                        </p:tgtEl>
                                        <p:attrNameLst>
                                          <p:attrName>style.visibility</p:attrName>
                                        </p:attrNameLst>
                                      </p:cBhvr>
                                      <p:to>
                                        <p:strVal val="visible"/>
                                      </p:to>
                                    </p:set>
                                    <p:anim calcmode="lin" valueType="num">
                                      <p:cBhvr additive="base">
                                        <p:cTn id="35" dur="1000" fill="hold"/>
                                        <p:tgtEl>
                                          <p:spTgt spid="61"/>
                                        </p:tgtEl>
                                        <p:attrNameLst>
                                          <p:attrName>ppt_x</p:attrName>
                                        </p:attrNameLst>
                                      </p:cBhvr>
                                      <p:tavLst>
                                        <p:tav tm="0">
                                          <p:val>
                                            <p:strVal val="#ppt_x"/>
                                          </p:val>
                                        </p:tav>
                                        <p:tav tm="100000">
                                          <p:val>
                                            <p:strVal val="#ppt_x"/>
                                          </p:val>
                                        </p:tav>
                                      </p:tavLst>
                                    </p:anim>
                                    <p:anim calcmode="lin" valueType="num">
                                      <p:cBhvr additive="base">
                                        <p:cTn id="36" dur="1000" fill="hold"/>
                                        <p:tgtEl>
                                          <p:spTgt spid="61"/>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wipe(left)">
                                      <p:cBhvr>
                                        <p:cTn id="40" dur="1000"/>
                                        <p:tgtEl>
                                          <p:spTgt spid="59"/>
                                        </p:tgtEl>
                                      </p:cBhvr>
                                    </p:animEffect>
                                  </p:childTnLst>
                                </p:cTn>
                              </p:par>
                            </p:childTnLst>
                          </p:cTn>
                        </p:par>
                        <p:par>
                          <p:cTn id="41" fill="hold">
                            <p:stCondLst>
                              <p:cond delay="3000"/>
                            </p:stCondLst>
                            <p:childTnLst>
                              <p:par>
                                <p:cTn id="42" presetID="22" presetClass="entr" presetSubtype="4" fill="hold" nodeType="after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wipe(down)">
                                      <p:cBhvr>
                                        <p:cTn id="44" dur="1000"/>
                                        <p:tgtEl>
                                          <p:spTgt spid="74"/>
                                        </p:tgtEl>
                                      </p:cBhvr>
                                    </p:animEffect>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1000"/>
                                        <p:tgtEl>
                                          <p:spTgt spid="30"/>
                                        </p:tgtEl>
                                      </p:cBhvr>
                                    </p:animEffect>
                                    <p:anim calcmode="lin" valueType="num">
                                      <p:cBhvr>
                                        <p:cTn id="49" dur="1000" fill="hold"/>
                                        <p:tgtEl>
                                          <p:spTgt spid="30"/>
                                        </p:tgtEl>
                                        <p:attrNameLst>
                                          <p:attrName>ppt_x</p:attrName>
                                        </p:attrNameLst>
                                      </p:cBhvr>
                                      <p:tavLst>
                                        <p:tav tm="0">
                                          <p:val>
                                            <p:strVal val="#ppt_x"/>
                                          </p:val>
                                        </p:tav>
                                        <p:tav tm="100000">
                                          <p:val>
                                            <p:strVal val="#ppt_x"/>
                                          </p:val>
                                        </p:tav>
                                      </p:tavLst>
                                    </p:anim>
                                    <p:anim calcmode="lin" valueType="num">
                                      <p:cBhvr>
                                        <p:cTn id="50" dur="1000" fill="hold"/>
                                        <p:tgtEl>
                                          <p:spTgt spid="30"/>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22" presetClass="entr" presetSubtype="4" fill="hold" nodeType="afterEffect">
                                  <p:stCondLst>
                                    <p:cond delay="0"/>
                                  </p:stCondLst>
                                  <p:childTnLst>
                                    <p:set>
                                      <p:cBhvr>
                                        <p:cTn id="53" dur="1" fill="hold">
                                          <p:stCondLst>
                                            <p:cond delay="0"/>
                                          </p:stCondLst>
                                        </p:cTn>
                                        <p:tgtEl>
                                          <p:spTgt spid="75"/>
                                        </p:tgtEl>
                                        <p:attrNameLst>
                                          <p:attrName>style.visibility</p:attrName>
                                        </p:attrNameLst>
                                      </p:cBhvr>
                                      <p:to>
                                        <p:strVal val="visible"/>
                                      </p:to>
                                    </p:set>
                                    <p:animEffect transition="in" filter="wipe(down)">
                                      <p:cBhvr>
                                        <p:cTn id="54" dur="1000"/>
                                        <p:tgtEl>
                                          <p:spTgt spid="75"/>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1000"/>
                                        <p:tgtEl>
                                          <p:spTgt spid="32"/>
                                        </p:tgtEl>
                                      </p:cBhvr>
                                    </p:animEffect>
                                    <p:anim calcmode="lin" valueType="num">
                                      <p:cBhvr>
                                        <p:cTn id="59" dur="1000" fill="hold"/>
                                        <p:tgtEl>
                                          <p:spTgt spid="32"/>
                                        </p:tgtEl>
                                        <p:attrNameLst>
                                          <p:attrName>ppt_x</p:attrName>
                                        </p:attrNameLst>
                                      </p:cBhvr>
                                      <p:tavLst>
                                        <p:tav tm="0">
                                          <p:val>
                                            <p:strVal val="#ppt_x"/>
                                          </p:val>
                                        </p:tav>
                                        <p:tav tm="100000">
                                          <p:val>
                                            <p:strVal val="#ppt_x"/>
                                          </p:val>
                                        </p:tav>
                                      </p:tavLst>
                                    </p:anim>
                                    <p:anim calcmode="lin" valueType="num">
                                      <p:cBhvr>
                                        <p:cTn id="60" dur="1000" fill="hold"/>
                                        <p:tgtEl>
                                          <p:spTgt spid="3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4" fill="hold"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wipe(down)">
                                      <p:cBhvr>
                                        <p:cTn id="64" dur="1000"/>
                                        <p:tgtEl>
                                          <p:spTgt spid="76"/>
                                        </p:tgtEl>
                                      </p:cBhvr>
                                    </p:animEffect>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fade">
                                      <p:cBhvr>
                                        <p:cTn id="68" dur="1000"/>
                                        <p:tgtEl>
                                          <p:spTgt spid="34"/>
                                        </p:tgtEl>
                                      </p:cBhvr>
                                    </p:animEffect>
                                    <p:anim calcmode="lin" valueType="num">
                                      <p:cBhvr>
                                        <p:cTn id="69" dur="1000" fill="hold"/>
                                        <p:tgtEl>
                                          <p:spTgt spid="34"/>
                                        </p:tgtEl>
                                        <p:attrNameLst>
                                          <p:attrName>ppt_x</p:attrName>
                                        </p:attrNameLst>
                                      </p:cBhvr>
                                      <p:tavLst>
                                        <p:tav tm="0">
                                          <p:val>
                                            <p:strVal val="#ppt_x"/>
                                          </p:val>
                                        </p:tav>
                                        <p:tav tm="100000">
                                          <p:val>
                                            <p:strVal val="#ppt_x"/>
                                          </p:val>
                                        </p:tav>
                                      </p:tavLst>
                                    </p:anim>
                                    <p:anim calcmode="lin" valueType="num">
                                      <p:cBhvr>
                                        <p:cTn id="70" dur="1000" fill="hold"/>
                                        <p:tgtEl>
                                          <p:spTgt spid="34"/>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22" presetClass="entr" presetSubtype="4" fill="hold" nodeType="after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wipe(down)">
                                      <p:cBhvr>
                                        <p:cTn id="74" dur="1000"/>
                                        <p:tgtEl>
                                          <p:spTgt spid="77"/>
                                        </p:tgtEl>
                                      </p:cBhvr>
                                    </p:animEffect>
                                  </p:childTnLst>
                                </p:cTn>
                              </p:par>
                            </p:childTnLst>
                          </p:cTn>
                        </p:par>
                        <p:par>
                          <p:cTn id="75" fill="hold">
                            <p:stCondLst>
                              <p:cond delay="10000"/>
                            </p:stCondLst>
                            <p:childTnLst>
                              <p:par>
                                <p:cTn id="76" presetID="42"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10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11000"/>
                            </p:stCondLst>
                            <p:childTnLst>
                              <p:par>
                                <p:cTn id="82" presetID="22" presetClass="entr" presetSubtype="4"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wipe(down)">
                                      <p:cBhvr>
                                        <p:cTn id="84" dur="1000"/>
                                        <p:tgtEl>
                                          <p:spTgt spid="78"/>
                                        </p:tgtEl>
                                      </p:cBhvr>
                                    </p:animEffect>
                                  </p:childTnLst>
                                </p:cTn>
                              </p:par>
                            </p:childTnLst>
                          </p:cTn>
                        </p:par>
                        <p:par>
                          <p:cTn id="85" fill="hold">
                            <p:stCondLst>
                              <p:cond delay="12000"/>
                            </p:stCondLst>
                            <p:childTnLst>
                              <p:par>
                                <p:cTn id="86" presetID="42" presetClass="entr" presetSubtype="0" fill="hold" grpId="0" nodeType="after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fade">
                                      <p:cBhvr>
                                        <p:cTn id="88" dur="1000"/>
                                        <p:tgtEl>
                                          <p:spTgt spid="33"/>
                                        </p:tgtEl>
                                      </p:cBhvr>
                                    </p:animEffect>
                                    <p:anim calcmode="lin" valueType="num">
                                      <p:cBhvr>
                                        <p:cTn id="89" dur="1000" fill="hold"/>
                                        <p:tgtEl>
                                          <p:spTgt spid="33"/>
                                        </p:tgtEl>
                                        <p:attrNameLst>
                                          <p:attrName>ppt_x</p:attrName>
                                        </p:attrNameLst>
                                      </p:cBhvr>
                                      <p:tavLst>
                                        <p:tav tm="0">
                                          <p:val>
                                            <p:strVal val="#ppt_x"/>
                                          </p:val>
                                        </p:tav>
                                        <p:tav tm="100000">
                                          <p:val>
                                            <p:strVal val="#ppt_x"/>
                                          </p:val>
                                        </p:tav>
                                      </p:tavLst>
                                    </p:anim>
                                    <p:anim calcmode="lin" valueType="num">
                                      <p:cBhvr>
                                        <p:cTn id="90" dur="1000" fill="hold"/>
                                        <p:tgtEl>
                                          <p:spTgt spid="33"/>
                                        </p:tgtEl>
                                        <p:attrNameLst>
                                          <p:attrName>ppt_y</p:attrName>
                                        </p:attrNameLst>
                                      </p:cBhvr>
                                      <p:tavLst>
                                        <p:tav tm="0">
                                          <p:val>
                                            <p:strVal val="#ppt_y+.1"/>
                                          </p:val>
                                        </p:tav>
                                        <p:tav tm="100000">
                                          <p:val>
                                            <p:strVal val="#ppt_y"/>
                                          </p:val>
                                        </p:tav>
                                      </p:tavLst>
                                    </p:anim>
                                  </p:childTnLst>
                                </p:cTn>
                              </p:par>
                            </p:childTnLst>
                          </p:cTn>
                        </p:par>
                        <p:par>
                          <p:cTn id="91" fill="hold">
                            <p:stCondLst>
                              <p:cond delay="13000"/>
                            </p:stCondLst>
                            <p:childTnLst>
                              <p:par>
                                <p:cTn id="92" presetID="22" presetClass="entr" presetSubtype="4" fill="hold" nodeType="afterEffect">
                                  <p:stCondLst>
                                    <p:cond delay="0"/>
                                  </p:stCondLst>
                                  <p:childTnLst>
                                    <p:set>
                                      <p:cBhvr>
                                        <p:cTn id="93" dur="1" fill="hold">
                                          <p:stCondLst>
                                            <p:cond delay="0"/>
                                          </p:stCondLst>
                                        </p:cTn>
                                        <p:tgtEl>
                                          <p:spTgt spid="79"/>
                                        </p:tgtEl>
                                        <p:attrNameLst>
                                          <p:attrName>style.visibility</p:attrName>
                                        </p:attrNameLst>
                                      </p:cBhvr>
                                      <p:to>
                                        <p:strVal val="visible"/>
                                      </p:to>
                                    </p:set>
                                    <p:animEffect transition="in" filter="wipe(down)">
                                      <p:cBhvr>
                                        <p:cTn id="94" dur="1000"/>
                                        <p:tgtEl>
                                          <p:spTgt spid="79"/>
                                        </p:tgtEl>
                                      </p:cBhvr>
                                    </p:animEffect>
                                  </p:childTnLst>
                                </p:cTn>
                              </p:par>
                            </p:childTnLst>
                          </p:cTn>
                        </p:par>
                        <p:par>
                          <p:cTn id="95" fill="hold">
                            <p:stCondLst>
                              <p:cond delay="14000"/>
                            </p:stCondLst>
                            <p:childTnLst>
                              <p:par>
                                <p:cTn id="96" presetID="42" presetClass="entr" presetSubtype="0" fill="hold" grpId="0" nodeType="after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1000"/>
                                        <p:tgtEl>
                                          <p:spTgt spid="35"/>
                                        </p:tgtEl>
                                      </p:cBhvr>
                                    </p:animEffect>
                                    <p:anim calcmode="lin" valueType="num">
                                      <p:cBhvr>
                                        <p:cTn id="99" dur="1000" fill="hold"/>
                                        <p:tgtEl>
                                          <p:spTgt spid="35"/>
                                        </p:tgtEl>
                                        <p:attrNameLst>
                                          <p:attrName>ppt_x</p:attrName>
                                        </p:attrNameLst>
                                      </p:cBhvr>
                                      <p:tavLst>
                                        <p:tav tm="0">
                                          <p:val>
                                            <p:strVal val="#ppt_x"/>
                                          </p:val>
                                        </p:tav>
                                        <p:tav tm="100000">
                                          <p:val>
                                            <p:strVal val="#ppt_x"/>
                                          </p:val>
                                        </p:tav>
                                      </p:tavLst>
                                    </p:anim>
                                    <p:anim calcmode="lin" valueType="num">
                                      <p:cBhvr>
                                        <p:cTn id="10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5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1485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2019-11-14T21:13:05Z</dcterms:modified>
</cp:coreProperties>
</file>