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3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10378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9" name="Group 88">
            <a:extLst>
              <a:ext uri="{FF2B5EF4-FFF2-40B4-BE49-F238E27FC236}">
                <a16:creationId xmlns:a16="http://schemas.microsoft.com/office/drawing/2014/main" id="{3BE1285B-60B4-48DC-B76A-1319F5F53B72}"/>
              </a:ext>
            </a:extLst>
          </p:cNvPr>
          <p:cNvGrpSpPr/>
          <p:nvPr/>
        </p:nvGrpSpPr>
        <p:grpSpPr>
          <a:xfrm>
            <a:off x="8675511" y="2548492"/>
            <a:ext cx="2373489" cy="3699908"/>
            <a:chOff x="8675511" y="2548492"/>
            <a:chExt cx="2373489" cy="3699908"/>
          </a:xfrm>
        </p:grpSpPr>
        <p:sp>
          <p:nvSpPr>
            <p:cNvPr id="71" name="Rectangle 70">
              <a:extLst>
                <a:ext uri="{FF2B5EF4-FFF2-40B4-BE49-F238E27FC236}">
                  <a16:creationId xmlns:a16="http://schemas.microsoft.com/office/drawing/2014/main" id="{E83605AA-77BD-4EB3-B7C3-A4F0A4E0B8CE}"/>
                </a:ext>
              </a:extLst>
            </p:cNvPr>
            <p:cNvSpPr>
              <a:spLocks noChangeAspect="1"/>
            </p:cNvSpPr>
            <p:nvPr/>
          </p:nvSpPr>
          <p:spPr>
            <a:xfrm>
              <a:off x="8675511" y="2548492"/>
              <a:ext cx="2373489" cy="3699908"/>
            </a:xfrm>
            <a:prstGeom prst="rect">
              <a:avLst/>
            </a:prstGeom>
            <a:solidFill>
              <a:srgbClr val="D34132"/>
            </a:solidFill>
            <a:ln w="28575">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4" name="Group 73">
              <a:extLst>
                <a:ext uri="{FF2B5EF4-FFF2-40B4-BE49-F238E27FC236}">
                  <a16:creationId xmlns:a16="http://schemas.microsoft.com/office/drawing/2014/main" id="{816F8A45-C874-42A8-A689-FD2221892B69}"/>
                </a:ext>
              </a:extLst>
            </p:cNvPr>
            <p:cNvGrpSpPr>
              <a:grpSpLocks noChangeAspect="1"/>
            </p:cNvGrpSpPr>
            <p:nvPr/>
          </p:nvGrpSpPr>
          <p:grpSpPr>
            <a:xfrm>
              <a:off x="9148807" y="2551176"/>
              <a:ext cx="1426895" cy="685800"/>
              <a:chOff x="3555768" y="1533423"/>
              <a:chExt cx="5760720" cy="2768744"/>
            </a:xfrm>
          </p:grpSpPr>
          <p:cxnSp>
            <p:nvCxnSpPr>
              <p:cNvPr id="77" name="Straight Connector 76">
                <a:extLst>
                  <a:ext uri="{FF2B5EF4-FFF2-40B4-BE49-F238E27FC236}">
                    <a16:creationId xmlns:a16="http://schemas.microsoft.com/office/drawing/2014/main" id="{59DB9C56-40C7-4D9C-AB8B-E635B0ABF1EC}"/>
                  </a:ext>
                </a:extLst>
              </p:cNvPr>
              <p:cNvCxnSpPr>
                <a:cxnSpLocks/>
              </p:cNvCxnSpPr>
              <p:nvPr/>
            </p:nvCxnSpPr>
            <p:spPr>
              <a:xfrm>
                <a:off x="3555768" y="4295207"/>
                <a:ext cx="57607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CAB62B9E-FC1E-48C3-BB83-25321D89EB3C}"/>
                  </a:ext>
                </a:extLst>
              </p:cNvPr>
              <p:cNvCxnSpPr>
                <a:cxnSpLocks/>
              </p:cNvCxnSpPr>
              <p:nvPr/>
            </p:nvCxnSpPr>
            <p:spPr>
              <a:xfrm flipV="1">
                <a:off x="3563307"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5F42DC99-E7D6-4415-8FCF-192904868492}"/>
                  </a:ext>
                </a:extLst>
              </p:cNvPr>
              <p:cNvCxnSpPr>
                <a:cxnSpLocks/>
              </p:cNvCxnSpPr>
              <p:nvPr/>
            </p:nvCxnSpPr>
            <p:spPr>
              <a:xfrm flipV="1">
                <a:off x="9312078"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75" name="TextBox 74">
              <a:extLst>
                <a:ext uri="{FF2B5EF4-FFF2-40B4-BE49-F238E27FC236}">
                  <a16:creationId xmlns:a16="http://schemas.microsoft.com/office/drawing/2014/main" id="{CB590AC2-B75D-483E-A11C-35DB866D4CB6}"/>
                </a:ext>
              </a:extLst>
            </p:cNvPr>
            <p:cNvSpPr txBox="1"/>
            <p:nvPr/>
          </p:nvSpPr>
          <p:spPr>
            <a:xfrm>
              <a:off x="8757181" y="3381293"/>
              <a:ext cx="2209799"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04</a:t>
              </a:r>
            </a:p>
          </p:txBody>
        </p:sp>
      </p:grpSp>
      <p:grpSp>
        <p:nvGrpSpPr>
          <p:cNvPr id="88" name="Group 87">
            <a:extLst>
              <a:ext uri="{FF2B5EF4-FFF2-40B4-BE49-F238E27FC236}">
                <a16:creationId xmlns:a16="http://schemas.microsoft.com/office/drawing/2014/main" id="{D87B685A-D677-48C9-8B1A-40F1656B3FAA}"/>
              </a:ext>
            </a:extLst>
          </p:cNvPr>
          <p:cNvGrpSpPr/>
          <p:nvPr/>
        </p:nvGrpSpPr>
        <p:grpSpPr>
          <a:xfrm>
            <a:off x="6115191" y="2548492"/>
            <a:ext cx="2373489" cy="3699908"/>
            <a:chOff x="6115191" y="2548492"/>
            <a:chExt cx="2373489" cy="3699908"/>
          </a:xfrm>
        </p:grpSpPr>
        <p:sp>
          <p:nvSpPr>
            <p:cNvPr id="56" name="Rectangle 55">
              <a:extLst>
                <a:ext uri="{FF2B5EF4-FFF2-40B4-BE49-F238E27FC236}">
                  <a16:creationId xmlns:a16="http://schemas.microsoft.com/office/drawing/2014/main" id="{70C35570-5436-4457-83E1-60AC3FBE2885}"/>
                </a:ext>
              </a:extLst>
            </p:cNvPr>
            <p:cNvSpPr>
              <a:spLocks noChangeAspect="1"/>
            </p:cNvSpPr>
            <p:nvPr/>
          </p:nvSpPr>
          <p:spPr>
            <a:xfrm>
              <a:off x="6115191" y="2548492"/>
              <a:ext cx="2373489" cy="3699908"/>
            </a:xfrm>
            <a:prstGeom prst="rect">
              <a:avLst/>
            </a:prstGeom>
            <a:solidFill>
              <a:srgbClr val="EF9D27"/>
            </a:solidFill>
            <a:ln w="28575">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9" name="Group 58">
              <a:extLst>
                <a:ext uri="{FF2B5EF4-FFF2-40B4-BE49-F238E27FC236}">
                  <a16:creationId xmlns:a16="http://schemas.microsoft.com/office/drawing/2014/main" id="{5F28A5AA-C0D5-46D0-85E4-F1D616F671C3}"/>
                </a:ext>
              </a:extLst>
            </p:cNvPr>
            <p:cNvGrpSpPr>
              <a:grpSpLocks noChangeAspect="1"/>
            </p:cNvGrpSpPr>
            <p:nvPr/>
          </p:nvGrpSpPr>
          <p:grpSpPr>
            <a:xfrm>
              <a:off x="6588487" y="2551176"/>
              <a:ext cx="1426895" cy="685800"/>
              <a:chOff x="3555768" y="1533423"/>
              <a:chExt cx="5760720" cy="2768744"/>
            </a:xfrm>
          </p:grpSpPr>
          <p:cxnSp>
            <p:nvCxnSpPr>
              <p:cNvPr id="62" name="Straight Connector 61">
                <a:extLst>
                  <a:ext uri="{FF2B5EF4-FFF2-40B4-BE49-F238E27FC236}">
                    <a16:creationId xmlns:a16="http://schemas.microsoft.com/office/drawing/2014/main" id="{F6695C4D-B1AE-4996-8D96-53652BA50A97}"/>
                  </a:ext>
                </a:extLst>
              </p:cNvPr>
              <p:cNvCxnSpPr>
                <a:cxnSpLocks/>
              </p:cNvCxnSpPr>
              <p:nvPr/>
            </p:nvCxnSpPr>
            <p:spPr>
              <a:xfrm>
                <a:off x="3555768" y="4295207"/>
                <a:ext cx="57607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A50D9E4C-427F-4ADA-B987-14E333E7BEA6}"/>
                  </a:ext>
                </a:extLst>
              </p:cNvPr>
              <p:cNvCxnSpPr>
                <a:cxnSpLocks/>
              </p:cNvCxnSpPr>
              <p:nvPr/>
            </p:nvCxnSpPr>
            <p:spPr>
              <a:xfrm flipV="1">
                <a:off x="3563307"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B0EEFE1F-2332-49C4-B107-C8D7A24CBB56}"/>
                  </a:ext>
                </a:extLst>
              </p:cNvPr>
              <p:cNvCxnSpPr>
                <a:cxnSpLocks/>
              </p:cNvCxnSpPr>
              <p:nvPr/>
            </p:nvCxnSpPr>
            <p:spPr>
              <a:xfrm flipV="1">
                <a:off x="9312078"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60" name="TextBox 59">
              <a:extLst>
                <a:ext uri="{FF2B5EF4-FFF2-40B4-BE49-F238E27FC236}">
                  <a16:creationId xmlns:a16="http://schemas.microsoft.com/office/drawing/2014/main" id="{89633879-D665-4C5F-890D-AC6E40F1DA02}"/>
                </a:ext>
              </a:extLst>
            </p:cNvPr>
            <p:cNvSpPr txBox="1"/>
            <p:nvPr/>
          </p:nvSpPr>
          <p:spPr>
            <a:xfrm>
              <a:off x="6196861" y="3381293"/>
              <a:ext cx="2209799"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03</a:t>
              </a:r>
            </a:p>
          </p:txBody>
        </p:sp>
      </p:grpSp>
      <p:grpSp>
        <p:nvGrpSpPr>
          <p:cNvPr id="87" name="Group 86">
            <a:extLst>
              <a:ext uri="{FF2B5EF4-FFF2-40B4-BE49-F238E27FC236}">
                <a16:creationId xmlns:a16="http://schemas.microsoft.com/office/drawing/2014/main" id="{0108CFCF-5872-4D43-B37D-4193BB60B348}"/>
              </a:ext>
            </a:extLst>
          </p:cNvPr>
          <p:cNvGrpSpPr/>
          <p:nvPr/>
        </p:nvGrpSpPr>
        <p:grpSpPr>
          <a:xfrm>
            <a:off x="3554871" y="2548492"/>
            <a:ext cx="2373489" cy="3699908"/>
            <a:chOff x="3554871" y="2548492"/>
            <a:chExt cx="2373489" cy="3699908"/>
          </a:xfrm>
        </p:grpSpPr>
        <p:sp>
          <p:nvSpPr>
            <p:cNvPr id="41" name="Rectangle 40">
              <a:extLst>
                <a:ext uri="{FF2B5EF4-FFF2-40B4-BE49-F238E27FC236}">
                  <a16:creationId xmlns:a16="http://schemas.microsoft.com/office/drawing/2014/main" id="{9F348EC4-C287-43A7-901C-0036817E3F70}"/>
                </a:ext>
              </a:extLst>
            </p:cNvPr>
            <p:cNvSpPr>
              <a:spLocks noChangeAspect="1"/>
            </p:cNvSpPr>
            <p:nvPr/>
          </p:nvSpPr>
          <p:spPr>
            <a:xfrm>
              <a:off x="3554871" y="2548492"/>
              <a:ext cx="2373489" cy="3699908"/>
            </a:xfrm>
            <a:prstGeom prst="rect">
              <a:avLst/>
            </a:prstGeom>
            <a:solidFill>
              <a:srgbClr val="189A80"/>
            </a:solidFill>
            <a:ln w="28575">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4" name="Group 43">
              <a:extLst>
                <a:ext uri="{FF2B5EF4-FFF2-40B4-BE49-F238E27FC236}">
                  <a16:creationId xmlns:a16="http://schemas.microsoft.com/office/drawing/2014/main" id="{49F860E3-F7A1-42DD-91D9-B62805DF8B5B}"/>
                </a:ext>
              </a:extLst>
            </p:cNvPr>
            <p:cNvGrpSpPr>
              <a:grpSpLocks noChangeAspect="1"/>
            </p:cNvGrpSpPr>
            <p:nvPr/>
          </p:nvGrpSpPr>
          <p:grpSpPr>
            <a:xfrm>
              <a:off x="4028167" y="2551176"/>
              <a:ext cx="1426895" cy="685800"/>
              <a:chOff x="3555768" y="1533423"/>
              <a:chExt cx="5760720" cy="2768744"/>
            </a:xfrm>
          </p:grpSpPr>
          <p:cxnSp>
            <p:nvCxnSpPr>
              <p:cNvPr id="47" name="Straight Connector 46">
                <a:extLst>
                  <a:ext uri="{FF2B5EF4-FFF2-40B4-BE49-F238E27FC236}">
                    <a16:creationId xmlns:a16="http://schemas.microsoft.com/office/drawing/2014/main" id="{81AF249B-7555-48F1-A190-44129AE1426F}"/>
                  </a:ext>
                </a:extLst>
              </p:cNvPr>
              <p:cNvCxnSpPr>
                <a:cxnSpLocks/>
              </p:cNvCxnSpPr>
              <p:nvPr/>
            </p:nvCxnSpPr>
            <p:spPr>
              <a:xfrm>
                <a:off x="3555768" y="4295207"/>
                <a:ext cx="57607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6FDC95A1-3611-49ED-AE45-2BDBAF8E4CCB}"/>
                  </a:ext>
                </a:extLst>
              </p:cNvPr>
              <p:cNvCxnSpPr>
                <a:cxnSpLocks/>
              </p:cNvCxnSpPr>
              <p:nvPr/>
            </p:nvCxnSpPr>
            <p:spPr>
              <a:xfrm flipV="1">
                <a:off x="3563307"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9B117594-99E5-4AE5-A704-BD8E5D8B22DC}"/>
                  </a:ext>
                </a:extLst>
              </p:cNvPr>
              <p:cNvCxnSpPr>
                <a:cxnSpLocks/>
              </p:cNvCxnSpPr>
              <p:nvPr/>
            </p:nvCxnSpPr>
            <p:spPr>
              <a:xfrm flipV="1">
                <a:off x="9312078"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45" name="TextBox 44">
              <a:extLst>
                <a:ext uri="{FF2B5EF4-FFF2-40B4-BE49-F238E27FC236}">
                  <a16:creationId xmlns:a16="http://schemas.microsoft.com/office/drawing/2014/main" id="{ED0F333B-7DF4-4503-88A2-91B937A28A53}"/>
                </a:ext>
              </a:extLst>
            </p:cNvPr>
            <p:cNvSpPr txBox="1"/>
            <p:nvPr/>
          </p:nvSpPr>
          <p:spPr>
            <a:xfrm>
              <a:off x="3636541" y="3381293"/>
              <a:ext cx="2209799"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02</a:t>
              </a:r>
            </a:p>
          </p:txBody>
        </p:sp>
      </p:grpSp>
      <p:grpSp>
        <p:nvGrpSpPr>
          <p:cNvPr id="86" name="Group 85">
            <a:extLst>
              <a:ext uri="{FF2B5EF4-FFF2-40B4-BE49-F238E27FC236}">
                <a16:creationId xmlns:a16="http://schemas.microsoft.com/office/drawing/2014/main" id="{66C457EF-CCC0-4C98-B4FD-D5837D8C862B}"/>
              </a:ext>
            </a:extLst>
          </p:cNvPr>
          <p:cNvGrpSpPr/>
          <p:nvPr/>
        </p:nvGrpSpPr>
        <p:grpSpPr>
          <a:xfrm>
            <a:off x="994551" y="2548492"/>
            <a:ext cx="2373489" cy="3699908"/>
            <a:chOff x="994551" y="2548492"/>
            <a:chExt cx="2373489" cy="3699908"/>
          </a:xfrm>
        </p:grpSpPr>
        <p:sp>
          <p:nvSpPr>
            <p:cNvPr id="27" name="Rectangle 26">
              <a:extLst>
                <a:ext uri="{FF2B5EF4-FFF2-40B4-BE49-F238E27FC236}">
                  <a16:creationId xmlns:a16="http://schemas.microsoft.com/office/drawing/2014/main" id="{5B30FE2D-81B6-4C93-973C-759419DC6C44}"/>
                </a:ext>
              </a:extLst>
            </p:cNvPr>
            <p:cNvSpPr>
              <a:spLocks noChangeAspect="1"/>
            </p:cNvSpPr>
            <p:nvPr/>
          </p:nvSpPr>
          <p:spPr>
            <a:xfrm>
              <a:off x="994551" y="2548492"/>
              <a:ext cx="2373489" cy="3699908"/>
            </a:xfrm>
            <a:prstGeom prst="rect">
              <a:avLst/>
            </a:prstGeom>
            <a:solidFill>
              <a:srgbClr val="34738D"/>
            </a:solidFill>
            <a:ln w="28575">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4" name="Group 33">
              <a:extLst>
                <a:ext uri="{FF2B5EF4-FFF2-40B4-BE49-F238E27FC236}">
                  <a16:creationId xmlns:a16="http://schemas.microsoft.com/office/drawing/2014/main" id="{64CBF1D1-DE70-481C-A180-C9FB9249C218}"/>
                </a:ext>
              </a:extLst>
            </p:cNvPr>
            <p:cNvGrpSpPr>
              <a:grpSpLocks noChangeAspect="1"/>
            </p:cNvGrpSpPr>
            <p:nvPr/>
          </p:nvGrpSpPr>
          <p:grpSpPr>
            <a:xfrm>
              <a:off x="1467847" y="2551176"/>
              <a:ext cx="1426895" cy="685800"/>
              <a:chOff x="3555768" y="1533423"/>
              <a:chExt cx="5760720" cy="2768744"/>
            </a:xfrm>
          </p:grpSpPr>
          <p:cxnSp>
            <p:nvCxnSpPr>
              <p:cNvPr id="4" name="Straight Connector 3">
                <a:extLst>
                  <a:ext uri="{FF2B5EF4-FFF2-40B4-BE49-F238E27FC236}">
                    <a16:creationId xmlns:a16="http://schemas.microsoft.com/office/drawing/2014/main" id="{563BCC1B-87D7-4C3F-955B-7CC27323F700}"/>
                  </a:ext>
                </a:extLst>
              </p:cNvPr>
              <p:cNvCxnSpPr>
                <a:cxnSpLocks/>
              </p:cNvCxnSpPr>
              <p:nvPr/>
            </p:nvCxnSpPr>
            <p:spPr>
              <a:xfrm>
                <a:off x="3555768" y="4295207"/>
                <a:ext cx="57607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179543E-ACF5-4FD5-8646-6963B69A3794}"/>
                  </a:ext>
                </a:extLst>
              </p:cNvPr>
              <p:cNvCxnSpPr>
                <a:cxnSpLocks/>
              </p:cNvCxnSpPr>
              <p:nvPr/>
            </p:nvCxnSpPr>
            <p:spPr>
              <a:xfrm flipV="1">
                <a:off x="3563307"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345F1351-8E44-4253-96AD-3D7EC87113EC}"/>
                  </a:ext>
                </a:extLst>
              </p:cNvPr>
              <p:cNvCxnSpPr>
                <a:cxnSpLocks/>
              </p:cNvCxnSpPr>
              <p:nvPr/>
            </p:nvCxnSpPr>
            <p:spPr>
              <a:xfrm flipV="1">
                <a:off x="9312078"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6" name="TextBox 35">
              <a:extLst>
                <a:ext uri="{FF2B5EF4-FFF2-40B4-BE49-F238E27FC236}">
                  <a16:creationId xmlns:a16="http://schemas.microsoft.com/office/drawing/2014/main" id="{6A9257CB-872B-4D7E-AFD5-D6F664DA3044}"/>
                </a:ext>
              </a:extLst>
            </p:cNvPr>
            <p:cNvSpPr txBox="1"/>
            <p:nvPr/>
          </p:nvSpPr>
          <p:spPr>
            <a:xfrm>
              <a:off x="1076221" y="3381293"/>
              <a:ext cx="2209799"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01</a:t>
              </a:r>
            </a:p>
          </p:txBody>
        </p:sp>
      </p:grpSp>
      <p:grpSp>
        <p:nvGrpSpPr>
          <p:cNvPr id="35" name="Group 34">
            <a:extLst>
              <a:ext uri="{FF2B5EF4-FFF2-40B4-BE49-F238E27FC236}">
                <a16:creationId xmlns:a16="http://schemas.microsoft.com/office/drawing/2014/main" id="{BB052C4E-C13A-4F00-A228-0C87CC954E83}"/>
              </a:ext>
            </a:extLst>
          </p:cNvPr>
          <p:cNvGrpSpPr/>
          <p:nvPr/>
        </p:nvGrpSpPr>
        <p:grpSpPr>
          <a:xfrm>
            <a:off x="1541041" y="1892808"/>
            <a:ext cx="1280160" cy="1280160"/>
            <a:chOff x="4269175" y="1669369"/>
            <a:chExt cx="1280160" cy="1280160"/>
          </a:xfrm>
        </p:grpSpPr>
        <p:sp>
          <p:nvSpPr>
            <p:cNvPr id="22" name="Rectangle 21">
              <a:extLst>
                <a:ext uri="{FF2B5EF4-FFF2-40B4-BE49-F238E27FC236}">
                  <a16:creationId xmlns:a16="http://schemas.microsoft.com/office/drawing/2014/main" id="{CDCB86D5-FD5F-4F54-BA4B-C586A6171054}"/>
                </a:ext>
              </a:extLst>
            </p:cNvPr>
            <p:cNvSpPr>
              <a:spLocks noChangeAspect="1"/>
            </p:cNvSpPr>
            <p:nvPr/>
          </p:nvSpPr>
          <p:spPr>
            <a:xfrm>
              <a:off x="4269175" y="1669369"/>
              <a:ext cx="1280160" cy="1280160"/>
            </a:xfrm>
            <a:prstGeom prst="rect">
              <a:avLst/>
            </a:prstGeom>
            <a:solidFill>
              <a:schemeClr val="bg1">
                <a:alpha val="50000"/>
              </a:schemeClr>
            </a:solidFill>
            <a:ln w="28575">
              <a:solidFill>
                <a:schemeClr val="bg1"/>
              </a:solid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a:extLst>
                <a:ext uri="{FF2B5EF4-FFF2-40B4-BE49-F238E27FC236}">
                  <a16:creationId xmlns:a16="http://schemas.microsoft.com/office/drawing/2014/main" id="{8F9FC411-CF38-417E-9C94-2EFA5F78EEA3}"/>
                </a:ext>
              </a:extLst>
            </p:cNvPr>
            <p:cNvGrpSpPr/>
            <p:nvPr/>
          </p:nvGrpSpPr>
          <p:grpSpPr>
            <a:xfrm>
              <a:off x="4497775" y="1908410"/>
              <a:ext cx="822960" cy="822960"/>
              <a:chOff x="4497775" y="1908410"/>
              <a:chExt cx="822960" cy="822960"/>
            </a:xfrm>
          </p:grpSpPr>
          <p:sp>
            <p:nvSpPr>
              <p:cNvPr id="20" name="Rectangle 19">
                <a:extLst>
                  <a:ext uri="{FF2B5EF4-FFF2-40B4-BE49-F238E27FC236}">
                    <a16:creationId xmlns:a16="http://schemas.microsoft.com/office/drawing/2014/main" id="{571D8AB8-0E08-496F-A675-253E1DC17D30}"/>
                  </a:ext>
                </a:extLst>
              </p:cNvPr>
              <p:cNvSpPr>
                <a:spLocks noChangeAspect="1"/>
              </p:cNvSpPr>
              <p:nvPr/>
            </p:nvSpPr>
            <p:spPr>
              <a:xfrm>
                <a:off x="4497775" y="1908410"/>
                <a:ext cx="822960" cy="82296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ADAF0C3-455D-43BC-BB76-F721908D87B5}"/>
                  </a:ext>
                </a:extLst>
              </p:cNvPr>
              <p:cNvSpPr>
                <a:spLocks noChangeAspect="1"/>
              </p:cNvSpPr>
              <p:nvPr/>
            </p:nvSpPr>
            <p:spPr>
              <a:xfrm>
                <a:off x="4550497" y="1954131"/>
                <a:ext cx="731520" cy="731520"/>
              </a:xfrm>
              <a:prstGeom prst="rect">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 Box 10">
                <a:extLst>
                  <a:ext uri="{FF2B5EF4-FFF2-40B4-BE49-F238E27FC236}">
                    <a16:creationId xmlns:a16="http://schemas.microsoft.com/office/drawing/2014/main" id="{1F748884-DC98-42B8-A89D-48A52864A8A0}"/>
                  </a:ext>
                </a:extLst>
              </p:cNvPr>
              <p:cNvSpPr txBox="1">
                <a:spLocks noChangeArrowheads="1"/>
              </p:cNvSpPr>
              <p:nvPr/>
            </p:nvSpPr>
            <p:spPr bwMode="auto">
              <a:xfrm>
                <a:off x="4641937" y="2012114"/>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01</a:t>
                </a:r>
              </a:p>
              <a:p>
                <a:pPr algn="ctr"/>
                <a:r>
                  <a:rPr lang="en-US" sz="800" dirty="0">
                    <a:solidFill>
                      <a:schemeClr val="bg1"/>
                    </a:solidFill>
                  </a:rPr>
                  <a:t>OPTION</a:t>
                </a:r>
              </a:p>
            </p:txBody>
          </p:sp>
        </p:grpSp>
      </p:grpSp>
      <p:grpSp>
        <p:nvGrpSpPr>
          <p:cNvPr id="90" name="Group 89">
            <a:extLst>
              <a:ext uri="{FF2B5EF4-FFF2-40B4-BE49-F238E27FC236}">
                <a16:creationId xmlns:a16="http://schemas.microsoft.com/office/drawing/2014/main" id="{0E38F6A3-41C8-47AC-9D4F-ABFE86D9378D}"/>
              </a:ext>
            </a:extLst>
          </p:cNvPr>
          <p:cNvGrpSpPr/>
          <p:nvPr/>
        </p:nvGrpSpPr>
        <p:grpSpPr>
          <a:xfrm>
            <a:off x="994551" y="3741891"/>
            <a:ext cx="2373489" cy="2506509"/>
            <a:chOff x="994551" y="3741891"/>
            <a:chExt cx="2373489" cy="2506509"/>
          </a:xfrm>
        </p:grpSpPr>
        <p:sp>
          <p:nvSpPr>
            <p:cNvPr id="26" name="Rectangle 25">
              <a:extLst>
                <a:ext uri="{FF2B5EF4-FFF2-40B4-BE49-F238E27FC236}">
                  <a16:creationId xmlns:a16="http://schemas.microsoft.com/office/drawing/2014/main" id="{528D59B3-608F-45EE-81A3-30C6C7859822}"/>
                </a:ext>
              </a:extLst>
            </p:cNvPr>
            <p:cNvSpPr>
              <a:spLocks noChangeAspect="1"/>
            </p:cNvSpPr>
            <p:nvPr/>
          </p:nvSpPr>
          <p:spPr>
            <a:xfrm>
              <a:off x="994551" y="3741891"/>
              <a:ext cx="2373489" cy="2506509"/>
            </a:xfrm>
            <a:prstGeom prst="rect">
              <a:avLst/>
            </a:prstGeom>
            <a:solidFill>
              <a:schemeClr val="bg1"/>
            </a:solidFill>
            <a:ln w="2857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67642DC7-7B51-425A-9AE3-CCE2AD60BDA7}"/>
                </a:ext>
              </a:extLst>
            </p:cNvPr>
            <p:cNvSpPr txBox="1"/>
            <p:nvPr/>
          </p:nvSpPr>
          <p:spPr>
            <a:xfrm>
              <a:off x="1083223" y="3993222"/>
              <a:ext cx="2209799" cy="2077492"/>
            </a:xfrm>
            <a:prstGeom prst="rect">
              <a:avLst/>
            </a:prstGeom>
            <a:noFill/>
          </p:spPr>
          <p:txBody>
            <a:bodyPr wrap="square" rtlCol="0">
              <a:spAutoFit/>
            </a:bodyPr>
            <a:lstStyle/>
            <a:p>
              <a:pPr defTabSz="1219170">
                <a:spcBef>
                  <a:spcPct val="20000"/>
                </a:spcBef>
                <a:defRPr/>
              </a:pPr>
              <a:r>
                <a:rPr lang="en-US" sz="1300" dirty="0">
                  <a:solidFill>
                    <a:srgbClr val="373737"/>
                  </a:solidFill>
                  <a:latin typeface="Candara" panose="020E0502030303020204" pitchFamily="34" charset="0"/>
                </a:rPr>
                <a:t>Lorem ipsum dolor sit amet, consectetur adipiscing elit, sed do eiusmod tempor incididunt ut labore et dolore magna aliqua. </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algn="ctr" defTabSz="1219170">
                <a:spcBef>
                  <a:spcPct val="20000"/>
                </a:spcBef>
                <a:defRPr/>
              </a:pPr>
              <a:endParaRPr lang="en-US" sz="1300" dirty="0">
                <a:solidFill>
                  <a:srgbClr val="434343"/>
                </a:solidFill>
                <a:latin typeface="Candara" panose="020E0502030303020204" pitchFamily="34" charset="0"/>
              </a:endParaRPr>
            </a:p>
          </p:txBody>
        </p:sp>
      </p:grpSp>
      <p:grpSp>
        <p:nvGrpSpPr>
          <p:cNvPr id="43" name="Group 42">
            <a:extLst>
              <a:ext uri="{FF2B5EF4-FFF2-40B4-BE49-F238E27FC236}">
                <a16:creationId xmlns:a16="http://schemas.microsoft.com/office/drawing/2014/main" id="{74D71760-536C-42D1-B2C8-96AA73E6C09D}"/>
              </a:ext>
            </a:extLst>
          </p:cNvPr>
          <p:cNvGrpSpPr/>
          <p:nvPr/>
        </p:nvGrpSpPr>
        <p:grpSpPr>
          <a:xfrm>
            <a:off x="4101361" y="1892808"/>
            <a:ext cx="1280160" cy="1280160"/>
            <a:chOff x="4269175" y="1669369"/>
            <a:chExt cx="1280160" cy="1280160"/>
          </a:xfrm>
        </p:grpSpPr>
        <p:sp>
          <p:nvSpPr>
            <p:cNvPr id="50" name="Rectangle 49">
              <a:extLst>
                <a:ext uri="{FF2B5EF4-FFF2-40B4-BE49-F238E27FC236}">
                  <a16:creationId xmlns:a16="http://schemas.microsoft.com/office/drawing/2014/main" id="{586BD7D3-B4AE-46CC-AD93-0A74A54993F4}"/>
                </a:ext>
              </a:extLst>
            </p:cNvPr>
            <p:cNvSpPr>
              <a:spLocks noChangeAspect="1"/>
            </p:cNvSpPr>
            <p:nvPr/>
          </p:nvSpPr>
          <p:spPr>
            <a:xfrm>
              <a:off x="4269175" y="1669369"/>
              <a:ext cx="1280160" cy="1280160"/>
            </a:xfrm>
            <a:prstGeom prst="rect">
              <a:avLst/>
            </a:prstGeom>
            <a:solidFill>
              <a:schemeClr val="bg1">
                <a:alpha val="50000"/>
              </a:schemeClr>
            </a:solidFill>
            <a:ln w="28575">
              <a:solidFill>
                <a:schemeClr val="bg1"/>
              </a:solid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 name="Group 50">
              <a:extLst>
                <a:ext uri="{FF2B5EF4-FFF2-40B4-BE49-F238E27FC236}">
                  <a16:creationId xmlns:a16="http://schemas.microsoft.com/office/drawing/2014/main" id="{85B822FA-E8AA-4D91-94D1-B7030C9CF688}"/>
                </a:ext>
              </a:extLst>
            </p:cNvPr>
            <p:cNvGrpSpPr/>
            <p:nvPr/>
          </p:nvGrpSpPr>
          <p:grpSpPr>
            <a:xfrm>
              <a:off x="4497775" y="1908410"/>
              <a:ext cx="822960" cy="822960"/>
              <a:chOff x="4497775" y="1908410"/>
              <a:chExt cx="822960" cy="822960"/>
            </a:xfrm>
          </p:grpSpPr>
          <p:sp>
            <p:nvSpPr>
              <p:cNvPr id="52" name="Rectangle 51">
                <a:extLst>
                  <a:ext uri="{FF2B5EF4-FFF2-40B4-BE49-F238E27FC236}">
                    <a16:creationId xmlns:a16="http://schemas.microsoft.com/office/drawing/2014/main" id="{53B21DB7-D152-48EB-A86F-6E7FD4D14901}"/>
                  </a:ext>
                </a:extLst>
              </p:cNvPr>
              <p:cNvSpPr>
                <a:spLocks noChangeAspect="1"/>
              </p:cNvSpPr>
              <p:nvPr/>
            </p:nvSpPr>
            <p:spPr>
              <a:xfrm>
                <a:off x="4497775" y="1908410"/>
                <a:ext cx="822960" cy="82296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AF58DBCB-7E01-46E0-805A-8C2195F6C62F}"/>
                  </a:ext>
                </a:extLst>
              </p:cNvPr>
              <p:cNvSpPr>
                <a:spLocks noChangeAspect="1"/>
              </p:cNvSpPr>
              <p:nvPr/>
            </p:nvSpPr>
            <p:spPr>
              <a:xfrm>
                <a:off x="4550497" y="1954131"/>
                <a:ext cx="731520" cy="731520"/>
              </a:xfrm>
              <a:prstGeom prst="rect">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 Box 10">
                <a:extLst>
                  <a:ext uri="{FF2B5EF4-FFF2-40B4-BE49-F238E27FC236}">
                    <a16:creationId xmlns:a16="http://schemas.microsoft.com/office/drawing/2014/main" id="{10494655-243D-45FF-850E-6FAF80985D08}"/>
                  </a:ext>
                </a:extLst>
              </p:cNvPr>
              <p:cNvSpPr txBox="1">
                <a:spLocks noChangeArrowheads="1"/>
              </p:cNvSpPr>
              <p:nvPr/>
            </p:nvSpPr>
            <p:spPr bwMode="auto">
              <a:xfrm>
                <a:off x="4641937" y="2012114"/>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02</a:t>
                </a:r>
              </a:p>
              <a:p>
                <a:pPr algn="ctr"/>
                <a:r>
                  <a:rPr lang="en-US" sz="800" dirty="0">
                    <a:solidFill>
                      <a:schemeClr val="bg1"/>
                    </a:solidFill>
                  </a:rPr>
                  <a:t>OPTION</a:t>
                </a:r>
              </a:p>
            </p:txBody>
          </p:sp>
        </p:grpSp>
      </p:grpSp>
      <p:grpSp>
        <p:nvGrpSpPr>
          <p:cNvPr id="91" name="Group 90">
            <a:extLst>
              <a:ext uri="{FF2B5EF4-FFF2-40B4-BE49-F238E27FC236}">
                <a16:creationId xmlns:a16="http://schemas.microsoft.com/office/drawing/2014/main" id="{997D9992-8941-4C31-B439-D8DC08DF8A60}"/>
              </a:ext>
            </a:extLst>
          </p:cNvPr>
          <p:cNvGrpSpPr/>
          <p:nvPr/>
        </p:nvGrpSpPr>
        <p:grpSpPr>
          <a:xfrm>
            <a:off x="3554871" y="3741891"/>
            <a:ext cx="2373489" cy="2506509"/>
            <a:chOff x="3554871" y="3741891"/>
            <a:chExt cx="2373489" cy="2506509"/>
          </a:xfrm>
        </p:grpSpPr>
        <p:sp>
          <p:nvSpPr>
            <p:cNvPr id="42" name="Rectangle 41">
              <a:extLst>
                <a:ext uri="{FF2B5EF4-FFF2-40B4-BE49-F238E27FC236}">
                  <a16:creationId xmlns:a16="http://schemas.microsoft.com/office/drawing/2014/main" id="{34E33FFA-8A4C-4BE4-9A40-554B145E7230}"/>
                </a:ext>
              </a:extLst>
            </p:cNvPr>
            <p:cNvSpPr>
              <a:spLocks noChangeAspect="1"/>
            </p:cNvSpPr>
            <p:nvPr/>
          </p:nvSpPr>
          <p:spPr>
            <a:xfrm>
              <a:off x="3554871" y="3741891"/>
              <a:ext cx="2373489" cy="2506509"/>
            </a:xfrm>
            <a:prstGeom prst="rect">
              <a:avLst/>
            </a:prstGeom>
            <a:solidFill>
              <a:schemeClr val="bg1"/>
            </a:solidFill>
            <a:ln w="2857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269A31CE-AA51-4AB7-AE09-DFF254D3D602}"/>
                </a:ext>
              </a:extLst>
            </p:cNvPr>
            <p:cNvSpPr txBox="1"/>
            <p:nvPr/>
          </p:nvSpPr>
          <p:spPr>
            <a:xfrm>
              <a:off x="3643543" y="3993222"/>
              <a:ext cx="2209799" cy="2077492"/>
            </a:xfrm>
            <a:prstGeom prst="rect">
              <a:avLst/>
            </a:prstGeom>
            <a:noFill/>
          </p:spPr>
          <p:txBody>
            <a:bodyPr wrap="square" rtlCol="0">
              <a:spAutoFit/>
            </a:bodyPr>
            <a:lstStyle/>
            <a:p>
              <a:pPr defTabSz="1219170">
                <a:spcBef>
                  <a:spcPct val="20000"/>
                </a:spcBef>
                <a:defRPr/>
              </a:pPr>
              <a:r>
                <a:rPr lang="en-US" sz="1300" dirty="0">
                  <a:solidFill>
                    <a:srgbClr val="373737"/>
                  </a:solidFill>
                  <a:latin typeface="Candara" panose="020E0502030303020204" pitchFamily="34" charset="0"/>
                </a:rPr>
                <a:t>Lorem ipsum dolor sit amet, consectetur adipiscing elit, sed do eiusmod tempor incididunt ut labore et dolore magna aliqua. </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algn="ctr" defTabSz="1219170">
                <a:spcBef>
                  <a:spcPct val="20000"/>
                </a:spcBef>
                <a:defRPr/>
              </a:pPr>
              <a:endParaRPr lang="en-US" sz="1300" dirty="0">
                <a:solidFill>
                  <a:srgbClr val="434343"/>
                </a:solidFill>
                <a:latin typeface="Candara" panose="020E0502030303020204" pitchFamily="34" charset="0"/>
              </a:endParaRPr>
            </a:p>
          </p:txBody>
        </p:sp>
      </p:grpSp>
      <p:grpSp>
        <p:nvGrpSpPr>
          <p:cNvPr id="58" name="Group 57">
            <a:extLst>
              <a:ext uri="{FF2B5EF4-FFF2-40B4-BE49-F238E27FC236}">
                <a16:creationId xmlns:a16="http://schemas.microsoft.com/office/drawing/2014/main" id="{C6B9AE82-F203-4497-8A35-BED20DFDF07A}"/>
              </a:ext>
            </a:extLst>
          </p:cNvPr>
          <p:cNvGrpSpPr/>
          <p:nvPr/>
        </p:nvGrpSpPr>
        <p:grpSpPr>
          <a:xfrm>
            <a:off x="6661681" y="1892808"/>
            <a:ext cx="1280160" cy="1280160"/>
            <a:chOff x="4269175" y="1669369"/>
            <a:chExt cx="1280160" cy="1280160"/>
          </a:xfrm>
        </p:grpSpPr>
        <p:sp>
          <p:nvSpPr>
            <p:cNvPr id="65" name="Rectangle 64">
              <a:extLst>
                <a:ext uri="{FF2B5EF4-FFF2-40B4-BE49-F238E27FC236}">
                  <a16:creationId xmlns:a16="http://schemas.microsoft.com/office/drawing/2014/main" id="{FCBE5878-DA22-4180-8A0D-D239FFB28D0D}"/>
                </a:ext>
              </a:extLst>
            </p:cNvPr>
            <p:cNvSpPr>
              <a:spLocks noChangeAspect="1"/>
            </p:cNvSpPr>
            <p:nvPr/>
          </p:nvSpPr>
          <p:spPr>
            <a:xfrm>
              <a:off x="4269175" y="1669369"/>
              <a:ext cx="1280160" cy="1280160"/>
            </a:xfrm>
            <a:prstGeom prst="rect">
              <a:avLst/>
            </a:prstGeom>
            <a:solidFill>
              <a:schemeClr val="bg1">
                <a:alpha val="50000"/>
              </a:schemeClr>
            </a:solidFill>
            <a:ln w="28575">
              <a:solidFill>
                <a:schemeClr val="bg1"/>
              </a:solid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6" name="Group 65">
              <a:extLst>
                <a:ext uri="{FF2B5EF4-FFF2-40B4-BE49-F238E27FC236}">
                  <a16:creationId xmlns:a16="http://schemas.microsoft.com/office/drawing/2014/main" id="{01BB6431-601C-4A0A-863D-F1D1695771D0}"/>
                </a:ext>
              </a:extLst>
            </p:cNvPr>
            <p:cNvGrpSpPr/>
            <p:nvPr/>
          </p:nvGrpSpPr>
          <p:grpSpPr>
            <a:xfrm>
              <a:off x="4497775" y="1908410"/>
              <a:ext cx="822960" cy="822960"/>
              <a:chOff x="4497775" y="1908410"/>
              <a:chExt cx="822960" cy="822960"/>
            </a:xfrm>
          </p:grpSpPr>
          <p:sp>
            <p:nvSpPr>
              <p:cNvPr id="67" name="Rectangle 66">
                <a:extLst>
                  <a:ext uri="{FF2B5EF4-FFF2-40B4-BE49-F238E27FC236}">
                    <a16:creationId xmlns:a16="http://schemas.microsoft.com/office/drawing/2014/main" id="{A978B93D-6AA9-453D-9B23-CD169B6CEA46}"/>
                  </a:ext>
                </a:extLst>
              </p:cNvPr>
              <p:cNvSpPr>
                <a:spLocks noChangeAspect="1"/>
              </p:cNvSpPr>
              <p:nvPr/>
            </p:nvSpPr>
            <p:spPr>
              <a:xfrm>
                <a:off x="4497775" y="1908410"/>
                <a:ext cx="822960" cy="82296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EA66825D-CC31-46E4-95DF-EA56975F94D1}"/>
                  </a:ext>
                </a:extLst>
              </p:cNvPr>
              <p:cNvSpPr>
                <a:spLocks noChangeAspect="1"/>
              </p:cNvSpPr>
              <p:nvPr/>
            </p:nvSpPr>
            <p:spPr>
              <a:xfrm>
                <a:off x="4550497" y="1954131"/>
                <a:ext cx="731520" cy="731520"/>
              </a:xfrm>
              <a:prstGeom prst="rect">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Text Box 10">
                <a:extLst>
                  <a:ext uri="{FF2B5EF4-FFF2-40B4-BE49-F238E27FC236}">
                    <a16:creationId xmlns:a16="http://schemas.microsoft.com/office/drawing/2014/main" id="{D5489CA1-C631-4BE0-B16D-EDAB5CBCFA96}"/>
                  </a:ext>
                </a:extLst>
              </p:cNvPr>
              <p:cNvSpPr txBox="1">
                <a:spLocks noChangeArrowheads="1"/>
              </p:cNvSpPr>
              <p:nvPr/>
            </p:nvSpPr>
            <p:spPr bwMode="auto">
              <a:xfrm>
                <a:off x="4641937" y="2012114"/>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03</a:t>
                </a:r>
              </a:p>
              <a:p>
                <a:pPr algn="ctr"/>
                <a:r>
                  <a:rPr lang="en-US" sz="800" dirty="0">
                    <a:solidFill>
                      <a:schemeClr val="bg1"/>
                    </a:solidFill>
                  </a:rPr>
                  <a:t>OPTION</a:t>
                </a:r>
              </a:p>
            </p:txBody>
          </p:sp>
        </p:grpSp>
      </p:grpSp>
      <p:grpSp>
        <p:nvGrpSpPr>
          <p:cNvPr id="92" name="Group 91">
            <a:extLst>
              <a:ext uri="{FF2B5EF4-FFF2-40B4-BE49-F238E27FC236}">
                <a16:creationId xmlns:a16="http://schemas.microsoft.com/office/drawing/2014/main" id="{630C6407-7C62-4EFA-95CD-F867655C25C3}"/>
              </a:ext>
            </a:extLst>
          </p:cNvPr>
          <p:cNvGrpSpPr/>
          <p:nvPr/>
        </p:nvGrpSpPr>
        <p:grpSpPr>
          <a:xfrm>
            <a:off x="6115191" y="3741891"/>
            <a:ext cx="2373489" cy="2506509"/>
            <a:chOff x="6115191" y="3741891"/>
            <a:chExt cx="2373489" cy="2506509"/>
          </a:xfrm>
        </p:grpSpPr>
        <p:sp>
          <p:nvSpPr>
            <p:cNvPr id="57" name="Rectangle 56">
              <a:extLst>
                <a:ext uri="{FF2B5EF4-FFF2-40B4-BE49-F238E27FC236}">
                  <a16:creationId xmlns:a16="http://schemas.microsoft.com/office/drawing/2014/main" id="{74C260A4-E07F-4936-A480-20EABD00037A}"/>
                </a:ext>
              </a:extLst>
            </p:cNvPr>
            <p:cNvSpPr>
              <a:spLocks noChangeAspect="1"/>
            </p:cNvSpPr>
            <p:nvPr/>
          </p:nvSpPr>
          <p:spPr>
            <a:xfrm>
              <a:off x="6115191" y="3741891"/>
              <a:ext cx="2373489" cy="2506509"/>
            </a:xfrm>
            <a:prstGeom prst="rect">
              <a:avLst/>
            </a:prstGeom>
            <a:solidFill>
              <a:schemeClr val="bg1"/>
            </a:solidFill>
            <a:ln w="2857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3B88734A-6389-4D03-9E78-42BB43805E4D}"/>
                </a:ext>
              </a:extLst>
            </p:cNvPr>
            <p:cNvSpPr txBox="1"/>
            <p:nvPr/>
          </p:nvSpPr>
          <p:spPr>
            <a:xfrm>
              <a:off x="6203863" y="3993222"/>
              <a:ext cx="2209799" cy="2077492"/>
            </a:xfrm>
            <a:prstGeom prst="rect">
              <a:avLst/>
            </a:prstGeom>
            <a:noFill/>
          </p:spPr>
          <p:txBody>
            <a:bodyPr wrap="square" rtlCol="0">
              <a:spAutoFit/>
            </a:bodyPr>
            <a:lstStyle/>
            <a:p>
              <a:pPr defTabSz="1219170">
                <a:spcBef>
                  <a:spcPct val="20000"/>
                </a:spcBef>
                <a:defRPr/>
              </a:pPr>
              <a:r>
                <a:rPr lang="en-US" sz="1300" dirty="0">
                  <a:solidFill>
                    <a:srgbClr val="373737"/>
                  </a:solidFill>
                  <a:latin typeface="Candara" panose="020E0502030303020204" pitchFamily="34" charset="0"/>
                </a:rPr>
                <a:t>Lorem ipsum dolor sit amet, consectetur adipiscing elit, sed do eiusmod tempor incididunt ut labore et dolore magna aliqua. </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algn="ctr" defTabSz="1219170">
                <a:spcBef>
                  <a:spcPct val="20000"/>
                </a:spcBef>
                <a:defRPr/>
              </a:pPr>
              <a:endParaRPr lang="en-US" sz="1300" dirty="0">
                <a:solidFill>
                  <a:srgbClr val="434343"/>
                </a:solidFill>
                <a:latin typeface="Candara" panose="020E0502030303020204" pitchFamily="34" charset="0"/>
              </a:endParaRPr>
            </a:p>
          </p:txBody>
        </p:sp>
      </p:grpSp>
      <p:grpSp>
        <p:nvGrpSpPr>
          <p:cNvPr id="73" name="Group 72">
            <a:extLst>
              <a:ext uri="{FF2B5EF4-FFF2-40B4-BE49-F238E27FC236}">
                <a16:creationId xmlns:a16="http://schemas.microsoft.com/office/drawing/2014/main" id="{653F547F-D1DD-4F0E-A3D7-EFA97D9DC4F9}"/>
              </a:ext>
            </a:extLst>
          </p:cNvPr>
          <p:cNvGrpSpPr/>
          <p:nvPr/>
        </p:nvGrpSpPr>
        <p:grpSpPr>
          <a:xfrm>
            <a:off x="9222001" y="1892808"/>
            <a:ext cx="1280160" cy="1280160"/>
            <a:chOff x="4269175" y="1669369"/>
            <a:chExt cx="1280160" cy="1280160"/>
          </a:xfrm>
        </p:grpSpPr>
        <p:sp>
          <p:nvSpPr>
            <p:cNvPr id="80" name="Rectangle 79">
              <a:extLst>
                <a:ext uri="{FF2B5EF4-FFF2-40B4-BE49-F238E27FC236}">
                  <a16:creationId xmlns:a16="http://schemas.microsoft.com/office/drawing/2014/main" id="{AE643429-9F50-43D4-A4F0-E8FFC74CF4C1}"/>
                </a:ext>
              </a:extLst>
            </p:cNvPr>
            <p:cNvSpPr>
              <a:spLocks noChangeAspect="1"/>
            </p:cNvSpPr>
            <p:nvPr/>
          </p:nvSpPr>
          <p:spPr>
            <a:xfrm>
              <a:off x="4269175" y="1669369"/>
              <a:ext cx="1280160" cy="1280160"/>
            </a:xfrm>
            <a:prstGeom prst="rect">
              <a:avLst/>
            </a:prstGeom>
            <a:solidFill>
              <a:schemeClr val="bg1">
                <a:alpha val="50000"/>
              </a:schemeClr>
            </a:solidFill>
            <a:ln w="28575">
              <a:solidFill>
                <a:schemeClr val="bg1"/>
              </a:solid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1" name="Group 80">
              <a:extLst>
                <a:ext uri="{FF2B5EF4-FFF2-40B4-BE49-F238E27FC236}">
                  <a16:creationId xmlns:a16="http://schemas.microsoft.com/office/drawing/2014/main" id="{7A292CC7-A7EF-4EC5-A194-34ED4A9F2B12}"/>
                </a:ext>
              </a:extLst>
            </p:cNvPr>
            <p:cNvGrpSpPr/>
            <p:nvPr/>
          </p:nvGrpSpPr>
          <p:grpSpPr>
            <a:xfrm>
              <a:off x="4497775" y="1908410"/>
              <a:ext cx="822960" cy="822960"/>
              <a:chOff x="4497775" y="1908410"/>
              <a:chExt cx="822960" cy="822960"/>
            </a:xfrm>
          </p:grpSpPr>
          <p:sp>
            <p:nvSpPr>
              <p:cNvPr id="82" name="Rectangle 81">
                <a:extLst>
                  <a:ext uri="{FF2B5EF4-FFF2-40B4-BE49-F238E27FC236}">
                    <a16:creationId xmlns:a16="http://schemas.microsoft.com/office/drawing/2014/main" id="{1A02CB83-92F1-4615-A8C5-414C01CFF3C9}"/>
                  </a:ext>
                </a:extLst>
              </p:cNvPr>
              <p:cNvSpPr>
                <a:spLocks noChangeAspect="1"/>
              </p:cNvSpPr>
              <p:nvPr/>
            </p:nvSpPr>
            <p:spPr>
              <a:xfrm>
                <a:off x="4497775" y="1908410"/>
                <a:ext cx="822960" cy="82296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E151DA9D-5F46-497E-9ABA-DF1859E62001}"/>
                  </a:ext>
                </a:extLst>
              </p:cNvPr>
              <p:cNvSpPr>
                <a:spLocks noChangeAspect="1"/>
              </p:cNvSpPr>
              <p:nvPr/>
            </p:nvSpPr>
            <p:spPr>
              <a:xfrm>
                <a:off x="4550497" y="1954131"/>
                <a:ext cx="731520" cy="731520"/>
              </a:xfrm>
              <a:prstGeom prst="rect">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Text Box 10">
                <a:extLst>
                  <a:ext uri="{FF2B5EF4-FFF2-40B4-BE49-F238E27FC236}">
                    <a16:creationId xmlns:a16="http://schemas.microsoft.com/office/drawing/2014/main" id="{5ED299DE-147A-41AA-91C9-D9981785FC29}"/>
                  </a:ext>
                </a:extLst>
              </p:cNvPr>
              <p:cNvSpPr txBox="1">
                <a:spLocks noChangeArrowheads="1"/>
              </p:cNvSpPr>
              <p:nvPr/>
            </p:nvSpPr>
            <p:spPr bwMode="auto">
              <a:xfrm>
                <a:off x="4641937" y="2012114"/>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04</a:t>
                </a:r>
              </a:p>
              <a:p>
                <a:pPr algn="ctr"/>
                <a:r>
                  <a:rPr lang="en-US" sz="800" dirty="0">
                    <a:solidFill>
                      <a:schemeClr val="bg1"/>
                    </a:solidFill>
                  </a:rPr>
                  <a:t>OPTION</a:t>
                </a:r>
              </a:p>
            </p:txBody>
          </p:sp>
        </p:grpSp>
      </p:grpSp>
      <p:grpSp>
        <p:nvGrpSpPr>
          <p:cNvPr id="93" name="Group 92">
            <a:extLst>
              <a:ext uri="{FF2B5EF4-FFF2-40B4-BE49-F238E27FC236}">
                <a16:creationId xmlns:a16="http://schemas.microsoft.com/office/drawing/2014/main" id="{2D899F43-2EFF-423F-8AB7-6C1D99FCFDA1}"/>
              </a:ext>
            </a:extLst>
          </p:cNvPr>
          <p:cNvGrpSpPr/>
          <p:nvPr/>
        </p:nvGrpSpPr>
        <p:grpSpPr>
          <a:xfrm>
            <a:off x="8675511" y="3741891"/>
            <a:ext cx="2373489" cy="2506509"/>
            <a:chOff x="8675511" y="3741891"/>
            <a:chExt cx="2373489" cy="2506509"/>
          </a:xfrm>
        </p:grpSpPr>
        <p:sp>
          <p:nvSpPr>
            <p:cNvPr id="72" name="Rectangle 71">
              <a:extLst>
                <a:ext uri="{FF2B5EF4-FFF2-40B4-BE49-F238E27FC236}">
                  <a16:creationId xmlns:a16="http://schemas.microsoft.com/office/drawing/2014/main" id="{74B45E4E-3589-4DC6-90B8-6C5890D09040}"/>
                </a:ext>
              </a:extLst>
            </p:cNvPr>
            <p:cNvSpPr>
              <a:spLocks noChangeAspect="1"/>
            </p:cNvSpPr>
            <p:nvPr/>
          </p:nvSpPr>
          <p:spPr>
            <a:xfrm>
              <a:off x="8675511" y="3741891"/>
              <a:ext cx="2373489" cy="2506509"/>
            </a:xfrm>
            <a:prstGeom prst="rect">
              <a:avLst/>
            </a:prstGeom>
            <a:solidFill>
              <a:schemeClr val="bg1"/>
            </a:solidFill>
            <a:ln w="2857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A62EC22D-68DF-4F7A-9BA6-396DBC977D9B}"/>
                </a:ext>
              </a:extLst>
            </p:cNvPr>
            <p:cNvSpPr txBox="1"/>
            <p:nvPr/>
          </p:nvSpPr>
          <p:spPr>
            <a:xfrm>
              <a:off x="8764183" y="3993222"/>
              <a:ext cx="2209799" cy="2077492"/>
            </a:xfrm>
            <a:prstGeom prst="rect">
              <a:avLst/>
            </a:prstGeom>
            <a:noFill/>
          </p:spPr>
          <p:txBody>
            <a:bodyPr wrap="square" rtlCol="0">
              <a:spAutoFit/>
            </a:bodyPr>
            <a:lstStyle/>
            <a:p>
              <a:pPr defTabSz="1219170">
                <a:spcBef>
                  <a:spcPct val="20000"/>
                </a:spcBef>
                <a:defRPr/>
              </a:pPr>
              <a:r>
                <a:rPr lang="en-US" sz="1300" dirty="0">
                  <a:solidFill>
                    <a:srgbClr val="373737"/>
                  </a:solidFill>
                  <a:latin typeface="Candara" panose="020E0502030303020204" pitchFamily="34" charset="0"/>
                </a:rPr>
                <a:t>Lorem ipsum dolor sit amet, consectetur adipiscing elit, sed do eiusmod tempor incididunt ut labore et dolore magna aliqua. </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algn="ctr" defTabSz="1219170">
                <a:spcBef>
                  <a:spcPct val="20000"/>
                </a:spcBef>
                <a:defRPr/>
              </a:pPr>
              <a:endParaRPr lang="en-US" sz="1300" dirty="0">
                <a:solidFill>
                  <a:srgbClr val="434343"/>
                </a:solidFill>
                <a:latin typeface="Candara" panose="020E0502030303020204" pitchFamily="34" charset="0"/>
              </a:endParaRPr>
            </a:p>
          </p:txBody>
        </p:sp>
      </p:grpSp>
      <p:sp>
        <p:nvSpPr>
          <p:cNvPr id="85" name="TextBox 84">
            <a:extLst>
              <a:ext uri="{FF2B5EF4-FFF2-40B4-BE49-F238E27FC236}">
                <a16:creationId xmlns:a16="http://schemas.microsoft.com/office/drawing/2014/main" id="{3FB45AA4-931B-4CE8-87D4-04E0F8A6007B}"/>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70" name="Picture 69">
            <a:hlinkClick r:id="rId2"/>
            <a:extLst>
              <a:ext uri="{FF2B5EF4-FFF2-40B4-BE49-F238E27FC236}">
                <a16:creationId xmlns:a16="http://schemas.microsoft.com/office/drawing/2014/main" id="{2BA7A885-3578-4021-9949-D30166E87E8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7266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wipe(left)">
                                      <p:cBhvr>
                                        <p:cTn id="7" dur="1000"/>
                                        <p:tgtEl>
                                          <p:spTgt spid="85"/>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86"/>
                                        </p:tgtEl>
                                        <p:attrNameLst>
                                          <p:attrName>style.visibility</p:attrName>
                                        </p:attrNameLst>
                                      </p:cBhvr>
                                      <p:to>
                                        <p:strVal val="visible"/>
                                      </p:to>
                                    </p:set>
                                    <p:anim calcmode="lin" valueType="num">
                                      <p:cBhvr additive="base">
                                        <p:cTn id="11" dur="1000" fill="hold"/>
                                        <p:tgtEl>
                                          <p:spTgt spid="86"/>
                                        </p:tgtEl>
                                        <p:attrNameLst>
                                          <p:attrName>ppt_x</p:attrName>
                                        </p:attrNameLst>
                                      </p:cBhvr>
                                      <p:tavLst>
                                        <p:tav tm="0">
                                          <p:val>
                                            <p:strVal val="#ppt_x"/>
                                          </p:val>
                                        </p:tav>
                                        <p:tav tm="100000">
                                          <p:val>
                                            <p:strVal val="#ppt_x"/>
                                          </p:val>
                                        </p:tav>
                                      </p:tavLst>
                                    </p:anim>
                                    <p:anim calcmode="lin" valueType="num">
                                      <p:cBhvr additive="base">
                                        <p:cTn id="12" dur="1000" fill="hold"/>
                                        <p:tgtEl>
                                          <p:spTgt spid="86"/>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250"/>
                                  </p:stCondLst>
                                  <p:childTnLst>
                                    <p:set>
                                      <p:cBhvr>
                                        <p:cTn id="14" dur="1" fill="hold">
                                          <p:stCondLst>
                                            <p:cond delay="0"/>
                                          </p:stCondLst>
                                        </p:cTn>
                                        <p:tgtEl>
                                          <p:spTgt spid="87"/>
                                        </p:tgtEl>
                                        <p:attrNameLst>
                                          <p:attrName>style.visibility</p:attrName>
                                        </p:attrNameLst>
                                      </p:cBhvr>
                                      <p:to>
                                        <p:strVal val="visible"/>
                                      </p:to>
                                    </p:set>
                                    <p:anim calcmode="lin" valueType="num">
                                      <p:cBhvr additive="base">
                                        <p:cTn id="15" dur="1000" fill="hold"/>
                                        <p:tgtEl>
                                          <p:spTgt spid="87"/>
                                        </p:tgtEl>
                                        <p:attrNameLst>
                                          <p:attrName>ppt_x</p:attrName>
                                        </p:attrNameLst>
                                      </p:cBhvr>
                                      <p:tavLst>
                                        <p:tav tm="0">
                                          <p:val>
                                            <p:strVal val="#ppt_x"/>
                                          </p:val>
                                        </p:tav>
                                        <p:tav tm="100000">
                                          <p:val>
                                            <p:strVal val="#ppt_x"/>
                                          </p:val>
                                        </p:tav>
                                      </p:tavLst>
                                    </p:anim>
                                    <p:anim calcmode="lin" valueType="num">
                                      <p:cBhvr additive="base">
                                        <p:cTn id="16" dur="1000" fill="hold"/>
                                        <p:tgtEl>
                                          <p:spTgt spid="87"/>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500"/>
                                  </p:stCondLst>
                                  <p:childTnLst>
                                    <p:set>
                                      <p:cBhvr>
                                        <p:cTn id="18" dur="1" fill="hold">
                                          <p:stCondLst>
                                            <p:cond delay="0"/>
                                          </p:stCondLst>
                                        </p:cTn>
                                        <p:tgtEl>
                                          <p:spTgt spid="88"/>
                                        </p:tgtEl>
                                        <p:attrNameLst>
                                          <p:attrName>style.visibility</p:attrName>
                                        </p:attrNameLst>
                                      </p:cBhvr>
                                      <p:to>
                                        <p:strVal val="visible"/>
                                      </p:to>
                                    </p:set>
                                    <p:anim calcmode="lin" valueType="num">
                                      <p:cBhvr additive="base">
                                        <p:cTn id="19" dur="1000" fill="hold"/>
                                        <p:tgtEl>
                                          <p:spTgt spid="88"/>
                                        </p:tgtEl>
                                        <p:attrNameLst>
                                          <p:attrName>ppt_x</p:attrName>
                                        </p:attrNameLst>
                                      </p:cBhvr>
                                      <p:tavLst>
                                        <p:tav tm="0">
                                          <p:val>
                                            <p:strVal val="#ppt_x"/>
                                          </p:val>
                                        </p:tav>
                                        <p:tav tm="100000">
                                          <p:val>
                                            <p:strVal val="#ppt_x"/>
                                          </p:val>
                                        </p:tav>
                                      </p:tavLst>
                                    </p:anim>
                                    <p:anim calcmode="lin" valueType="num">
                                      <p:cBhvr additive="base">
                                        <p:cTn id="20" dur="1000" fill="hold"/>
                                        <p:tgtEl>
                                          <p:spTgt spid="88"/>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750"/>
                                  </p:stCondLst>
                                  <p:childTnLst>
                                    <p:set>
                                      <p:cBhvr>
                                        <p:cTn id="22" dur="1" fill="hold">
                                          <p:stCondLst>
                                            <p:cond delay="0"/>
                                          </p:stCondLst>
                                        </p:cTn>
                                        <p:tgtEl>
                                          <p:spTgt spid="89"/>
                                        </p:tgtEl>
                                        <p:attrNameLst>
                                          <p:attrName>style.visibility</p:attrName>
                                        </p:attrNameLst>
                                      </p:cBhvr>
                                      <p:to>
                                        <p:strVal val="visible"/>
                                      </p:to>
                                    </p:set>
                                    <p:anim calcmode="lin" valueType="num">
                                      <p:cBhvr additive="base">
                                        <p:cTn id="23" dur="1000" fill="hold"/>
                                        <p:tgtEl>
                                          <p:spTgt spid="89"/>
                                        </p:tgtEl>
                                        <p:attrNameLst>
                                          <p:attrName>ppt_x</p:attrName>
                                        </p:attrNameLst>
                                      </p:cBhvr>
                                      <p:tavLst>
                                        <p:tav tm="0">
                                          <p:val>
                                            <p:strVal val="#ppt_x"/>
                                          </p:val>
                                        </p:tav>
                                        <p:tav tm="100000">
                                          <p:val>
                                            <p:strVal val="#ppt_x"/>
                                          </p:val>
                                        </p:tav>
                                      </p:tavLst>
                                    </p:anim>
                                    <p:anim calcmode="lin" valueType="num">
                                      <p:cBhvr additive="base">
                                        <p:cTn id="24" dur="1000" fill="hold"/>
                                        <p:tgtEl>
                                          <p:spTgt spid="89"/>
                                        </p:tgtEl>
                                        <p:attrNameLst>
                                          <p:attrName>ppt_y</p:attrName>
                                        </p:attrNameLst>
                                      </p:cBhvr>
                                      <p:tavLst>
                                        <p:tav tm="0">
                                          <p:val>
                                            <p:strVal val="1+#ppt_h/2"/>
                                          </p:val>
                                        </p:tav>
                                        <p:tav tm="100000">
                                          <p:val>
                                            <p:strVal val="#ppt_y"/>
                                          </p:val>
                                        </p:tav>
                                      </p:tavLst>
                                    </p:anim>
                                  </p:childTnLst>
                                </p:cTn>
                              </p:par>
                            </p:childTnLst>
                          </p:cTn>
                        </p:par>
                        <p:par>
                          <p:cTn id="25" fill="hold">
                            <p:stCondLst>
                              <p:cond delay="2750"/>
                            </p:stCondLst>
                            <p:childTnLst>
                              <p:par>
                                <p:cTn id="26" presetID="47" presetClass="entr" presetSubtype="0" fill="hold" nodeType="afterEffect">
                                  <p:stCondLst>
                                    <p:cond delay="0"/>
                                  </p:stCondLst>
                                  <p:childTnLst>
                                    <p:set>
                                      <p:cBhvr>
                                        <p:cTn id="27" dur="1" fill="hold">
                                          <p:stCondLst>
                                            <p:cond delay="0"/>
                                          </p:stCondLst>
                                        </p:cTn>
                                        <p:tgtEl>
                                          <p:spTgt spid="35"/>
                                        </p:tgtEl>
                                        <p:attrNameLst>
                                          <p:attrName>style.visibility</p:attrName>
                                        </p:attrNameLst>
                                      </p:cBhvr>
                                      <p:to>
                                        <p:strVal val="visible"/>
                                      </p:to>
                                    </p:set>
                                    <p:animEffect transition="in" filter="fade">
                                      <p:cBhvr>
                                        <p:cTn id="28" dur="1000"/>
                                        <p:tgtEl>
                                          <p:spTgt spid="35"/>
                                        </p:tgtEl>
                                      </p:cBhvr>
                                    </p:animEffect>
                                    <p:anim calcmode="lin" valueType="num">
                                      <p:cBhvr>
                                        <p:cTn id="29" dur="1000" fill="hold"/>
                                        <p:tgtEl>
                                          <p:spTgt spid="35"/>
                                        </p:tgtEl>
                                        <p:attrNameLst>
                                          <p:attrName>ppt_x</p:attrName>
                                        </p:attrNameLst>
                                      </p:cBhvr>
                                      <p:tavLst>
                                        <p:tav tm="0">
                                          <p:val>
                                            <p:strVal val="#ppt_x"/>
                                          </p:val>
                                        </p:tav>
                                        <p:tav tm="100000">
                                          <p:val>
                                            <p:strVal val="#ppt_x"/>
                                          </p:val>
                                        </p:tav>
                                      </p:tavLst>
                                    </p:anim>
                                    <p:anim calcmode="lin" valueType="num">
                                      <p:cBhvr>
                                        <p:cTn id="30" dur="1000" fill="hold"/>
                                        <p:tgtEl>
                                          <p:spTgt spid="35"/>
                                        </p:tgtEl>
                                        <p:attrNameLst>
                                          <p:attrName>ppt_y</p:attrName>
                                        </p:attrNameLst>
                                      </p:cBhvr>
                                      <p:tavLst>
                                        <p:tav tm="0">
                                          <p:val>
                                            <p:strVal val="#ppt_y-.1"/>
                                          </p:val>
                                        </p:tav>
                                        <p:tav tm="100000">
                                          <p:val>
                                            <p:strVal val="#ppt_y"/>
                                          </p:val>
                                        </p:tav>
                                      </p:tavLst>
                                    </p:anim>
                                  </p:childTnLst>
                                </p:cTn>
                              </p:par>
                            </p:childTnLst>
                          </p:cTn>
                        </p:par>
                        <p:par>
                          <p:cTn id="31" fill="hold">
                            <p:stCondLst>
                              <p:cond delay="3750"/>
                            </p:stCondLst>
                            <p:childTnLst>
                              <p:par>
                                <p:cTn id="32" presetID="22" presetClass="entr" presetSubtype="1" fill="hold" nodeType="afterEffect">
                                  <p:stCondLst>
                                    <p:cond delay="0"/>
                                  </p:stCondLst>
                                  <p:childTnLst>
                                    <p:set>
                                      <p:cBhvr>
                                        <p:cTn id="33" dur="1" fill="hold">
                                          <p:stCondLst>
                                            <p:cond delay="0"/>
                                          </p:stCondLst>
                                        </p:cTn>
                                        <p:tgtEl>
                                          <p:spTgt spid="90"/>
                                        </p:tgtEl>
                                        <p:attrNameLst>
                                          <p:attrName>style.visibility</p:attrName>
                                        </p:attrNameLst>
                                      </p:cBhvr>
                                      <p:to>
                                        <p:strVal val="visible"/>
                                      </p:to>
                                    </p:set>
                                    <p:animEffect transition="in" filter="wipe(up)">
                                      <p:cBhvr>
                                        <p:cTn id="34" dur="1000"/>
                                        <p:tgtEl>
                                          <p:spTgt spid="90"/>
                                        </p:tgtEl>
                                      </p:cBhvr>
                                    </p:animEffect>
                                  </p:childTnLst>
                                </p:cTn>
                              </p:par>
                            </p:childTnLst>
                          </p:cTn>
                        </p:par>
                        <p:par>
                          <p:cTn id="35" fill="hold">
                            <p:stCondLst>
                              <p:cond delay="4750"/>
                            </p:stCondLst>
                            <p:childTnLst>
                              <p:par>
                                <p:cTn id="36" presetID="47" presetClass="entr" presetSubtype="0" fill="hold" nodeType="afterEffect">
                                  <p:stCondLst>
                                    <p:cond delay="0"/>
                                  </p:stCondLst>
                                  <p:childTnLst>
                                    <p:set>
                                      <p:cBhvr>
                                        <p:cTn id="37" dur="1" fill="hold">
                                          <p:stCondLst>
                                            <p:cond delay="0"/>
                                          </p:stCondLst>
                                        </p:cTn>
                                        <p:tgtEl>
                                          <p:spTgt spid="43"/>
                                        </p:tgtEl>
                                        <p:attrNameLst>
                                          <p:attrName>style.visibility</p:attrName>
                                        </p:attrNameLst>
                                      </p:cBhvr>
                                      <p:to>
                                        <p:strVal val="visible"/>
                                      </p:to>
                                    </p:set>
                                    <p:animEffect transition="in" filter="fade">
                                      <p:cBhvr>
                                        <p:cTn id="38" dur="1000"/>
                                        <p:tgtEl>
                                          <p:spTgt spid="43"/>
                                        </p:tgtEl>
                                      </p:cBhvr>
                                    </p:animEffect>
                                    <p:anim calcmode="lin" valueType="num">
                                      <p:cBhvr>
                                        <p:cTn id="39" dur="1000" fill="hold"/>
                                        <p:tgtEl>
                                          <p:spTgt spid="43"/>
                                        </p:tgtEl>
                                        <p:attrNameLst>
                                          <p:attrName>ppt_x</p:attrName>
                                        </p:attrNameLst>
                                      </p:cBhvr>
                                      <p:tavLst>
                                        <p:tav tm="0">
                                          <p:val>
                                            <p:strVal val="#ppt_x"/>
                                          </p:val>
                                        </p:tav>
                                        <p:tav tm="100000">
                                          <p:val>
                                            <p:strVal val="#ppt_x"/>
                                          </p:val>
                                        </p:tav>
                                      </p:tavLst>
                                    </p:anim>
                                    <p:anim calcmode="lin" valueType="num">
                                      <p:cBhvr>
                                        <p:cTn id="40" dur="1000" fill="hold"/>
                                        <p:tgtEl>
                                          <p:spTgt spid="43"/>
                                        </p:tgtEl>
                                        <p:attrNameLst>
                                          <p:attrName>ppt_y</p:attrName>
                                        </p:attrNameLst>
                                      </p:cBhvr>
                                      <p:tavLst>
                                        <p:tav tm="0">
                                          <p:val>
                                            <p:strVal val="#ppt_y-.1"/>
                                          </p:val>
                                        </p:tav>
                                        <p:tav tm="100000">
                                          <p:val>
                                            <p:strVal val="#ppt_y"/>
                                          </p:val>
                                        </p:tav>
                                      </p:tavLst>
                                    </p:anim>
                                  </p:childTnLst>
                                </p:cTn>
                              </p:par>
                            </p:childTnLst>
                          </p:cTn>
                        </p:par>
                        <p:par>
                          <p:cTn id="41" fill="hold">
                            <p:stCondLst>
                              <p:cond delay="5750"/>
                            </p:stCondLst>
                            <p:childTnLst>
                              <p:par>
                                <p:cTn id="42" presetID="22" presetClass="entr" presetSubtype="1" fill="hold" nodeType="afterEffect">
                                  <p:stCondLst>
                                    <p:cond delay="0"/>
                                  </p:stCondLst>
                                  <p:childTnLst>
                                    <p:set>
                                      <p:cBhvr>
                                        <p:cTn id="43" dur="1" fill="hold">
                                          <p:stCondLst>
                                            <p:cond delay="0"/>
                                          </p:stCondLst>
                                        </p:cTn>
                                        <p:tgtEl>
                                          <p:spTgt spid="91"/>
                                        </p:tgtEl>
                                        <p:attrNameLst>
                                          <p:attrName>style.visibility</p:attrName>
                                        </p:attrNameLst>
                                      </p:cBhvr>
                                      <p:to>
                                        <p:strVal val="visible"/>
                                      </p:to>
                                    </p:set>
                                    <p:animEffect transition="in" filter="wipe(up)">
                                      <p:cBhvr>
                                        <p:cTn id="44" dur="1000"/>
                                        <p:tgtEl>
                                          <p:spTgt spid="91"/>
                                        </p:tgtEl>
                                      </p:cBhvr>
                                    </p:animEffect>
                                  </p:childTnLst>
                                </p:cTn>
                              </p:par>
                            </p:childTnLst>
                          </p:cTn>
                        </p:par>
                        <p:par>
                          <p:cTn id="45" fill="hold">
                            <p:stCondLst>
                              <p:cond delay="6750"/>
                            </p:stCondLst>
                            <p:childTnLst>
                              <p:par>
                                <p:cTn id="46" presetID="47" presetClass="entr" presetSubtype="0" fill="hold" nodeType="afterEffect">
                                  <p:stCondLst>
                                    <p:cond delay="0"/>
                                  </p:stCondLst>
                                  <p:childTnLst>
                                    <p:set>
                                      <p:cBhvr>
                                        <p:cTn id="47" dur="1" fill="hold">
                                          <p:stCondLst>
                                            <p:cond delay="0"/>
                                          </p:stCondLst>
                                        </p:cTn>
                                        <p:tgtEl>
                                          <p:spTgt spid="58"/>
                                        </p:tgtEl>
                                        <p:attrNameLst>
                                          <p:attrName>style.visibility</p:attrName>
                                        </p:attrNameLst>
                                      </p:cBhvr>
                                      <p:to>
                                        <p:strVal val="visible"/>
                                      </p:to>
                                    </p:set>
                                    <p:animEffect transition="in" filter="fade">
                                      <p:cBhvr>
                                        <p:cTn id="48" dur="1000"/>
                                        <p:tgtEl>
                                          <p:spTgt spid="58"/>
                                        </p:tgtEl>
                                      </p:cBhvr>
                                    </p:animEffect>
                                    <p:anim calcmode="lin" valueType="num">
                                      <p:cBhvr>
                                        <p:cTn id="49" dur="1000" fill="hold"/>
                                        <p:tgtEl>
                                          <p:spTgt spid="58"/>
                                        </p:tgtEl>
                                        <p:attrNameLst>
                                          <p:attrName>ppt_x</p:attrName>
                                        </p:attrNameLst>
                                      </p:cBhvr>
                                      <p:tavLst>
                                        <p:tav tm="0">
                                          <p:val>
                                            <p:strVal val="#ppt_x"/>
                                          </p:val>
                                        </p:tav>
                                        <p:tav tm="100000">
                                          <p:val>
                                            <p:strVal val="#ppt_x"/>
                                          </p:val>
                                        </p:tav>
                                      </p:tavLst>
                                    </p:anim>
                                    <p:anim calcmode="lin" valueType="num">
                                      <p:cBhvr>
                                        <p:cTn id="50" dur="1000" fill="hold"/>
                                        <p:tgtEl>
                                          <p:spTgt spid="58"/>
                                        </p:tgtEl>
                                        <p:attrNameLst>
                                          <p:attrName>ppt_y</p:attrName>
                                        </p:attrNameLst>
                                      </p:cBhvr>
                                      <p:tavLst>
                                        <p:tav tm="0">
                                          <p:val>
                                            <p:strVal val="#ppt_y-.1"/>
                                          </p:val>
                                        </p:tav>
                                        <p:tav tm="100000">
                                          <p:val>
                                            <p:strVal val="#ppt_y"/>
                                          </p:val>
                                        </p:tav>
                                      </p:tavLst>
                                    </p:anim>
                                  </p:childTnLst>
                                </p:cTn>
                              </p:par>
                            </p:childTnLst>
                          </p:cTn>
                        </p:par>
                        <p:par>
                          <p:cTn id="51" fill="hold">
                            <p:stCondLst>
                              <p:cond delay="7750"/>
                            </p:stCondLst>
                            <p:childTnLst>
                              <p:par>
                                <p:cTn id="52" presetID="22" presetClass="entr" presetSubtype="1" fill="hold" nodeType="afterEffect">
                                  <p:stCondLst>
                                    <p:cond delay="0"/>
                                  </p:stCondLst>
                                  <p:childTnLst>
                                    <p:set>
                                      <p:cBhvr>
                                        <p:cTn id="53" dur="1" fill="hold">
                                          <p:stCondLst>
                                            <p:cond delay="0"/>
                                          </p:stCondLst>
                                        </p:cTn>
                                        <p:tgtEl>
                                          <p:spTgt spid="92"/>
                                        </p:tgtEl>
                                        <p:attrNameLst>
                                          <p:attrName>style.visibility</p:attrName>
                                        </p:attrNameLst>
                                      </p:cBhvr>
                                      <p:to>
                                        <p:strVal val="visible"/>
                                      </p:to>
                                    </p:set>
                                    <p:animEffect transition="in" filter="wipe(up)">
                                      <p:cBhvr>
                                        <p:cTn id="54" dur="1000"/>
                                        <p:tgtEl>
                                          <p:spTgt spid="92"/>
                                        </p:tgtEl>
                                      </p:cBhvr>
                                    </p:animEffect>
                                  </p:childTnLst>
                                </p:cTn>
                              </p:par>
                            </p:childTnLst>
                          </p:cTn>
                        </p:par>
                        <p:par>
                          <p:cTn id="55" fill="hold">
                            <p:stCondLst>
                              <p:cond delay="8750"/>
                            </p:stCondLst>
                            <p:childTnLst>
                              <p:par>
                                <p:cTn id="56" presetID="47" presetClass="entr" presetSubtype="0" fill="hold" nodeType="afterEffect">
                                  <p:stCondLst>
                                    <p:cond delay="0"/>
                                  </p:stCondLst>
                                  <p:childTnLst>
                                    <p:set>
                                      <p:cBhvr>
                                        <p:cTn id="57" dur="1" fill="hold">
                                          <p:stCondLst>
                                            <p:cond delay="0"/>
                                          </p:stCondLst>
                                        </p:cTn>
                                        <p:tgtEl>
                                          <p:spTgt spid="73"/>
                                        </p:tgtEl>
                                        <p:attrNameLst>
                                          <p:attrName>style.visibility</p:attrName>
                                        </p:attrNameLst>
                                      </p:cBhvr>
                                      <p:to>
                                        <p:strVal val="visible"/>
                                      </p:to>
                                    </p:set>
                                    <p:animEffect transition="in" filter="fade">
                                      <p:cBhvr>
                                        <p:cTn id="58" dur="1000"/>
                                        <p:tgtEl>
                                          <p:spTgt spid="73"/>
                                        </p:tgtEl>
                                      </p:cBhvr>
                                    </p:animEffect>
                                    <p:anim calcmode="lin" valueType="num">
                                      <p:cBhvr>
                                        <p:cTn id="59" dur="1000" fill="hold"/>
                                        <p:tgtEl>
                                          <p:spTgt spid="73"/>
                                        </p:tgtEl>
                                        <p:attrNameLst>
                                          <p:attrName>ppt_x</p:attrName>
                                        </p:attrNameLst>
                                      </p:cBhvr>
                                      <p:tavLst>
                                        <p:tav tm="0">
                                          <p:val>
                                            <p:strVal val="#ppt_x"/>
                                          </p:val>
                                        </p:tav>
                                        <p:tav tm="100000">
                                          <p:val>
                                            <p:strVal val="#ppt_x"/>
                                          </p:val>
                                        </p:tav>
                                      </p:tavLst>
                                    </p:anim>
                                    <p:anim calcmode="lin" valueType="num">
                                      <p:cBhvr>
                                        <p:cTn id="60" dur="1000" fill="hold"/>
                                        <p:tgtEl>
                                          <p:spTgt spid="73"/>
                                        </p:tgtEl>
                                        <p:attrNameLst>
                                          <p:attrName>ppt_y</p:attrName>
                                        </p:attrNameLst>
                                      </p:cBhvr>
                                      <p:tavLst>
                                        <p:tav tm="0">
                                          <p:val>
                                            <p:strVal val="#ppt_y-.1"/>
                                          </p:val>
                                        </p:tav>
                                        <p:tav tm="100000">
                                          <p:val>
                                            <p:strVal val="#ppt_y"/>
                                          </p:val>
                                        </p:tav>
                                      </p:tavLst>
                                    </p:anim>
                                  </p:childTnLst>
                                </p:cTn>
                              </p:par>
                            </p:childTnLst>
                          </p:cTn>
                        </p:par>
                        <p:par>
                          <p:cTn id="61" fill="hold">
                            <p:stCondLst>
                              <p:cond delay="9750"/>
                            </p:stCondLst>
                            <p:childTnLst>
                              <p:par>
                                <p:cTn id="62" presetID="22" presetClass="entr" presetSubtype="1" fill="hold" nodeType="afterEffect">
                                  <p:stCondLst>
                                    <p:cond delay="0"/>
                                  </p:stCondLst>
                                  <p:childTnLst>
                                    <p:set>
                                      <p:cBhvr>
                                        <p:cTn id="63" dur="1" fill="hold">
                                          <p:stCondLst>
                                            <p:cond delay="0"/>
                                          </p:stCondLst>
                                        </p:cTn>
                                        <p:tgtEl>
                                          <p:spTgt spid="93"/>
                                        </p:tgtEl>
                                        <p:attrNameLst>
                                          <p:attrName>style.visibility</p:attrName>
                                        </p:attrNameLst>
                                      </p:cBhvr>
                                      <p:to>
                                        <p:strVal val="visible"/>
                                      </p:to>
                                    </p:set>
                                    <p:animEffect transition="in" filter="wipe(up)">
                                      <p:cBhvr>
                                        <p:cTn id="64" dur="1000"/>
                                        <p:tgtEl>
                                          <p:spTgt spid="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1701</TotalTime>
  <Words>1469</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2019-11-14T21:12:20Z</dcterms:modified>
</cp:coreProperties>
</file>