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21708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 name="Group 85">
            <a:extLst>
              <a:ext uri="{FF2B5EF4-FFF2-40B4-BE49-F238E27FC236}">
                <a16:creationId xmlns:a16="http://schemas.microsoft.com/office/drawing/2014/main" id="{66C457EF-CCC0-4C98-B4FD-D5837D8C862B}"/>
              </a:ext>
            </a:extLst>
          </p:cNvPr>
          <p:cNvGrpSpPr/>
          <p:nvPr/>
        </p:nvGrpSpPr>
        <p:grpSpPr>
          <a:xfrm>
            <a:off x="396240" y="2824607"/>
            <a:ext cx="2194560" cy="3420985"/>
            <a:chOff x="994551" y="2548492"/>
            <a:chExt cx="2373489" cy="3699908"/>
          </a:xfrm>
        </p:grpSpPr>
        <p:sp>
          <p:nvSpPr>
            <p:cNvPr id="27" name="Rectangle 26">
              <a:extLst>
                <a:ext uri="{FF2B5EF4-FFF2-40B4-BE49-F238E27FC236}">
                  <a16:creationId xmlns:a16="http://schemas.microsoft.com/office/drawing/2014/main" id="{5B30FE2D-81B6-4C93-973C-759419DC6C44}"/>
                </a:ext>
              </a:extLst>
            </p:cNvPr>
            <p:cNvSpPr>
              <a:spLocks noChangeAspect="1"/>
            </p:cNvSpPr>
            <p:nvPr/>
          </p:nvSpPr>
          <p:spPr>
            <a:xfrm>
              <a:off x="994551" y="2548492"/>
              <a:ext cx="2373489" cy="3699908"/>
            </a:xfrm>
            <a:prstGeom prst="rect">
              <a:avLst/>
            </a:prstGeom>
            <a:solidFill>
              <a:srgbClr val="34738D"/>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64CBF1D1-DE70-481C-A180-C9FB9249C218}"/>
                </a:ext>
              </a:extLst>
            </p:cNvPr>
            <p:cNvGrpSpPr>
              <a:grpSpLocks noChangeAspect="1"/>
            </p:cNvGrpSpPr>
            <p:nvPr/>
          </p:nvGrpSpPr>
          <p:grpSpPr>
            <a:xfrm>
              <a:off x="1467847" y="2551176"/>
              <a:ext cx="1426895" cy="685800"/>
              <a:chOff x="3555768" y="1533423"/>
              <a:chExt cx="5760720" cy="2768744"/>
            </a:xfrm>
          </p:grpSpPr>
          <p:cxnSp>
            <p:nvCxnSpPr>
              <p:cNvPr id="4" name="Straight Connector 3">
                <a:extLst>
                  <a:ext uri="{FF2B5EF4-FFF2-40B4-BE49-F238E27FC236}">
                    <a16:creationId xmlns:a16="http://schemas.microsoft.com/office/drawing/2014/main" id="{563BCC1B-87D7-4C3F-955B-7CC27323F700}"/>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179543E-ACF5-4FD5-8646-6963B69A3794}"/>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45F1351-8E44-4253-96AD-3D7EC87113E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6" name="TextBox 35">
              <a:extLst>
                <a:ext uri="{FF2B5EF4-FFF2-40B4-BE49-F238E27FC236}">
                  <a16:creationId xmlns:a16="http://schemas.microsoft.com/office/drawing/2014/main" id="{6A9257CB-872B-4D7E-AFD5-D6F664DA3044}"/>
                </a:ext>
              </a:extLst>
            </p:cNvPr>
            <p:cNvSpPr txBox="1"/>
            <p:nvPr/>
          </p:nvSpPr>
          <p:spPr>
            <a:xfrm>
              <a:off x="107622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p:txBody>
        </p:sp>
      </p:grpSp>
      <p:grpSp>
        <p:nvGrpSpPr>
          <p:cNvPr id="35" name="Group 34">
            <a:extLst>
              <a:ext uri="{FF2B5EF4-FFF2-40B4-BE49-F238E27FC236}">
                <a16:creationId xmlns:a16="http://schemas.microsoft.com/office/drawing/2014/main" id="{BB052C4E-C13A-4F00-A228-0C87CC954E83}"/>
              </a:ext>
            </a:extLst>
          </p:cNvPr>
          <p:cNvGrpSpPr/>
          <p:nvPr/>
        </p:nvGrpSpPr>
        <p:grpSpPr>
          <a:xfrm>
            <a:off x="901532" y="2218353"/>
            <a:ext cx="1183653" cy="1183653"/>
            <a:chOff x="4269175" y="1669369"/>
            <a:chExt cx="1280160" cy="1280160"/>
          </a:xfrm>
        </p:grpSpPr>
        <p:sp>
          <p:nvSpPr>
            <p:cNvPr id="22" name="Rectangle 21">
              <a:extLst>
                <a:ext uri="{FF2B5EF4-FFF2-40B4-BE49-F238E27FC236}">
                  <a16:creationId xmlns:a16="http://schemas.microsoft.com/office/drawing/2014/main" id="{CDCB86D5-FD5F-4F54-BA4B-C586A617105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8F9FC411-CF38-417E-9C94-2EFA5F78EEA3}"/>
                </a:ext>
              </a:extLst>
            </p:cNvPr>
            <p:cNvGrpSpPr/>
            <p:nvPr/>
          </p:nvGrpSpPr>
          <p:grpSpPr>
            <a:xfrm>
              <a:off x="4497775" y="1908410"/>
              <a:ext cx="822960" cy="822960"/>
              <a:chOff x="4497775" y="1908410"/>
              <a:chExt cx="822960" cy="822960"/>
            </a:xfrm>
          </p:grpSpPr>
          <p:sp>
            <p:nvSpPr>
              <p:cNvPr id="20" name="Rectangle 19">
                <a:extLst>
                  <a:ext uri="{FF2B5EF4-FFF2-40B4-BE49-F238E27FC236}">
                    <a16:creationId xmlns:a16="http://schemas.microsoft.com/office/drawing/2014/main" id="{571D8AB8-0E08-496F-A675-253E1DC17D30}"/>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ADAF0C3-455D-43BC-BB76-F721908D87B5}"/>
                  </a:ext>
                </a:extLst>
              </p:cNvPr>
              <p:cNvSpPr>
                <a:spLocks noChangeAspect="1"/>
              </p:cNvSpPr>
              <p:nvPr/>
            </p:nvSpPr>
            <p:spPr>
              <a:xfrm>
                <a:off x="4550497" y="1954131"/>
                <a:ext cx="731520" cy="731520"/>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1F748884-DC98-42B8-A89D-48A52864A8A0}"/>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grpSp>
      <p:grpSp>
        <p:nvGrpSpPr>
          <p:cNvPr id="90" name="Group 89">
            <a:extLst>
              <a:ext uri="{FF2B5EF4-FFF2-40B4-BE49-F238E27FC236}">
                <a16:creationId xmlns:a16="http://schemas.microsoft.com/office/drawing/2014/main" id="{0E38F6A3-41C8-47AC-9D4F-ABFE86D9378D}"/>
              </a:ext>
            </a:extLst>
          </p:cNvPr>
          <p:cNvGrpSpPr/>
          <p:nvPr/>
        </p:nvGrpSpPr>
        <p:grpSpPr>
          <a:xfrm>
            <a:off x="396240" y="3928040"/>
            <a:ext cx="2194560" cy="2317552"/>
            <a:chOff x="994551" y="3741891"/>
            <a:chExt cx="2373489" cy="2506509"/>
          </a:xfrm>
        </p:grpSpPr>
        <p:sp>
          <p:nvSpPr>
            <p:cNvPr id="26" name="Rectangle 25">
              <a:extLst>
                <a:ext uri="{FF2B5EF4-FFF2-40B4-BE49-F238E27FC236}">
                  <a16:creationId xmlns:a16="http://schemas.microsoft.com/office/drawing/2014/main" id="{528D59B3-608F-45EE-81A3-30C6C7859822}"/>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67642DC7-7B51-425A-9AE3-CCE2AD60BDA7}"/>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sp>
        <p:nvSpPr>
          <p:cNvPr id="85" name="TextBox 84">
            <a:extLst>
              <a:ext uri="{FF2B5EF4-FFF2-40B4-BE49-F238E27FC236}">
                <a16:creationId xmlns:a16="http://schemas.microsoft.com/office/drawing/2014/main" id="{3FB45AA4-931B-4CE8-87D4-04E0F8A6007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96" name="Group 95">
            <a:extLst>
              <a:ext uri="{FF2B5EF4-FFF2-40B4-BE49-F238E27FC236}">
                <a16:creationId xmlns:a16="http://schemas.microsoft.com/office/drawing/2014/main" id="{DEE75592-36CD-4072-BDC7-19E0B975C239}"/>
              </a:ext>
            </a:extLst>
          </p:cNvPr>
          <p:cNvGrpSpPr/>
          <p:nvPr/>
        </p:nvGrpSpPr>
        <p:grpSpPr>
          <a:xfrm>
            <a:off x="2682240" y="2824607"/>
            <a:ext cx="2194560" cy="3420985"/>
            <a:chOff x="994551" y="2548492"/>
            <a:chExt cx="2373489" cy="3699908"/>
          </a:xfrm>
        </p:grpSpPr>
        <p:sp>
          <p:nvSpPr>
            <p:cNvPr id="106" name="Rectangle 105">
              <a:extLst>
                <a:ext uri="{FF2B5EF4-FFF2-40B4-BE49-F238E27FC236}">
                  <a16:creationId xmlns:a16="http://schemas.microsoft.com/office/drawing/2014/main" id="{D318EE01-D65C-4C49-9550-F99AC89BB4A3}"/>
                </a:ext>
              </a:extLst>
            </p:cNvPr>
            <p:cNvSpPr>
              <a:spLocks noChangeAspect="1"/>
            </p:cNvSpPr>
            <p:nvPr/>
          </p:nvSpPr>
          <p:spPr>
            <a:xfrm>
              <a:off x="994551" y="2548492"/>
              <a:ext cx="2373489" cy="3699908"/>
            </a:xfrm>
            <a:prstGeom prst="rect">
              <a:avLst/>
            </a:prstGeom>
            <a:solidFill>
              <a:srgbClr val="189A80"/>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a:extLst>
                <a:ext uri="{FF2B5EF4-FFF2-40B4-BE49-F238E27FC236}">
                  <a16:creationId xmlns:a16="http://schemas.microsoft.com/office/drawing/2014/main" id="{CA525A12-F553-463D-ADD2-0B271ADED47F}"/>
                </a:ext>
              </a:extLst>
            </p:cNvPr>
            <p:cNvGrpSpPr>
              <a:grpSpLocks noChangeAspect="1"/>
            </p:cNvGrpSpPr>
            <p:nvPr/>
          </p:nvGrpSpPr>
          <p:grpSpPr>
            <a:xfrm>
              <a:off x="1467847" y="2551176"/>
              <a:ext cx="1426895" cy="685800"/>
              <a:chOff x="3555768" y="1533423"/>
              <a:chExt cx="5760720" cy="2768744"/>
            </a:xfrm>
          </p:grpSpPr>
          <p:cxnSp>
            <p:nvCxnSpPr>
              <p:cNvPr id="109" name="Straight Connector 108">
                <a:extLst>
                  <a:ext uri="{FF2B5EF4-FFF2-40B4-BE49-F238E27FC236}">
                    <a16:creationId xmlns:a16="http://schemas.microsoft.com/office/drawing/2014/main" id="{72D36F31-4E5D-4CDD-9D6C-D47AFC93C5FE}"/>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B66B52CC-356C-47F9-B37A-1582B5F4F700}"/>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04712440-78D3-40CB-80F4-E709F618847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8" name="TextBox 107">
              <a:extLst>
                <a:ext uri="{FF2B5EF4-FFF2-40B4-BE49-F238E27FC236}">
                  <a16:creationId xmlns:a16="http://schemas.microsoft.com/office/drawing/2014/main" id="{6D9E8F20-2DA8-4CDD-AB58-3D2A35540EF0}"/>
                </a:ext>
              </a:extLst>
            </p:cNvPr>
            <p:cNvSpPr txBox="1"/>
            <p:nvPr/>
          </p:nvSpPr>
          <p:spPr>
            <a:xfrm>
              <a:off x="1076221" y="3381293"/>
              <a:ext cx="2209799" cy="332871"/>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p:txBody>
        </p:sp>
      </p:grpSp>
      <p:grpSp>
        <p:nvGrpSpPr>
          <p:cNvPr id="97" name="Group 96">
            <a:extLst>
              <a:ext uri="{FF2B5EF4-FFF2-40B4-BE49-F238E27FC236}">
                <a16:creationId xmlns:a16="http://schemas.microsoft.com/office/drawing/2014/main" id="{3939BB6B-77A9-4499-A8EC-5F5EEFB2DFAF}"/>
              </a:ext>
            </a:extLst>
          </p:cNvPr>
          <p:cNvGrpSpPr/>
          <p:nvPr/>
        </p:nvGrpSpPr>
        <p:grpSpPr>
          <a:xfrm>
            <a:off x="3187532" y="2218353"/>
            <a:ext cx="1183653" cy="1183652"/>
            <a:chOff x="4269175" y="1669369"/>
            <a:chExt cx="1280160" cy="1280160"/>
          </a:xfrm>
        </p:grpSpPr>
        <p:sp>
          <p:nvSpPr>
            <p:cNvPr id="101" name="Rectangle 100">
              <a:extLst>
                <a:ext uri="{FF2B5EF4-FFF2-40B4-BE49-F238E27FC236}">
                  <a16:creationId xmlns:a16="http://schemas.microsoft.com/office/drawing/2014/main" id="{653A1D87-7451-48E2-BB19-DFF1DCD17AAA}"/>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E3441A34-ED23-4E93-BB35-AC06F438380B}"/>
                </a:ext>
              </a:extLst>
            </p:cNvPr>
            <p:cNvGrpSpPr/>
            <p:nvPr/>
          </p:nvGrpSpPr>
          <p:grpSpPr>
            <a:xfrm>
              <a:off x="4497775" y="1908410"/>
              <a:ext cx="822960" cy="822960"/>
              <a:chOff x="4497775" y="1908410"/>
              <a:chExt cx="822960" cy="822960"/>
            </a:xfrm>
          </p:grpSpPr>
          <p:sp>
            <p:nvSpPr>
              <p:cNvPr id="103" name="Rectangle 102">
                <a:extLst>
                  <a:ext uri="{FF2B5EF4-FFF2-40B4-BE49-F238E27FC236}">
                    <a16:creationId xmlns:a16="http://schemas.microsoft.com/office/drawing/2014/main" id="{C0CA4BB6-2378-49D8-B94C-3F2891871BC0}"/>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DC9DB347-CEA0-4DC9-B1DA-FCF32FB51459}"/>
                  </a:ext>
                </a:extLst>
              </p:cNvPr>
              <p:cNvSpPr>
                <a:spLocks noChangeAspect="1"/>
              </p:cNvSpPr>
              <p:nvPr/>
            </p:nvSpPr>
            <p:spPr>
              <a:xfrm>
                <a:off x="4550497" y="1954131"/>
                <a:ext cx="731520" cy="731520"/>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Text Box 10">
                <a:extLst>
                  <a:ext uri="{FF2B5EF4-FFF2-40B4-BE49-F238E27FC236}">
                    <a16:creationId xmlns:a16="http://schemas.microsoft.com/office/drawing/2014/main" id="{546D66D5-817F-4340-9417-F85DA30D5D16}"/>
                  </a:ext>
                </a:extLst>
              </p:cNvPr>
              <p:cNvSpPr txBox="1">
                <a:spLocks noChangeArrowheads="1"/>
              </p:cNvSpPr>
              <p:nvPr/>
            </p:nvSpPr>
            <p:spPr bwMode="auto">
              <a:xfrm>
                <a:off x="4619570" y="201211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grpSp>
      <p:grpSp>
        <p:nvGrpSpPr>
          <p:cNvPr id="98" name="Group 97">
            <a:extLst>
              <a:ext uri="{FF2B5EF4-FFF2-40B4-BE49-F238E27FC236}">
                <a16:creationId xmlns:a16="http://schemas.microsoft.com/office/drawing/2014/main" id="{9F21D5F9-B88F-45C6-89B9-B8EAC62E41BB}"/>
              </a:ext>
            </a:extLst>
          </p:cNvPr>
          <p:cNvGrpSpPr/>
          <p:nvPr/>
        </p:nvGrpSpPr>
        <p:grpSpPr>
          <a:xfrm>
            <a:off x="2682240" y="3928040"/>
            <a:ext cx="2194560" cy="2317552"/>
            <a:chOff x="994551" y="3741891"/>
            <a:chExt cx="2373489" cy="2506509"/>
          </a:xfrm>
        </p:grpSpPr>
        <p:sp>
          <p:nvSpPr>
            <p:cNvPr id="99" name="Rectangle 98">
              <a:extLst>
                <a:ext uri="{FF2B5EF4-FFF2-40B4-BE49-F238E27FC236}">
                  <a16:creationId xmlns:a16="http://schemas.microsoft.com/office/drawing/2014/main" id="{A1ACBAD4-03C5-4063-9B80-F3A40928612B}"/>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Box 99">
              <a:extLst>
                <a:ext uri="{FF2B5EF4-FFF2-40B4-BE49-F238E27FC236}">
                  <a16:creationId xmlns:a16="http://schemas.microsoft.com/office/drawing/2014/main" id="{CA5546F8-6F57-47F2-9FCB-2E349FD1AE6D}"/>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113" name="Group 112">
            <a:extLst>
              <a:ext uri="{FF2B5EF4-FFF2-40B4-BE49-F238E27FC236}">
                <a16:creationId xmlns:a16="http://schemas.microsoft.com/office/drawing/2014/main" id="{171044F8-B96E-4A78-BBA8-0DB4735144AD}"/>
              </a:ext>
            </a:extLst>
          </p:cNvPr>
          <p:cNvGrpSpPr/>
          <p:nvPr/>
        </p:nvGrpSpPr>
        <p:grpSpPr>
          <a:xfrm>
            <a:off x="4968240" y="2827415"/>
            <a:ext cx="2194560" cy="3420985"/>
            <a:chOff x="994551" y="2548492"/>
            <a:chExt cx="2373489" cy="3699908"/>
          </a:xfrm>
        </p:grpSpPr>
        <p:sp>
          <p:nvSpPr>
            <p:cNvPr id="123" name="Rectangle 122">
              <a:extLst>
                <a:ext uri="{FF2B5EF4-FFF2-40B4-BE49-F238E27FC236}">
                  <a16:creationId xmlns:a16="http://schemas.microsoft.com/office/drawing/2014/main" id="{C5C60D7E-800F-4CB8-804A-AE485AC5C361}"/>
                </a:ext>
              </a:extLst>
            </p:cNvPr>
            <p:cNvSpPr>
              <a:spLocks noChangeAspect="1"/>
            </p:cNvSpPr>
            <p:nvPr/>
          </p:nvSpPr>
          <p:spPr>
            <a:xfrm>
              <a:off x="994551" y="2548492"/>
              <a:ext cx="2373489" cy="3699908"/>
            </a:xfrm>
            <a:prstGeom prst="rect">
              <a:avLst/>
            </a:prstGeom>
            <a:solidFill>
              <a:srgbClr val="EF9D27"/>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a:extLst>
                <a:ext uri="{FF2B5EF4-FFF2-40B4-BE49-F238E27FC236}">
                  <a16:creationId xmlns:a16="http://schemas.microsoft.com/office/drawing/2014/main" id="{8572C49D-051D-49FF-9756-0304BBE6D149}"/>
                </a:ext>
              </a:extLst>
            </p:cNvPr>
            <p:cNvGrpSpPr>
              <a:grpSpLocks noChangeAspect="1"/>
            </p:cNvGrpSpPr>
            <p:nvPr/>
          </p:nvGrpSpPr>
          <p:grpSpPr>
            <a:xfrm>
              <a:off x="1467847" y="2551176"/>
              <a:ext cx="1426895" cy="685800"/>
              <a:chOff x="3555768" y="1533423"/>
              <a:chExt cx="5760720" cy="2768744"/>
            </a:xfrm>
          </p:grpSpPr>
          <p:cxnSp>
            <p:nvCxnSpPr>
              <p:cNvPr id="126" name="Straight Connector 125">
                <a:extLst>
                  <a:ext uri="{FF2B5EF4-FFF2-40B4-BE49-F238E27FC236}">
                    <a16:creationId xmlns:a16="http://schemas.microsoft.com/office/drawing/2014/main" id="{9439FC7C-16C5-4B28-A5C9-2B9741564E5D}"/>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3E4E7A4E-BD16-425C-8FD1-C896042132F7}"/>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AF1A4F3D-B33D-486E-B8A0-0532DE2D35D0}"/>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5" name="TextBox 124">
              <a:extLst>
                <a:ext uri="{FF2B5EF4-FFF2-40B4-BE49-F238E27FC236}">
                  <a16:creationId xmlns:a16="http://schemas.microsoft.com/office/drawing/2014/main" id="{8B4E612C-14AC-4964-9004-7D18C729F97C}"/>
                </a:ext>
              </a:extLst>
            </p:cNvPr>
            <p:cNvSpPr txBox="1"/>
            <p:nvPr/>
          </p:nvSpPr>
          <p:spPr>
            <a:xfrm>
              <a:off x="107622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p:txBody>
        </p:sp>
      </p:grpSp>
      <p:grpSp>
        <p:nvGrpSpPr>
          <p:cNvPr id="114" name="Group 113">
            <a:extLst>
              <a:ext uri="{FF2B5EF4-FFF2-40B4-BE49-F238E27FC236}">
                <a16:creationId xmlns:a16="http://schemas.microsoft.com/office/drawing/2014/main" id="{D4B1A8F1-0CBD-41B8-B668-603998343111}"/>
              </a:ext>
            </a:extLst>
          </p:cNvPr>
          <p:cNvGrpSpPr/>
          <p:nvPr/>
        </p:nvGrpSpPr>
        <p:grpSpPr>
          <a:xfrm>
            <a:off x="5473532" y="2221161"/>
            <a:ext cx="1183653" cy="1183652"/>
            <a:chOff x="4269175" y="1669369"/>
            <a:chExt cx="1280160" cy="1280160"/>
          </a:xfrm>
        </p:grpSpPr>
        <p:sp>
          <p:nvSpPr>
            <p:cNvPr id="118" name="Rectangle 117">
              <a:extLst>
                <a:ext uri="{FF2B5EF4-FFF2-40B4-BE49-F238E27FC236}">
                  <a16:creationId xmlns:a16="http://schemas.microsoft.com/office/drawing/2014/main" id="{44656797-FB43-4AD3-8F43-FCDA79300877}"/>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9" name="Group 118">
              <a:extLst>
                <a:ext uri="{FF2B5EF4-FFF2-40B4-BE49-F238E27FC236}">
                  <a16:creationId xmlns:a16="http://schemas.microsoft.com/office/drawing/2014/main" id="{C82F78EE-8E44-491D-BD7A-4349554F4499}"/>
                </a:ext>
              </a:extLst>
            </p:cNvPr>
            <p:cNvGrpSpPr/>
            <p:nvPr/>
          </p:nvGrpSpPr>
          <p:grpSpPr>
            <a:xfrm>
              <a:off x="4497775" y="1908410"/>
              <a:ext cx="822960" cy="822960"/>
              <a:chOff x="4497775" y="1908410"/>
              <a:chExt cx="822960" cy="822960"/>
            </a:xfrm>
          </p:grpSpPr>
          <p:sp>
            <p:nvSpPr>
              <p:cNvPr id="120" name="Rectangle 119">
                <a:extLst>
                  <a:ext uri="{FF2B5EF4-FFF2-40B4-BE49-F238E27FC236}">
                    <a16:creationId xmlns:a16="http://schemas.microsoft.com/office/drawing/2014/main" id="{068CC103-7CCA-4A37-96CD-65532DDBEE3E}"/>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DA3DE272-A3DF-419F-AFA5-EB0FD9065214}"/>
                  </a:ext>
                </a:extLst>
              </p:cNvPr>
              <p:cNvSpPr>
                <a:spLocks noChangeAspect="1"/>
              </p:cNvSpPr>
              <p:nvPr/>
            </p:nvSpPr>
            <p:spPr>
              <a:xfrm>
                <a:off x="4550497" y="1954131"/>
                <a:ext cx="731520" cy="731520"/>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Text Box 10">
                <a:extLst>
                  <a:ext uri="{FF2B5EF4-FFF2-40B4-BE49-F238E27FC236}">
                    <a16:creationId xmlns:a16="http://schemas.microsoft.com/office/drawing/2014/main" id="{0F44E221-E656-4508-926A-903A9CF2720D}"/>
                  </a:ext>
                </a:extLst>
              </p:cNvPr>
              <p:cNvSpPr txBox="1">
                <a:spLocks noChangeArrowheads="1"/>
              </p:cNvSpPr>
              <p:nvPr/>
            </p:nvSpPr>
            <p:spPr bwMode="auto">
              <a:xfrm>
                <a:off x="4612568" y="203474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grpSp>
      <p:grpSp>
        <p:nvGrpSpPr>
          <p:cNvPr id="115" name="Group 114">
            <a:extLst>
              <a:ext uri="{FF2B5EF4-FFF2-40B4-BE49-F238E27FC236}">
                <a16:creationId xmlns:a16="http://schemas.microsoft.com/office/drawing/2014/main" id="{981F17EB-8899-4396-803B-C748979188BD}"/>
              </a:ext>
            </a:extLst>
          </p:cNvPr>
          <p:cNvGrpSpPr/>
          <p:nvPr/>
        </p:nvGrpSpPr>
        <p:grpSpPr>
          <a:xfrm>
            <a:off x="4968240" y="3930848"/>
            <a:ext cx="2194560" cy="2317552"/>
            <a:chOff x="994551" y="3741891"/>
            <a:chExt cx="2373489" cy="2506509"/>
          </a:xfrm>
        </p:grpSpPr>
        <p:sp>
          <p:nvSpPr>
            <p:cNvPr id="116" name="Rectangle 115">
              <a:extLst>
                <a:ext uri="{FF2B5EF4-FFF2-40B4-BE49-F238E27FC236}">
                  <a16:creationId xmlns:a16="http://schemas.microsoft.com/office/drawing/2014/main" id="{3938BB60-11CD-4B97-932C-1C722502CF3A}"/>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3A4F2B9B-B5CA-484E-A7AF-FC9B14A78AC9}"/>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130" name="Group 129">
            <a:extLst>
              <a:ext uri="{FF2B5EF4-FFF2-40B4-BE49-F238E27FC236}">
                <a16:creationId xmlns:a16="http://schemas.microsoft.com/office/drawing/2014/main" id="{9679BB36-0128-4F91-AF16-977629386CB3}"/>
              </a:ext>
            </a:extLst>
          </p:cNvPr>
          <p:cNvGrpSpPr/>
          <p:nvPr/>
        </p:nvGrpSpPr>
        <p:grpSpPr>
          <a:xfrm>
            <a:off x="7254240" y="2812422"/>
            <a:ext cx="2194560" cy="3420985"/>
            <a:chOff x="994551" y="2548492"/>
            <a:chExt cx="2373489" cy="3699908"/>
          </a:xfrm>
        </p:grpSpPr>
        <p:sp>
          <p:nvSpPr>
            <p:cNvPr id="140" name="Rectangle 139">
              <a:extLst>
                <a:ext uri="{FF2B5EF4-FFF2-40B4-BE49-F238E27FC236}">
                  <a16:creationId xmlns:a16="http://schemas.microsoft.com/office/drawing/2014/main" id="{02853116-B593-425A-A856-59BCC19915E5}"/>
                </a:ext>
              </a:extLst>
            </p:cNvPr>
            <p:cNvSpPr>
              <a:spLocks noChangeAspect="1"/>
            </p:cNvSpPr>
            <p:nvPr/>
          </p:nvSpPr>
          <p:spPr>
            <a:xfrm>
              <a:off x="994551" y="2548492"/>
              <a:ext cx="2373489" cy="3699908"/>
            </a:xfrm>
            <a:prstGeom prst="rect">
              <a:avLst/>
            </a:prstGeom>
            <a:solidFill>
              <a:srgbClr val="D34132"/>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oup 140">
              <a:extLst>
                <a:ext uri="{FF2B5EF4-FFF2-40B4-BE49-F238E27FC236}">
                  <a16:creationId xmlns:a16="http://schemas.microsoft.com/office/drawing/2014/main" id="{1BC1EA30-6908-4B9E-8F06-D5C2E28668F1}"/>
                </a:ext>
              </a:extLst>
            </p:cNvPr>
            <p:cNvGrpSpPr>
              <a:grpSpLocks noChangeAspect="1"/>
            </p:cNvGrpSpPr>
            <p:nvPr/>
          </p:nvGrpSpPr>
          <p:grpSpPr>
            <a:xfrm>
              <a:off x="1467847" y="2551176"/>
              <a:ext cx="1426895" cy="685800"/>
              <a:chOff x="3555768" y="1533423"/>
              <a:chExt cx="5760720" cy="2768744"/>
            </a:xfrm>
          </p:grpSpPr>
          <p:cxnSp>
            <p:nvCxnSpPr>
              <p:cNvPr id="143" name="Straight Connector 142">
                <a:extLst>
                  <a:ext uri="{FF2B5EF4-FFF2-40B4-BE49-F238E27FC236}">
                    <a16:creationId xmlns:a16="http://schemas.microsoft.com/office/drawing/2014/main" id="{44637EDB-D24E-48AA-A451-ECC791E7D952}"/>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a:extLst>
                  <a:ext uri="{FF2B5EF4-FFF2-40B4-BE49-F238E27FC236}">
                    <a16:creationId xmlns:a16="http://schemas.microsoft.com/office/drawing/2014/main" id="{AA2D0EAD-926B-496D-A83E-7403150EB0EB}"/>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2710744A-F6AA-4286-9009-8F832AA328B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42" name="TextBox 141">
              <a:extLst>
                <a:ext uri="{FF2B5EF4-FFF2-40B4-BE49-F238E27FC236}">
                  <a16:creationId xmlns:a16="http://schemas.microsoft.com/office/drawing/2014/main" id="{0A8FC4E5-0CE3-489B-A2ED-E6E3AF6040C5}"/>
                </a:ext>
              </a:extLst>
            </p:cNvPr>
            <p:cNvSpPr txBox="1"/>
            <p:nvPr/>
          </p:nvSpPr>
          <p:spPr>
            <a:xfrm>
              <a:off x="107622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p:txBody>
        </p:sp>
      </p:grpSp>
      <p:grpSp>
        <p:nvGrpSpPr>
          <p:cNvPr id="131" name="Group 130">
            <a:extLst>
              <a:ext uri="{FF2B5EF4-FFF2-40B4-BE49-F238E27FC236}">
                <a16:creationId xmlns:a16="http://schemas.microsoft.com/office/drawing/2014/main" id="{4FB67475-C321-4BCD-B854-37A7F3C0EA94}"/>
              </a:ext>
            </a:extLst>
          </p:cNvPr>
          <p:cNvGrpSpPr/>
          <p:nvPr/>
        </p:nvGrpSpPr>
        <p:grpSpPr>
          <a:xfrm>
            <a:off x="7759532" y="2206168"/>
            <a:ext cx="1183653" cy="1183652"/>
            <a:chOff x="4269175" y="1669369"/>
            <a:chExt cx="1280160" cy="1280160"/>
          </a:xfrm>
        </p:grpSpPr>
        <p:sp>
          <p:nvSpPr>
            <p:cNvPr id="135" name="Rectangle 134">
              <a:extLst>
                <a:ext uri="{FF2B5EF4-FFF2-40B4-BE49-F238E27FC236}">
                  <a16:creationId xmlns:a16="http://schemas.microsoft.com/office/drawing/2014/main" id="{2B07FAB9-388A-4645-A16B-4720163B0A22}"/>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6" name="Group 135">
              <a:extLst>
                <a:ext uri="{FF2B5EF4-FFF2-40B4-BE49-F238E27FC236}">
                  <a16:creationId xmlns:a16="http://schemas.microsoft.com/office/drawing/2014/main" id="{20CF430C-3BE3-4058-BE4A-1F83FAEE82F3}"/>
                </a:ext>
              </a:extLst>
            </p:cNvPr>
            <p:cNvGrpSpPr/>
            <p:nvPr/>
          </p:nvGrpSpPr>
          <p:grpSpPr>
            <a:xfrm>
              <a:off x="4497775" y="1908410"/>
              <a:ext cx="822960" cy="822960"/>
              <a:chOff x="4497775" y="1908410"/>
              <a:chExt cx="822960" cy="822960"/>
            </a:xfrm>
          </p:grpSpPr>
          <p:sp>
            <p:nvSpPr>
              <p:cNvPr id="137" name="Rectangle 136">
                <a:extLst>
                  <a:ext uri="{FF2B5EF4-FFF2-40B4-BE49-F238E27FC236}">
                    <a16:creationId xmlns:a16="http://schemas.microsoft.com/office/drawing/2014/main" id="{45DEBD6A-C22A-4C92-A6CD-9DBDF2993796}"/>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493C7970-7BD1-4548-8545-A353406D8D94}"/>
                  </a:ext>
                </a:extLst>
              </p:cNvPr>
              <p:cNvSpPr>
                <a:spLocks noChangeAspect="1"/>
              </p:cNvSpPr>
              <p:nvPr/>
            </p:nvSpPr>
            <p:spPr>
              <a:xfrm>
                <a:off x="4550497" y="1954131"/>
                <a:ext cx="731520" cy="731520"/>
              </a:xfrm>
              <a:prstGeom prst="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Text Box 10">
                <a:extLst>
                  <a:ext uri="{FF2B5EF4-FFF2-40B4-BE49-F238E27FC236}">
                    <a16:creationId xmlns:a16="http://schemas.microsoft.com/office/drawing/2014/main" id="{779329B3-2E46-425A-8307-C1F8C0D9C9C8}"/>
                  </a:ext>
                </a:extLst>
              </p:cNvPr>
              <p:cNvSpPr txBox="1">
                <a:spLocks noChangeArrowheads="1"/>
              </p:cNvSpPr>
              <p:nvPr/>
            </p:nvSpPr>
            <p:spPr bwMode="auto">
              <a:xfrm>
                <a:off x="4606689" y="201211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grpSp>
      <p:grpSp>
        <p:nvGrpSpPr>
          <p:cNvPr id="132" name="Group 131">
            <a:extLst>
              <a:ext uri="{FF2B5EF4-FFF2-40B4-BE49-F238E27FC236}">
                <a16:creationId xmlns:a16="http://schemas.microsoft.com/office/drawing/2014/main" id="{59958C07-6E2B-4747-B3B0-0C70EBB1D117}"/>
              </a:ext>
            </a:extLst>
          </p:cNvPr>
          <p:cNvGrpSpPr/>
          <p:nvPr/>
        </p:nvGrpSpPr>
        <p:grpSpPr>
          <a:xfrm>
            <a:off x="7254240" y="3915855"/>
            <a:ext cx="2194560" cy="2317552"/>
            <a:chOff x="994551" y="3741891"/>
            <a:chExt cx="2373489" cy="2506509"/>
          </a:xfrm>
        </p:grpSpPr>
        <p:sp>
          <p:nvSpPr>
            <p:cNvPr id="133" name="Rectangle 132">
              <a:extLst>
                <a:ext uri="{FF2B5EF4-FFF2-40B4-BE49-F238E27FC236}">
                  <a16:creationId xmlns:a16="http://schemas.microsoft.com/office/drawing/2014/main" id="{9E80E3D1-9EEA-48C2-8712-91E0FB99168D}"/>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Box 133">
              <a:extLst>
                <a:ext uri="{FF2B5EF4-FFF2-40B4-BE49-F238E27FC236}">
                  <a16:creationId xmlns:a16="http://schemas.microsoft.com/office/drawing/2014/main" id="{03EEB259-B85B-4E97-AC07-19893BC34D57}"/>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147" name="Group 146">
            <a:extLst>
              <a:ext uri="{FF2B5EF4-FFF2-40B4-BE49-F238E27FC236}">
                <a16:creationId xmlns:a16="http://schemas.microsoft.com/office/drawing/2014/main" id="{F3093EB6-EC37-4E6B-B7EC-4A3EB772BA43}"/>
              </a:ext>
            </a:extLst>
          </p:cNvPr>
          <p:cNvGrpSpPr/>
          <p:nvPr/>
        </p:nvGrpSpPr>
        <p:grpSpPr>
          <a:xfrm>
            <a:off x="9540240" y="2812422"/>
            <a:ext cx="2194560" cy="3420985"/>
            <a:chOff x="994551" y="2548492"/>
            <a:chExt cx="2373489" cy="3699908"/>
          </a:xfrm>
        </p:grpSpPr>
        <p:sp>
          <p:nvSpPr>
            <p:cNvPr id="157" name="Rectangle 156">
              <a:extLst>
                <a:ext uri="{FF2B5EF4-FFF2-40B4-BE49-F238E27FC236}">
                  <a16:creationId xmlns:a16="http://schemas.microsoft.com/office/drawing/2014/main" id="{4CEBA3FE-6269-4961-819E-2862F0AFC42B}"/>
                </a:ext>
              </a:extLst>
            </p:cNvPr>
            <p:cNvSpPr>
              <a:spLocks noChangeAspect="1"/>
            </p:cNvSpPr>
            <p:nvPr/>
          </p:nvSpPr>
          <p:spPr>
            <a:xfrm>
              <a:off x="994551" y="2548492"/>
              <a:ext cx="2373489" cy="3699908"/>
            </a:xfrm>
            <a:prstGeom prst="rect">
              <a:avLst/>
            </a:prstGeom>
            <a:solidFill>
              <a:srgbClr val="205F79"/>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8" name="Group 157">
              <a:extLst>
                <a:ext uri="{FF2B5EF4-FFF2-40B4-BE49-F238E27FC236}">
                  <a16:creationId xmlns:a16="http://schemas.microsoft.com/office/drawing/2014/main" id="{B4C0929A-B998-4991-8349-8D421AE00490}"/>
                </a:ext>
              </a:extLst>
            </p:cNvPr>
            <p:cNvGrpSpPr>
              <a:grpSpLocks noChangeAspect="1"/>
            </p:cNvGrpSpPr>
            <p:nvPr/>
          </p:nvGrpSpPr>
          <p:grpSpPr>
            <a:xfrm>
              <a:off x="1467847" y="2551176"/>
              <a:ext cx="1426895" cy="685800"/>
              <a:chOff x="3555768" y="1533423"/>
              <a:chExt cx="5760720" cy="2768744"/>
            </a:xfrm>
          </p:grpSpPr>
          <p:cxnSp>
            <p:nvCxnSpPr>
              <p:cNvPr id="160" name="Straight Connector 159">
                <a:extLst>
                  <a:ext uri="{FF2B5EF4-FFF2-40B4-BE49-F238E27FC236}">
                    <a16:creationId xmlns:a16="http://schemas.microsoft.com/office/drawing/2014/main" id="{68889DF2-9519-4D80-8DEF-F3653D7A4846}"/>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22C6BF3A-FD10-4F54-BF04-6D2CE273E539}"/>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C3078577-4097-4E8B-807A-35F3628F250E}"/>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59" name="TextBox 158">
              <a:extLst>
                <a:ext uri="{FF2B5EF4-FFF2-40B4-BE49-F238E27FC236}">
                  <a16:creationId xmlns:a16="http://schemas.microsoft.com/office/drawing/2014/main" id="{00872136-9EDD-48A7-B175-9F312864FA60}"/>
                </a:ext>
              </a:extLst>
            </p:cNvPr>
            <p:cNvSpPr txBox="1"/>
            <p:nvPr/>
          </p:nvSpPr>
          <p:spPr>
            <a:xfrm>
              <a:off x="107622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p:txBody>
        </p:sp>
      </p:grpSp>
      <p:grpSp>
        <p:nvGrpSpPr>
          <p:cNvPr id="148" name="Group 147">
            <a:extLst>
              <a:ext uri="{FF2B5EF4-FFF2-40B4-BE49-F238E27FC236}">
                <a16:creationId xmlns:a16="http://schemas.microsoft.com/office/drawing/2014/main" id="{187E0393-45EB-42A4-A499-CDFF6F50F7F0}"/>
              </a:ext>
            </a:extLst>
          </p:cNvPr>
          <p:cNvGrpSpPr/>
          <p:nvPr/>
        </p:nvGrpSpPr>
        <p:grpSpPr>
          <a:xfrm>
            <a:off x="10045532" y="2206168"/>
            <a:ext cx="1183653" cy="1183652"/>
            <a:chOff x="4269175" y="1669369"/>
            <a:chExt cx="1280160" cy="1280160"/>
          </a:xfrm>
        </p:grpSpPr>
        <p:sp>
          <p:nvSpPr>
            <p:cNvPr id="152" name="Rectangle 151">
              <a:extLst>
                <a:ext uri="{FF2B5EF4-FFF2-40B4-BE49-F238E27FC236}">
                  <a16:creationId xmlns:a16="http://schemas.microsoft.com/office/drawing/2014/main" id="{39ADC998-ED72-4A26-A454-19AF6BFE56F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3" name="Group 152">
              <a:extLst>
                <a:ext uri="{FF2B5EF4-FFF2-40B4-BE49-F238E27FC236}">
                  <a16:creationId xmlns:a16="http://schemas.microsoft.com/office/drawing/2014/main" id="{EA2918F0-BAE5-41E9-BBE6-8731E3959500}"/>
                </a:ext>
              </a:extLst>
            </p:cNvPr>
            <p:cNvGrpSpPr/>
            <p:nvPr/>
          </p:nvGrpSpPr>
          <p:grpSpPr>
            <a:xfrm>
              <a:off x="4497775" y="1908410"/>
              <a:ext cx="822960" cy="822960"/>
              <a:chOff x="4497775" y="1908410"/>
              <a:chExt cx="822960" cy="822960"/>
            </a:xfrm>
          </p:grpSpPr>
          <p:sp>
            <p:nvSpPr>
              <p:cNvPr id="154" name="Rectangle 153">
                <a:extLst>
                  <a:ext uri="{FF2B5EF4-FFF2-40B4-BE49-F238E27FC236}">
                    <a16:creationId xmlns:a16="http://schemas.microsoft.com/office/drawing/2014/main" id="{0BCA2A85-9C8E-40A7-8322-B9A4ABDF0FE8}"/>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9F1CF364-43F1-4034-A4A9-F44184635DAE}"/>
                  </a:ext>
                </a:extLst>
              </p:cNvPr>
              <p:cNvSpPr>
                <a:spLocks noChangeAspect="1"/>
              </p:cNvSpPr>
              <p:nvPr/>
            </p:nvSpPr>
            <p:spPr>
              <a:xfrm>
                <a:off x="4550497" y="1954131"/>
                <a:ext cx="731520" cy="731520"/>
              </a:xfrm>
              <a:prstGeom prst="rect">
                <a:avLst/>
              </a:prstGeom>
              <a:solidFill>
                <a:srgbClr val="205F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Text Box 10">
                <a:extLst>
                  <a:ext uri="{FF2B5EF4-FFF2-40B4-BE49-F238E27FC236}">
                    <a16:creationId xmlns:a16="http://schemas.microsoft.com/office/drawing/2014/main" id="{4B36D6AA-23E1-4868-9D6C-21E1EAF35BD3}"/>
                  </a:ext>
                </a:extLst>
              </p:cNvPr>
              <p:cNvSpPr txBox="1">
                <a:spLocks noChangeArrowheads="1"/>
              </p:cNvSpPr>
              <p:nvPr/>
            </p:nvSpPr>
            <p:spPr bwMode="auto">
              <a:xfrm>
                <a:off x="4612568" y="2012114"/>
                <a:ext cx="593372" cy="692268"/>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grpSp>
      </p:grpSp>
      <p:grpSp>
        <p:nvGrpSpPr>
          <p:cNvPr id="149" name="Group 148">
            <a:extLst>
              <a:ext uri="{FF2B5EF4-FFF2-40B4-BE49-F238E27FC236}">
                <a16:creationId xmlns:a16="http://schemas.microsoft.com/office/drawing/2014/main" id="{52C355F2-4D1E-46D3-9841-1218C3328431}"/>
              </a:ext>
            </a:extLst>
          </p:cNvPr>
          <p:cNvGrpSpPr/>
          <p:nvPr/>
        </p:nvGrpSpPr>
        <p:grpSpPr>
          <a:xfrm>
            <a:off x="9540240" y="3915855"/>
            <a:ext cx="2194560" cy="2317552"/>
            <a:chOff x="994551" y="3741891"/>
            <a:chExt cx="2373489" cy="2506509"/>
          </a:xfrm>
        </p:grpSpPr>
        <p:sp>
          <p:nvSpPr>
            <p:cNvPr id="150" name="Rectangle 149">
              <a:extLst>
                <a:ext uri="{FF2B5EF4-FFF2-40B4-BE49-F238E27FC236}">
                  <a16:creationId xmlns:a16="http://schemas.microsoft.com/office/drawing/2014/main" id="{1F98714E-FA5D-411C-B2BF-C549EC14CD35}"/>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Box 150">
              <a:extLst>
                <a:ext uri="{FF2B5EF4-FFF2-40B4-BE49-F238E27FC236}">
                  <a16:creationId xmlns:a16="http://schemas.microsoft.com/office/drawing/2014/main" id="{9D724F26-E332-4F0F-BC49-62CE20507EA1}"/>
                </a:ext>
              </a:extLst>
            </p:cNvPr>
            <p:cNvSpPr txBox="1"/>
            <p:nvPr/>
          </p:nvSpPr>
          <p:spPr>
            <a:xfrm>
              <a:off x="1076221" y="3857044"/>
              <a:ext cx="2209799" cy="2274594"/>
            </a:xfrm>
            <a:prstGeom prst="rect">
              <a:avLst/>
            </a:prstGeom>
            <a:noFill/>
          </p:spPr>
          <p:txBody>
            <a:bodyPr wrap="square" rtlCol="0">
              <a:spAutoFit/>
            </a:bodyPr>
            <a:lstStyle/>
            <a:p>
              <a:pPr defTabSz="1219170">
                <a:spcBef>
                  <a:spcPct val="20000"/>
                </a:spcBef>
                <a:defRPr/>
              </a:pPr>
              <a:r>
                <a:rPr lang="en-US" sz="12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pic>
        <p:nvPicPr>
          <p:cNvPr id="83" name="Picture 82">
            <a:hlinkClick r:id="rId2"/>
            <a:extLst>
              <a:ext uri="{FF2B5EF4-FFF2-40B4-BE49-F238E27FC236}">
                <a16:creationId xmlns:a16="http://schemas.microsoft.com/office/drawing/2014/main" id="{064DD151-383D-45C9-AC1A-FC2B5C817C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8724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1000" fill="hold"/>
                                        <p:tgtEl>
                                          <p:spTgt spid="86"/>
                                        </p:tgtEl>
                                        <p:attrNameLst>
                                          <p:attrName>ppt_x</p:attrName>
                                        </p:attrNameLst>
                                      </p:cBhvr>
                                      <p:tavLst>
                                        <p:tav tm="0">
                                          <p:val>
                                            <p:strVal val="#ppt_x"/>
                                          </p:val>
                                        </p:tav>
                                        <p:tav tm="100000">
                                          <p:val>
                                            <p:strVal val="#ppt_x"/>
                                          </p:val>
                                        </p:tav>
                                      </p:tavLst>
                                    </p:anim>
                                    <p:anim calcmode="lin" valueType="num">
                                      <p:cBhvr additive="base">
                                        <p:cTn id="12" dur="1000" fill="hold"/>
                                        <p:tgtEl>
                                          <p:spTgt spid="8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250"/>
                                  </p:stCondLst>
                                  <p:childTnLst>
                                    <p:set>
                                      <p:cBhvr>
                                        <p:cTn id="14" dur="1" fill="hold">
                                          <p:stCondLst>
                                            <p:cond delay="0"/>
                                          </p:stCondLst>
                                        </p:cTn>
                                        <p:tgtEl>
                                          <p:spTgt spid="96"/>
                                        </p:tgtEl>
                                        <p:attrNameLst>
                                          <p:attrName>style.visibility</p:attrName>
                                        </p:attrNameLst>
                                      </p:cBhvr>
                                      <p:to>
                                        <p:strVal val="visible"/>
                                      </p:to>
                                    </p:set>
                                    <p:anim calcmode="lin" valueType="num">
                                      <p:cBhvr additive="base">
                                        <p:cTn id="15" dur="1000" fill="hold"/>
                                        <p:tgtEl>
                                          <p:spTgt spid="96"/>
                                        </p:tgtEl>
                                        <p:attrNameLst>
                                          <p:attrName>ppt_x</p:attrName>
                                        </p:attrNameLst>
                                      </p:cBhvr>
                                      <p:tavLst>
                                        <p:tav tm="0">
                                          <p:val>
                                            <p:strVal val="#ppt_x"/>
                                          </p:val>
                                        </p:tav>
                                        <p:tav tm="100000">
                                          <p:val>
                                            <p:strVal val="#ppt_x"/>
                                          </p:val>
                                        </p:tav>
                                      </p:tavLst>
                                    </p:anim>
                                    <p:anim calcmode="lin" valueType="num">
                                      <p:cBhvr additive="base">
                                        <p:cTn id="16" dur="1000" fill="hold"/>
                                        <p:tgtEl>
                                          <p:spTgt spid="9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500"/>
                                  </p:stCondLst>
                                  <p:childTnLst>
                                    <p:set>
                                      <p:cBhvr>
                                        <p:cTn id="18" dur="1" fill="hold">
                                          <p:stCondLst>
                                            <p:cond delay="0"/>
                                          </p:stCondLst>
                                        </p:cTn>
                                        <p:tgtEl>
                                          <p:spTgt spid="113"/>
                                        </p:tgtEl>
                                        <p:attrNameLst>
                                          <p:attrName>style.visibility</p:attrName>
                                        </p:attrNameLst>
                                      </p:cBhvr>
                                      <p:to>
                                        <p:strVal val="visible"/>
                                      </p:to>
                                    </p:set>
                                    <p:anim calcmode="lin" valueType="num">
                                      <p:cBhvr additive="base">
                                        <p:cTn id="19" dur="1000" fill="hold"/>
                                        <p:tgtEl>
                                          <p:spTgt spid="113"/>
                                        </p:tgtEl>
                                        <p:attrNameLst>
                                          <p:attrName>ppt_x</p:attrName>
                                        </p:attrNameLst>
                                      </p:cBhvr>
                                      <p:tavLst>
                                        <p:tav tm="0">
                                          <p:val>
                                            <p:strVal val="#ppt_x"/>
                                          </p:val>
                                        </p:tav>
                                        <p:tav tm="100000">
                                          <p:val>
                                            <p:strVal val="#ppt_x"/>
                                          </p:val>
                                        </p:tav>
                                      </p:tavLst>
                                    </p:anim>
                                    <p:anim calcmode="lin" valueType="num">
                                      <p:cBhvr additive="base">
                                        <p:cTn id="20" dur="1000" fill="hold"/>
                                        <p:tgtEl>
                                          <p:spTgt spid="11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750"/>
                                  </p:stCondLst>
                                  <p:childTnLst>
                                    <p:set>
                                      <p:cBhvr>
                                        <p:cTn id="22" dur="1" fill="hold">
                                          <p:stCondLst>
                                            <p:cond delay="0"/>
                                          </p:stCondLst>
                                        </p:cTn>
                                        <p:tgtEl>
                                          <p:spTgt spid="130"/>
                                        </p:tgtEl>
                                        <p:attrNameLst>
                                          <p:attrName>style.visibility</p:attrName>
                                        </p:attrNameLst>
                                      </p:cBhvr>
                                      <p:to>
                                        <p:strVal val="visible"/>
                                      </p:to>
                                    </p:set>
                                    <p:anim calcmode="lin" valueType="num">
                                      <p:cBhvr additive="base">
                                        <p:cTn id="23" dur="1000" fill="hold"/>
                                        <p:tgtEl>
                                          <p:spTgt spid="130"/>
                                        </p:tgtEl>
                                        <p:attrNameLst>
                                          <p:attrName>ppt_x</p:attrName>
                                        </p:attrNameLst>
                                      </p:cBhvr>
                                      <p:tavLst>
                                        <p:tav tm="0">
                                          <p:val>
                                            <p:strVal val="#ppt_x"/>
                                          </p:val>
                                        </p:tav>
                                        <p:tav tm="100000">
                                          <p:val>
                                            <p:strVal val="#ppt_x"/>
                                          </p:val>
                                        </p:tav>
                                      </p:tavLst>
                                    </p:anim>
                                    <p:anim calcmode="lin" valueType="num">
                                      <p:cBhvr additive="base">
                                        <p:cTn id="24" dur="1000" fill="hold"/>
                                        <p:tgtEl>
                                          <p:spTgt spid="13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1000"/>
                                  </p:stCondLst>
                                  <p:childTnLst>
                                    <p:set>
                                      <p:cBhvr>
                                        <p:cTn id="26" dur="1" fill="hold">
                                          <p:stCondLst>
                                            <p:cond delay="0"/>
                                          </p:stCondLst>
                                        </p:cTn>
                                        <p:tgtEl>
                                          <p:spTgt spid="147"/>
                                        </p:tgtEl>
                                        <p:attrNameLst>
                                          <p:attrName>style.visibility</p:attrName>
                                        </p:attrNameLst>
                                      </p:cBhvr>
                                      <p:to>
                                        <p:strVal val="visible"/>
                                      </p:to>
                                    </p:set>
                                    <p:anim calcmode="lin" valueType="num">
                                      <p:cBhvr additive="base">
                                        <p:cTn id="27" dur="1000" fill="hold"/>
                                        <p:tgtEl>
                                          <p:spTgt spid="147"/>
                                        </p:tgtEl>
                                        <p:attrNameLst>
                                          <p:attrName>ppt_x</p:attrName>
                                        </p:attrNameLst>
                                      </p:cBhvr>
                                      <p:tavLst>
                                        <p:tav tm="0">
                                          <p:val>
                                            <p:strVal val="#ppt_x"/>
                                          </p:val>
                                        </p:tav>
                                        <p:tav tm="100000">
                                          <p:val>
                                            <p:strVal val="#ppt_x"/>
                                          </p:val>
                                        </p:tav>
                                      </p:tavLst>
                                    </p:anim>
                                    <p:anim calcmode="lin" valueType="num">
                                      <p:cBhvr additive="base">
                                        <p:cTn id="28" dur="1000" fill="hold"/>
                                        <p:tgtEl>
                                          <p:spTgt spid="147"/>
                                        </p:tgtEl>
                                        <p:attrNameLst>
                                          <p:attrName>ppt_y</p:attrName>
                                        </p:attrNameLst>
                                      </p:cBhvr>
                                      <p:tavLst>
                                        <p:tav tm="0">
                                          <p:val>
                                            <p:strVal val="1+#ppt_h/2"/>
                                          </p:val>
                                        </p:tav>
                                        <p:tav tm="100000">
                                          <p:val>
                                            <p:strVal val="#ppt_y"/>
                                          </p:val>
                                        </p:tav>
                                      </p:tavLst>
                                    </p:anim>
                                  </p:childTnLst>
                                </p:cTn>
                              </p:par>
                            </p:childTnLst>
                          </p:cTn>
                        </p:par>
                        <p:par>
                          <p:cTn id="29" fill="hold">
                            <p:stCondLst>
                              <p:cond delay="3000"/>
                            </p:stCondLst>
                            <p:childTnLst>
                              <p:par>
                                <p:cTn id="30" presetID="47" presetClass="entr" presetSubtype="0"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22" presetClass="entr" presetSubtype="1" fill="hold" nodeType="afterEffect">
                                  <p:stCondLst>
                                    <p:cond delay="0"/>
                                  </p:stCondLst>
                                  <p:childTnLst>
                                    <p:set>
                                      <p:cBhvr>
                                        <p:cTn id="37" dur="1" fill="hold">
                                          <p:stCondLst>
                                            <p:cond delay="0"/>
                                          </p:stCondLst>
                                        </p:cTn>
                                        <p:tgtEl>
                                          <p:spTgt spid="90"/>
                                        </p:tgtEl>
                                        <p:attrNameLst>
                                          <p:attrName>style.visibility</p:attrName>
                                        </p:attrNameLst>
                                      </p:cBhvr>
                                      <p:to>
                                        <p:strVal val="visible"/>
                                      </p:to>
                                    </p:set>
                                    <p:animEffect transition="in" filter="wipe(up)">
                                      <p:cBhvr>
                                        <p:cTn id="38" dur="1000"/>
                                        <p:tgtEl>
                                          <p:spTgt spid="90"/>
                                        </p:tgtEl>
                                      </p:cBhvr>
                                    </p:animEffect>
                                  </p:childTnLst>
                                </p:cTn>
                              </p:par>
                            </p:childTnLst>
                          </p:cTn>
                        </p:par>
                        <p:par>
                          <p:cTn id="39" fill="hold">
                            <p:stCondLst>
                              <p:cond delay="5000"/>
                            </p:stCondLst>
                            <p:childTnLst>
                              <p:par>
                                <p:cTn id="40" presetID="47" presetClass="entr" presetSubtype="0" fill="hold" nodeType="afterEffect">
                                  <p:stCondLst>
                                    <p:cond delay="0"/>
                                  </p:stCondLst>
                                  <p:childTnLst>
                                    <p:set>
                                      <p:cBhvr>
                                        <p:cTn id="41" dur="1" fill="hold">
                                          <p:stCondLst>
                                            <p:cond delay="0"/>
                                          </p:stCondLst>
                                        </p:cTn>
                                        <p:tgtEl>
                                          <p:spTgt spid="97"/>
                                        </p:tgtEl>
                                        <p:attrNameLst>
                                          <p:attrName>style.visibility</p:attrName>
                                        </p:attrNameLst>
                                      </p:cBhvr>
                                      <p:to>
                                        <p:strVal val="visible"/>
                                      </p:to>
                                    </p:set>
                                    <p:animEffect transition="in" filter="fade">
                                      <p:cBhvr>
                                        <p:cTn id="42" dur="1000"/>
                                        <p:tgtEl>
                                          <p:spTgt spid="97"/>
                                        </p:tgtEl>
                                      </p:cBhvr>
                                    </p:animEffect>
                                    <p:anim calcmode="lin" valueType="num">
                                      <p:cBhvr>
                                        <p:cTn id="43" dur="1000" fill="hold"/>
                                        <p:tgtEl>
                                          <p:spTgt spid="97"/>
                                        </p:tgtEl>
                                        <p:attrNameLst>
                                          <p:attrName>ppt_x</p:attrName>
                                        </p:attrNameLst>
                                      </p:cBhvr>
                                      <p:tavLst>
                                        <p:tav tm="0">
                                          <p:val>
                                            <p:strVal val="#ppt_x"/>
                                          </p:val>
                                        </p:tav>
                                        <p:tav tm="100000">
                                          <p:val>
                                            <p:strVal val="#ppt_x"/>
                                          </p:val>
                                        </p:tav>
                                      </p:tavLst>
                                    </p:anim>
                                    <p:anim calcmode="lin" valueType="num">
                                      <p:cBhvr>
                                        <p:cTn id="44" dur="1000" fill="hold"/>
                                        <p:tgtEl>
                                          <p:spTgt spid="97"/>
                                        </p:tgtEl>
                                        <p:attrNameLst>
                                          <p:attrName>ppt_y</p:attrName>
                                        </p:attrNameLst>
                                      </p:cBhvr>
                                      <p:tavLst>
                                        <p:tav tm="0">
                                          <p:val>
                                            <p:strVal val="#ppt_y-.1"/>
                                          </p:val>
                                        </p:tav>
                                        <p:tav tm="100000">
                                          <p:val>
                                            <p:strVal val="#ppt_y"/>
                                          </p:val>
                                        </p:tav>
                                      </p:tavLst>
                                    </p:anim>
                                  </p:childTnLst>
                                </p:cTn>
                              </p:par>
                            </p:childTnLst>
                          </p:cTn>
                        </p:par>
                        <p:par>
                          <p:cTn id="45" fill="hold">
                            <p:stCondLst>
                              <p:cond delay="6000"/>
                            </p:stCondLst>
                            <p:childTnLst>
                              <p:par>
                                <p:cTn id="46" presetID="22" presetClass="entr" presetSubtype="1" fill="hold" nodeType="afterEffect">
                                  <p:stCondLst>
                                    <p:cond delay="0"/>
                                  </p:stCondLst>
                                  <p:childTnLst>
                                    <p:set>
                                      <p:cBhvr>
                                        <p:cTn id="47" dur="1" fill="hold">
                                          <p:stCondLst>
                                            <p:cond delay="0"/>
                                          </p:stCondLst>
                                        </p:cTn>
                                        <p:tgtEl>
                                          <p:spTgt spid="98"/>
                                        </p:tgtEl>
                                        <p:attrNameLst>
                                          <p:attrName>style.visibility</p:attrName>
                                        </p:attrNameLst>
                                      </p:cBhvr>
                                      <p:to>
                                        <p:strVal val="visible"/>
                                      </p:to>
                                    </p:set>
                                    <p:animEffect transition="in" filter="wipe(up)">
                                      <p:cBhvr>
                                        <p:cTn id="48" dur="1000"/>
                                        <p:tgtEl>
                                          <p:spTgt spid="98"/>
                                        </p:tgtEl>
                                      </p:cBhvr>
                                    </p:animEffect>
                                  </p:childTnLst>
                                </p:cTn>
                              </p:par>
                            </p:childTnLst>
                          </p:cTn>
                        </p:par>
                        <p:par>
                          <p:cTn id="49" fill="hold">
                            <p:stCondLst>
                              <p:cond delay="7000"/>
                            </p:stCondLst>
                            <p:childTnLst>
                              <p:par>
                                <p:cTn id="50" presetID="47" presetClass="entr" presetSubtype="0" fill="hold" nodeType="afterEffect">
                                  <p:stCondLst>
                                    <p:cond delay="0"/>
                                  </p:stCondLst>
                                  <p:childTnLst>
                                    <p:set>
                                      <p:cBhvr>
                                        <p:cTn id="51" dur="1" fill="hold">
                                          <p:stCondLst>
                                            <p:cond delay="0"/>
                                          </p:stCondLst>
                                        </p:cTn>
                                        <p:tgtEl>
                                          <p:spTgt spid="114"/>
                                        </p:tgtEl>
                                        <p:attrNameLst>
                                          <p:attrName>style.visibility</p:attrName>
                                        </p:attrNameLst>
                                      </p:cBhvr>
                                      <p:to>
                                        <p:strVal val="visible"/>
                                      </p:to>
                                    </p:set>
                                    <p:animEffect transition="in" filter="fade">
                                      <p:cBhvr>
                                        <p:cTn id="52" dur="1000"/>
                                        <p:tgtEl>
                                          <p:spTgt spid="114"/>
                                        </p:tgtEl>
                                      </p:cBhvr>
                                    </p:animEffect>
                                    <p:anim calcmode="lin" valueType="num">
                                      <p:cBhvr>
                                        <p:cTn id="53" dur="1000" fill="hold"/>
                                        <p:tgtEl>
                                          <p:spTgt spid="114"/>
                                        </p:tgtEl>
                                        <p:attrNameLst>
                                          <p:attrName>ppt_x</p:attrName>
                                        </p:attrNameLst>
                                      </p:cBhvr>
                                      <p:tavLst>
                                        <p:tav tm="0">
                                          <p:val>
                                            <p:strVal val="#ppt_x"/>
                                          </p:val>
                                        </p:tav>
                                        <p:tav tm="100000">
                                          <p:val>
                                            <p:strVal val="#ppt_x"/>
                                          </p:val>
                                        </p:tav>
                                      </p:tavLst>
                                    </p:anim>
                                    <p:anim calcmode="lin" valueType="num">
                                      <p:cBhvr>
                                        <p:cTn id="54" dur="1000" fill="hold"/>
                                        <p:tgtEl>
                                          <p:spTgt spid="114"/>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1" fill="hold" nodeType="afterEffect">
                                  <p:stCondLst>
                                    <p:cond delay="0"/>
                                  </p:stCondLst>
                                  <p:childTnLst>
                                    <p:set>
                                      <p:cBhvr>
                                        <p:cTn id="57" dur="1" fill="hold">
                                          <p:stCondLst>
                                            <p:cond delay="0"/>
                                          </p:stCondLst>
                                        </p:cTn>
                                        <p:tgtEl>
                                          <p:spTgt spid="115"/>
                                        </p:tgtEl>
                                        <p:attrNameLst>
                                          <p:attrName>style.visibility</p:attrName>
                                        </p:attrNameLst>
                                      </p:cBhvr>
                                      <p:to>
                                        <p:strVal val="visible"/>
                                      </p:to>
                                    </p:set>
                                    <p:animEffect transition="in" filter="wipe(up)">
                                      <p:cBhvr>
                                        <p:cTn id="58" dur="1000"/>
                                        <p:tgtEl>
                                          <p:spTgt spid="115"/>
                                        </p:tgtEl>
                                      </p:cBhvr>
                                    </p:animEffect>
                                  </p:childTnLst>
                                </p:cTn>
                              </p:par>
                            </p:childTnLst>
                          </p:cTn>
                        </p:par>
                        <p:par>
                          <p:cTn id="59" fill="hold">
                            <p:stCondLst>
                              <p:cond delay="9000"/>
                            </p:stCondLst>
                            <p:childTnLst>
                              <p:par>
                                <p:cTn id="60" presetID="47" presetClass="entr" presetSubtype="0" fill="hold" nodeType="afterEffect">
                                  <p:stCondLst>
                                    <p:cond delay="0"/>
                                  </p:stCondLst>
                                  <p:childTnLst>
                                    <p:set>
                                      <p:cBhvr>
                                        <p:cTn id="61" dur="1" fill="hold">
                                          <p:stCondLst>
                                            <p:cond delay="0"/>
                                          </p:stCondLst>
                                        </p:cTn>
                                        <p:tgtEl>
                                          <p:spTgt spid="131"/>
                                        </p:tgtEl>
                                        <p:attrNameLst>
                                          <p:attrName>style.visibility</p:attrName>
                                        </p:attrNameLst>
                                      </p:cBhvr>
                                      <p:to>
                                        <p:strVal val="visible"/>
                                      </p:to>
                                    </p:set>
                                    <p:animEffect transition="in" filter="fade">
                                      <p:cBhvr>
                                        <p:cTn id="62" dur="1000"/>
                                        <p:tgtEl>
                                          <p:spTgt spid="131"/>
                                        </p:tgtEl>
                                      </p:cBhvr>
                                    </p:animEffect>
                                    <p:anim calcmode="lin" valueType="num">
                                      <p:cBhvr>
                                        <p:cTn id="63" dur="1000" fill="hold"/>
                                        <p:tgtEl>
                                          <p:spTgt spid="131"/>
                                        </p:tgtEl>
                                        <p:attrNameLst>
                                          <p:attrName>ppt_x</p:attrName>
                                        </p:attrNameLst>
                                      </p:cBhvr>
                                      <p:tavLst>
                                        <p:tav tm="0">
                                          <p:val>
                                            <p:strVal val="#ppt_x"/>
                                          </p:val>
                                        </p:tav>
                                        <p:tav tm="100000">
                                          <p:val>
                                            <p:strVal val="#ppt_x"/>
                                          </p:val>
                                        </p:tav>
                                      </p:tavLst>
                                    </p:anim>
                                    <p:anim calcmode="lin" valueType="num">
                                      <p:cBhvr>
                                        <p:cTn id="64" dur="1000" fill="hold"/>
                                        <p:tgtEl>
                                          <p:spTgt spid="131"/>
                                        </p:tgtEl>
                                        <p:attrNameLst>
                                          <p:attrName>ppt_y</p:attrName>
                                        </p:attrNameLst>
                                      </p:cBhvr>
                                      <p:tavLst>
                                        <p:tav tm="0">
                                          <p:val>
                                            <p:strVal val="#ppt_y-.1"/>
                                          </p:val>
                                        </p:tav>
                                        <p:tav tm="100000">
                                          <p:val>
                                            <p:strVal val="#ppt_y"/>
                                          </p:val>
                                        </p:tav>
                                      </p:tavLst>
                                    </p:anim>
                                  </p:childTnLst>
                                </p:cTn>
                              </p:par>
                            </p:childTnLst>
                          </p:cTn>
                        </p:par>
                        <p:par>
                          <p:cTn id="65" fill="hold">
                            <p:stCondLst>
                              <p:cond delay="10000"/>
                            </p:stCondLst>
                            <p:childTnLst>
                              <p:par>
                                <p:cTn id="66" presetID="22" presetClass="entr" presetSubtype="1" fill="hold" nodeType="afterEffect">
                                  <p:stCondLst>
                                    <p:cond delay="0"/>
                                  </p:stCondLst>
                                  <p:childTnLst>
                                    <p:set>
                                      <p:cBhvr>
                                        <p:cTn id="67" dur="1" fill="hold">
                                          <p:stCondLst>
                                            <p:cond delay="0"/>
                                          </p:stCondLst>
                                        </p:cTn>
                                        <p:tgtEl>
                                          <p:spTgt spid="132"/>
                                        </p:tgtEl>
                                        <p:attrNameLst>
                                          <p:attrName>style.visibility</p:attrName>
                                        </p:attrNameLst>
                                      </p:cBhvr>
                                      <p:to>
                                        <p:strVal val="visible"/>
                                      </p:to>
                                    </p:set>
                                    <p:animEffect transition="in" filter="wipe(up)">
                                      <p:cBhvr>
                                        <p:cTn id="68" dur="1000"/>
                                        <p:tgtEl>
                                          <p:spTgt spid="132"/>
                                        </p:tgtEl>
                                      </p:cBhvr>
                                    </p:animEffect>
                                  </p:childTnLst>
                                </p:cTn>
                              </p:par>
                            </p:childTnLst>
                          </p:cTn>
                        </p:par>
                        <p:par>
                          <p:cTn id="69" fill="hold">
                            <p:stCondLst>
                              <p:cond delay="11000"/>
                            </p:stCondLst>
                            <p:childTnLst>
                              <p:par>
                                <p:cTn id="70" presetID="47" presetClass="entr" presetSubtype="0" fill="hold" nodeType="afterEffect">
                                  <p:stCondLst>
                                    <p:cond delay="0"/>
                                  </p:stCondLst>
                                  <p:childTnLst>
                                    <p:set>
                                      <p:cBhvr>
                                        <p:cTn id="71" dur="1" fill="hold">
                                          <p:stCondLst>
                                            <p:cond delay="0"/>
                                          </p:stCondLst>
                                        </p:cTn>
                                        <p:tgtEl>
                                          <p:spTgt spid="148"/>
                                        </p:tgtEl>
                                        <p:attrNameLst>
                                          <p:attrName>style.visibility</p:attrName>
                                        </p:attrNameLst>
                                      </p:cBhvr>
                                      <p:to>
                                        <p:strVal val="visible"/>
                                      </p:to>
                                    </p:set>
                                    <p:animEffect transition="in" filter="fade">
                                      <p:cBhvr>
                                        <p:cTn id="72" dur="1000"/>
                                        <p:tgtEl>
                                          <p:spTgt spid="148"/>
                                        </p:tgtEl>
                                      </p:cBhvr>
                                    </p:animEffect>
                                    <p:anim calcmode="lin" valueType="num">
                                      <p:cBhvr>
                                        <p:cTn id="73" dur="1000" fill="hold"/>
                                        <p:tgtEl>
                                          <p:spTgt spid="148"/>
                                        </p:tgtEl>
                                        <p:attrNameLst>
                                          <p:attrName>ppt_x</p:attrName>
                                        </p:attrNameLst>
                                      </p:cBhvr>
                                      <p:tavLst>
                                        <p:tav tm="0">
                                          <p:val>
                                            <p:strVal val="#ppt_x"/>
                                          </p:val>
                                        </p:tav>
                                        <p:tav tm="100000">
                                          <p:val>
                                            <p:strVal val="#ppt_x"/>
                                          </p:val>
                                        </p:tav>
                                      </p:tavLst>
                                    </p:anim>
                                    <p:anim calcmode="lin" valueType="num">
                                      <p:cBhvr>
                                        <p:cTn id="74" dur="1000" fill="hold"/>
                                        <p:tgtEl>
                                          <p:spTgt spid="148"/>
                                        </p:tgtEl>
                                        <p:attrNameLst>
                                          <p:attrName>ppt_y</p:attrName>
                                        </p:attrNameLst>
                                      </p:cBhvr>
                                      <p:tavLst>
                                        <p:tav tm="0">
                                          <p:val>
                                            <p:strVal val="#ppt_y-.1"/>
                                          </p:val>
                                        </p:tav>
                                        <p:tav tm="100000">
                                          <p:val>
                                            <p:strVal val="#ppt_y"/>
                                          </p:val>
                                        </p:tav>
                                      </p:tavLst>
                                    </p:anim>
                                  </p:childTnLst>
                                </p:cTn>
                              </p:par>
                            </p:childTnLst>
                          </p:cTn>
                        </p:par>
                        <p:par>
                          <p:cTn id="75" fill="hold">
                            <p:stCondLst>
                              <p:cond delay="12000"/>
                            </p:stCondLst>
                            <p:childTnLst>
                              <p:par>
                                <p:cTn id="76" presetID="22" presetClass="entr" presetSubtype="1" fill="hold" nodeType="afterEffect">
                                  <p:stCondLst>
                                    <p:cond delay="0"/>
                                  </p:stCondLst>
                                  <p:childTnLst>
                                    <p:set>
                                      <p:cBhvr>
                                        <p:cTn id="77" dur="1" fill="hold">
                                          <p:stCondLst>
                                            <p:cond delay="0"/>
                                          </p:stCondLst>
                                        </p:cTn>
                                        <p:tgtEl>
                                          <p:spTgt spid="149"/>
                                        </p:tgtEl>
                                        <p:attrNameLst>
                                          <p:attrName>style.visibility</p:attrName>
                                        </p:attrNameLst>
                                      </p:cBhvr>
                                      <p:to>
                                        <p:strVal val="visible"/>
                                      </p:to>
                                    </p:set>
                                    <p:animEffect transition="in" filter="wipe(up)">
                                      <p:cBhvr>
                                        <p:cTn id="78" dur="10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1701</TotalTime>
  <Words>1513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2019-11-14T21:11:41Z</dcterms:modified>
</cp:coreProperties>
</file>