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B437581D-2433-49F1-BFF7-64F8A8D3C081}"/>
              </a:ext>
            </a:extLst>
          </p:cNvPr>
          <p:cNvSpPr txBox="1"/>
          <p:nvPr/>
        </p:nvSpPr>
        <p:spPr>
          <a:xfrm>
            <a:off x="7848600" y="7620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DE70CBEE-B15D-4FBB-B7EA-14EED5E72FB8}"/>
              </a:ext>
            </a:extLst>
          </p:cNvPr>
          <p:cNvSpPr txBox="1"/>
          <p:nvPr/>
        </p:nvSpPr>
        <p:spPr>
          <a:xfrm>
            <a:off x="7848600" y="2866073"/>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BC4D3496-ECD8-499F-BBA6-C860AF940CBE}"/>
              </a:ext>
            </a:extLst>
          </p:cNvPr>
          <p:cNvGrpSpPr/>
          <p:nvPr/>
        </p:nvGrpSpPr>
        <p:grpSpPr>
          <a:xfrm>
            <a:off x="3464" y="710268"/>
            <a:ext cx="5543975" cy="1362103"/>
            <a:chOff x="-1" y="1007921"/>
            <a:chExt cx="5070965" cy="1245889"/>
          </a:xfrm>
        </p:grpSpPr>
        <p:sp>
          <p:nvSpPr>
            <p:cNvPr id="39" name="Freeform: Shape 38">
              <a:extLst>
                <a:ext uri="{FF2B5EF4-FFF2-40B4-BE49-F238E27FC236}">
                  <a16:creationId xmlns:a16="http://schemas.microsoft.com/office/drawing/2014/main" id="{4AAE4D54-D1E9-420B-A106-624522C992B8}"/>
                </a:ext>
              </a:extLst>
            </p:cNvPr>
            <p:cNvSpPr/>
            <p:nvPr/>
          </p:nvSpPr>
          <p:spPr>
            <a:xfrm>
              <a:off x="-1" y="1007921"/>
              <a:ext cx="5070965" cy="1245889"/>
            </a:xfrm>
            <a:custGeom>
              <a:avLst/>
              <a:gdLst>
                <a:gd name="connsiteX0" fmla="*/ 0 w 8756899"/>
                <a:gd name="connsiteY0" fmla="*/ 0 h 1371600"/>
                <a:gd name="connsiteX1" fmla="*/ 1 w 8756899"/>
                <a:gd name="connsiteY1" fmla="*/ 0 h 1371600"/>
                <a:gd name="connsiteX2" fmla="*/ 1 w 8756899"/>
                <a:gd name="connsiteY2" fmla="*/ 92096 h 1371600"/>
                <a:gd name="connsiteX3" fmla="*/ 304848 w 8756899"/>
                <a:gd name="connsiteY3" fmla="*/ 59781 h 1371600"/>
                <a:gd name="connsiteX4" fmla="*/ 1386347 w 8756899"/>
                <a:gd name="connsiteY4" fmla="*/ 7863 h 1371600"/>
                <a:gd name="connsiteX5" fmla="*/ 8116082 w 8756899"/>
                <a:gd name="connsiteY5" fmla="*/ 1152054 h 1371600"/>
                <a:gd name="connsiteX6" fmla="*/ 8756899 w 8756899"/>
                <a:gd name="connsiteY6" fmla="*/ 1371600 h 1371600"/>
                <a:gd name="connsiteX7" fmla="*/ 0 w 8756899"/>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6899" h="1371600">
                  <a:moveTo>
                    <a:pt x="0" y="0"/>
                  </a:moveTo>
                  <a:lnTo>
                    <a:pt x="1" y="0"/>
                  </a:lnTo>
                  <a:lnTo>
                    <a:pt x="1" y="92096"/>
                  </a:lnTo>
                  <a:lnTo>
                    <a:pt x="304848" y="59781"/>
                  </a:lnTo>
                  <a:cubicBezTo>
                    <a:pt x="640482" y="29223"/>
                    <a:pt x="1001760" y="11215"/>
                    <a:pt x="1386347" y="7863"/>
                  </a:cubicBezTo>
                  <a:cubicBezTo>
                    <a:pt x="3194945" y="-7898"/>
                    <a:pt x="5519047" y="300478"/>
                    <a:pt x="8116082" y="1152054"/>
                  </a:cubicBezTo>
                  <a:lnTo>
                    <a:pt x="8756899" y="1371600"/>
                  </a:lnTo>
                  <a:lnTo>
                    <a:pt x="0" y="137160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TextBox 56">
              <a:extLst>
                <a:ext uri="{FF2B5EF4-FFF2-40B4-BE49-F238E27FC236}">
                  <a16:creationId xmlns:a16="http://schemas.microsoft.com/office/drawing/2014/main" id="{5B7F5805-4725-45C2-ACA2-ADF3F30AE3A7}"/>
                </a:ext>
              </a:extLst>
            </p:cNvPr>
            <p:cNvSpPr txBox="1"/>
            <p:nvPr/>
          </p:nvSpPr>
          <p:spPr>
            <a:xfrm>
              <a:off x="182880" y="1081892"/>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 name="Group 9">
            <a:extLst>
              <a:ext uri="{FF2B5EF4-FFF2-40B4-BE49-F238E27FC236}">
                <a16:creationId xmlns:a16="http://schemas.microsoft.com/office/drawing/2014/main" id="{1AE96DD6-2C6B-4FD8-9866-29A70A0AAAEE}"/>
              </a:ext>
            </a:extLst>
          </p:cNvPr>
          <p:cNvGrpSpPr/>
          <p:nvPr/>
        </p:nvGrpSpPr>
        <p:grpSpPr>
          <a:xfrm>
            <a:off x="3464" y="4784676"/>
            <a:ext cx="5555906" cy="1362104"/>
            <a:chOff x="-1" y="4734701"/>
            <a:chExt cx="5081878" cy="1245890"/>
          </a:xfrm>
        </p:grpSpPr>
        <p:sp>
          <p:nvSpPr>
            <p:cNvPr id="45" name="Freeform: Shape 44">
              <a:extLst>
                <a:ext uri="{FF2B5EF4-FFF2-40B4-BE49-F238E27FC236}">
                  <a16:creationId xmlns:a16="http://schemas.microsoft.com/office/drawing/2014/main" id="{E73A5F30-7B5C-49F6-946B-3CBBEDAC9B2A}"/>
                </a:ext>
              </a:extLst>
            </p:cNvPr>
            <p:cNvSpPr/>
            <p:nvPr/>
          </p:nvSpPr>
          <p:spPr>
            <a:xfrm>
              <a:off x="-1" y="4734701"/>
              <a:ext cx="5081878" cy="1245890"/>
            </a:xfrm>
            <a:custGeom>
              <a:avLst/>
              <a:gdLst>
                <a:gd name="connsiteX0" fmla="*/ 0 w 8775745"/>
                <a:gd name="connsiteY0" fmla="*/ 0 h 1371601"/>
                <a:gd name="connsiteX1" fmla="*/ 8775745 w 8775745"/>
                <a:gd name="connsiteY1" fmla="*/ 0 h 1371601"/>
                <a:gd name="connsiteX2" fmla="*/ 8526014 w 8775745"/>
                <a:gd name="connsiteY2" fmla="*/ 88650 h 1371601"/>
                <a:gd name="connsiteX3" fmla="*/ 69149 w 8775745"/>
                <a:gd name="connsiteY3" fmla="*/ 1295138 h 1371601"/>
                <a:gd name="connsiteX4" fmla="*/ 1 w 8775745"/>
                <a:gd name="connsiteY4" fmla="*/ 1285629 h 1371601"/>
                <a:gd name="connsiteX5" fmla="*/ 1 w 8775745"/>
                <a:gd name="connsiteY5" fmla="*/ 1371600 h 1371601"/>
                <a:gd name="connsiteX6" fmla="*/ 0 w 8775745"/>
                <a:gd name="connsiteY6" fmla="*/ 1371600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5745" h="1371601">
                  <a:moveTo>
                    <a:pt x="0" y="0"/>
                  </a:moveTo>
                  <a:lnTo>
                    <a:pt x="8775745" y="0"/>
                  </a:lnTo>
                  <a:lnTo>
                    <a:pt x="8526014" y="88650"/>
                  </a:lnTo>
                  <a:cubicBezTo>
                    <a:pt x="5072432" y="1284645"/>
                    <a:pt x="2069325" y="1520504"/>
                    <a:pt x="69149" y="1295138"/>
                  </a:cubicBezTo>
                  <a:lnTo>
                    <a:pt x="1" y="1285629"/>
                  </a:lnTo>
                  <a:lnTo>
                    <a:pt x="1" y="1371600"/>
                  </a:lnTo>
                  <a:lnTo>
                    <a:pt x="0" y="137160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TextBox 57">
              <a:extLst>
                <a:ext uri="{FF2B5EF4-FFF2-40B4-BE49-F238E27FC236}">
                  <a16:creationId xmlns:a16="http://schemas.microsoft.com/office/drawing/2014/main" id="{7D99ADE5-D9BE-4BFF-80FA-87E44030F326}"/>
                </a:ext>
              </a:extLst>
            </p:cNvPr>
            <p:cNvSpPr txBox="1"/>
            <p:nvPr/>
          </p:nvSpPr>
          <p:spPr>
            <a:xfrm>
              <a:off x="182880" y="4781640"/>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D497744E-D2EC-4641-B7E9-8805BA0D5BA7}"/>
              </a:ext>
            </a:extLst>
          </p:cNvPr>
          <p:cNvGrpSpPr/>
          <p:nvPr/>
        </p:nvGrpSpPr>
        <p:grpSpPr>
          <a:xfrm>
            <a:off x="3464" y="2062168"/>
            <a:ext cx="5982922" cy="1362103"/>
            <a:chOff x="-1" y="2244477"/>
            <a:chExt cx="5472461" cy="1245889"/>
          </a:xfrm>
        </p:grpSpPr>
        <p:sp>
          <p:nvSpPr>
            <p:cNvPr id="51" name="Freeform: Shape 50">
              <a:extLst>
                <a:ext uri="{FF2B5EF4-FFF2-40B4-BE49-F238E27FC236}">
                  <a16:creationId xmlns:a16="http://schemas.microsoft.com/office/drawing/2014/main" id="{EADB4A3D-A854-49B4-951D-F47E9B4905A5}"/>
                </a:ext>
              </a:extLst>
            </p:cNvPr>
            <p:cNvSpPr/>
            <p:nvPr/>
          </p:nvSpPr>
          <p:spPr>
            <a:xfrm>
              <a:off x="-1" y="2244477"/>
              <a:ext cx="5472461" cy="1245889"/>
            </a:xfrm>
            <a:custGeom>
              <a:avLst/>
              <a:gdLst>
                <a:gd name="connsiteX0" fmla="*/ 0 w 5472461"/>
                <a:gd name="connsiteY0" fmla="*/ 0 h 1245889"/>
                <a:gd name="connsiteX1" fmla="*/ 5053600 w 5472461"/>
                <a:gd name="connsiteY1" fmla="*/ 0 h 1245889"/>
                <a:gd name="connsiteX2" fmla="*/ 5079065 w 5472461"/>
                <a:gd name="connsiteY2" fmla="*/ 13685 h 1245889"/>
                <a:gd name="connsiteX3" fmla="*/ 5367482 w 5472461"/>
                <a:gd name="connsiteY3" fmla="*/ 180425 h 1245889"/>
                <a:gd name="connsiteX4" fmla="*/ 5472461 w 5472461"/>
                <a:gd name="connsiteY4" fmla="*/ 244852 h 1245889"/>
                <a:gd name="connsiteX5" fmla="*/ 5375130 w 5472461"/>
                <a:gd name="connsiteY5" fmla="*/ 259706 h 1245889"/>
                <a:gd name="connsiteX6" fmla="*/ 4572001 w 5472461"/>
                <a:gd name="connsiteY6" fmla="*/ 1245111 h 1245889"/>
                <a:gd name="connsiteX7" fmla="*/ 4572080 w 5472461"/>
                <a:gd name="connsiteY7" fmla="*/ 1245889 h 1245889"/>
                <a:gd name="connsiteX8" fmla="*/ 0 w 5472461"/>
                <a:gd name="connsiteY8" fmla="*/ 1245889 h 124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72461" h="1245889">
                  <a:moveTo>
                    <a:pt x="0" y="0"/>
                  </a:moveTo>
                  <a:lnTo>
                    <a:pt x="5053600" y="0"/>
                  </a:lnTo>
                  <a:lnTo>
                    <a:pt x="5079065" y="13685"/>
                  </a:lnTo>
                  <a:cubicBezTo>
                    <a:pt x="5174644" y="67257"/>
                    <a:pt x="5270794" y="122821"/>
                    <a:pt x="5367482" y="180425"/>
                  </a:cubicBezTo>
                  <a:lnTo>
                    <a:pt x="5472461" y="244852"/>
                  </a:lnTo>
                  <a:lnTo>
                    <a:pt x="5375130" y="259706"/>
                  </a:lnTo>
                  <a:cubicBezTo>
                    <a:pt x="4916785" y="353497"/>
                    <a:pt x="4572001" y="759040"/>
                    <a:pt x="4572001" y="1245111"/>
                  </a:cubicBezTo>
                  <a:lnTo>
                    <a:pt x="4572080" y="1245889"/>
                  </a:lnTo>
                  <a:lnTo>
                    <a:pt x="0" y="1245889"/>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TextBox 58">
              <a:extLst>
                <a:ext uri="{FF2B5EF4-FFF2-40B4-BE49-F238E27FC236}">
                  <a16:creationId xmlns:a16="http://schemas.microsoft.com/office/drawing/2014/main" id="{9321F5F6-178F-4954-AAFF-33BA5E0FD24B}"/>
                </a:ext>
              </a:extLst>
            </p:cNvPr>
            <p:cNvSpPr txBox="1"/>
            <p:nvPr/>
          </p:nvSpPr>
          <p:spPr>
            <a:xfrm>
              <a:off x="914400" y="2285403"/>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 name="Group 8">
            <a:extLst>
              <a:ext uri="{FF2B5EF4-FFF2-40B4-BE49-F238E27FC236}">
                <a16:creationId xmlns:a16="http://schemas.microsoft.com/office/drawing/2014/main" id="{97730A0A-3437-4049-AE0A-C2543F4E3907}"/>
              </a:ext>
            </a:extLst>
          </p:cNvPr>
          <p:cNvGrpSpPr/>
          <p:nvPr/>
        </p:nvGrpSpPr>
        <p:grpSpPr>
          <a:xfrm>
            <a:off x="3464" y="3423422"/>
            <a:ext cx="6009584" cy="1362103"/>
            <a:chOff x="-1" y="3489589"/>
            <a:chExt cx="5496848" cy="1245889"/>
          </a:xfrm>
        </p:grpSpPr>
        <p:sp>
          <p:nvSpPr>
            <p:cNvPr id="53" name="Freeform: Shape 52">
              <a:extLst>
                <a:ext uri="{FF2B5EF4-FFF2-40B4-BE49-F238E27FC236}">
                  <a16:creationId xmlns:a16="http://schemas.microsoft.com/office/drawing/2014/main" id="{64BEB626-8313-474E-868D-A4D857621F6A}"/>
                </a:ext>
              </a:extLst>
            </p:cNvPr>
            <p:cNvSpPr/>
            <p:nvPr/>
          </p:nvSpPr>
          <p:spPr>
            <a:xfrm>
              <a:off x="-1" y="3489589"/>
              <a:ext cx="5496848" cy="1245889"/>
            </a:xfrm>
            <a:custGeom>
              <a:avLst/>
              <a:gdLst>
                <a:gd name="connsiteX0" fmla="*/ 0 w 5496848"/>
                <a:gd name="connsiteY0" fmla="*/ 0 h 1245889"/>
                <a:gd name="connsiteX1" fmla="*/ 4572001 w 5496848"/>
                <a:gd name="connsiteY1" fmla="*/ 0 h 1245889"/>
                <a:gd name="connsiteX2" fmla="*/ 4592436 w 5496848"/>
                <a:gd name="connsiteY2" fmla="*/ 202711 h 1245889"/>
                <a:gd name="connsiteX3" fmla="*/ 5475001 w 5496848"/>
                <a:gd name="connsiteY3" fmla="*/ 1000646 h 1245889"/>
                <a:gd name="connsiteX4" fmla="*/ 5496848 w 5496848"/>
                <a:gd name="connsiteY4" fmla="*/ 1001749 h 1245889"/>
                <a:gd name="connsiteX5" fmla="*/ 5385852 w 5496848"/>
                <a:gd name="connsiteY5" fmla="*/ 1069680 h 1245889"/>
                <a:gd name="connsiteX6" fmla="*/ 5160533 w 5496848"/>
                <a:gd name="connsiteY6" fmla="*/ 1201317 h 1245889"/>
                <a:gd name="connsiteX7" fmla="*/ 5080484 w 5496848"/>
                <a:gd name="connsiteY7" fmla="*/ 1245889 h 1245889"/>
                <a:gd name="connsiteX8" fmla="*/ 0 w 5496848"/>
                <a:gd name="connsiteY8" fmla="*/ 1245889 h 124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6848" h="1245889">
                  <a:moveTo>
                    <a:pt x="0" y="0"/>
                  </a:moveTo>
                  <a:lnTo>
                    <a:pt x="4572001" y="0"/>
                  </a:lnTo>
                  <a:lnTo>
                    <a:pt x="4592436" y="202711"/>
                  </a:lnTo>
                  <a:cubicBezTo>
                    <a:pt x="4679528" y="628316"/>
                    <a:pt x="5035426" y="956005"/>
                    <a:pt x="5475001" y="1000646"/>
                  </a:cubicBezTo>
                  <a:lnTo>
                    <a:pt x="5496848" y="1001749"/>
                  </a:lnTo>
                  <a:lnTo>
                    <a:pt x="5385852" y="1069680"/>
                  </a:lnTo>
                  <a:cubicBezTo>
                    <a:pt x="5310415" y="1114794"/>
                    <a:pt x="5235303" y="1158665"/>
                    <a:pt x="5160533" y="1201317"/>
                  </a:cubicBezTo>
                  <a:lnTo>
                    <a:pt x="5080484" y="1245889"/>
                  </a:lnTo>
                  <a:lnTo>
                    <a:pt x="0" y="1245889"/>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TextBox 59">
              <a:extLst>
                <a:ext uri="{FF2B5EF4-FFF2-40B4-BE49-F238E27FC236}">
                  <a16:creationId xmlns:a16="http://schemas.microsoft.com/office/drawing/2014/main" id="{347FE7FB-1968-4258-861E-80D8F67A6BA3}"/>
                </a:ext>
              </a:extLst>
            </p:cNvPr>
            <p:cNvSpPr txBox="1"/>
            <p:nvPr/>
          </p:nvSpPr>
          <p:spPr>
            <a:xfrm>
              <a:off x="914400" y="3547763"/>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3" name="Freeform 61">
            <a:extLst>
              <a:ext uri="{FF2B5EF4-FFF2-40B4-BE49-F238E27FC236}">
                <a16:creationId xmlns:a16="http://schemas.microsoft.com/office/drawing/2014/main" id="{52563DF8-E24C-409F-8C09-2BBBAB9AC350}"/>
              </a:ext>
            </a:extLst>
          </p:cNvPr>
          <p:cNvSpPr>
            <a:spLocks noChangeAspect="1" noEditPoints="1"/>
          </p:cNvSpPr>
          <p:nvPr/>
        </p:nvSpPr>
        <p:spPr bwMode="auto">
          <a:xfrm>
            <a:off x="4741155" y="2044849"/>
            <a:ext cx="2743200" cy="274320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1270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3" name="Group 12">
            <a:extLst>
              <a:ext uri="{FF2B5EF4-FFF2-40B4-BE49-F238E27FC236}">
                <a16:creationId xmlns:a16="http://schemas.microsoft.com/office/drawing/2014/main" id="{5C74564A-C290-4B9A-83DA-3D256EB36A5B}"/>
              </a:ext>
            </a:extLst>
          </p:cNvPr>
          <p:cNvGrpSpPr/>
          <p:nvPr/>
        </p:nvGrpSpPr>
        <p:grpSpPr>
          <a:xfrm>
            <a:off x="5285232" y="2587752"/>
            <a:ext cx="1693818" cy="1664205"/>
            <a:chOff x="5285232" y="2587752"/>
            <a:chExt cx="1693818" cy="1664205"/>
          </a:xfrm>
        </p:grpSpPr>
        <p:sp>
          <p:nvSpPr>
            <p:cNvPr id="54" name="Oval 53">
              <a:extLst>
                <a:ext uri="{FF2B5EF4-FFF2-40B4-BE49-F238E27FC236}">
                  <a16:creationId xmlns:a16="http://schemas.microsoft.com/office/drawing/2014/main" id="{6DEDA773-5CE5-4201-A77A-CD93BF11756E}"/>
                </a:ext>
              </a:extLst>
            </p:cNvPr>
            <p:cNvSpPr>
              <a:spLocks noChangeAspect="1"/>
            </p:cNvSpPr>
            <p:nvPr/>
          </p:nvSpPr>
          <p:spPr>
            <a:xfrm>
              <a:off x="5285232" y="2587752"/>
              <a:ext cx="1664209" cy="1664205"/>
            </a:xfrm>
            <a:prstGeom prst="ellipse">
              <a:avLst/>
            </a:prstGeom>
            <a:solidFill>
              <a:schemeClr val="bg1"/>
            </a:solidFill>
            <a:ln>
              <a:noFill/>
            </a:ln>
            <a:effectLst>
              <a:innerShdw blurRad="101600" dist="127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phic 54" descr="Microscope">
              <a:extLst>
                <a:ext uri="{FF2B5EF4-FFF2-40B4-BE49-F238E27FC236}">
                  <a16:creationId xmlns:a16="http://schemas.microsoft.com/office/drawing/2014/main" id="{722ECFBE-C648-4F67-AE64-6739EAA014B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01189" y="2697442"/>
              <a:ext cx="449862" cy="449862"/>
            </a:xfrm>
            <a:prstGeom prst="rect">
              <a:avLst/>
            </a:prstGeom>
          </p:spPr>
        </p:pic>
        <p:sp>
          <p:nvSpPr>
            <p:cNvPr id="56" name="TextBox 55">
              <a:extLst>
                <a:ext uri="{FF2B5EF4-FFF2-40B4-BE49-F238E27FC236}">
                  <a16:creationId xmlns:a16="http://schemas.microsoft.com/office/drawing/2014/main" id="{700E8976-0E3F-49E8-857E-D9AA0A4ABAFC}"/>
                </a:ext>
              </a:extLst>
            </p:cNvPr>
            <p:cNvSpPr txBox="1"/>
            <p:nvPr/>
          </p:nvSpPr>
          <p:spPr>
            <a:xfrm>
              <a:off x="5335091" y="3197772"/>
              <a:ext cx="1643959" cy="874862"/>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DOLOR</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pic>
        <p:nvPicPr>
          <p:cNvPr id="22" name="Picture 21">
            <a:hlinkClick r:id="rId4"/>
            <a:extLst>
              <a:ext uri="{FF2B5EF4-FFF2-40B4-BE49-F238E27FC236}">
                <a16:creationId xmlns:a16="http://schemas.microsoft.com/office/drawing/2014/main" id="{259C00AD-FF84-47EE-8275-B42D47737E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0117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anim calcmode="lin" valueType="num">
                                      <p:cBhvr>
                                        <p:cTn id="8" dur="1000" fill="hold"/>
                                        <p:tgtEl>
                                          <p:spTgt spid="49"/>
                                        </p:tgtEl>
                                        <p:attrNameLst>
                                          <p:attrName>ppt_x</p:attrName>
                                        </p:attrNameLst>
                                      </p:cBhvr>
                                      <p:tavLst>
                                        <p:tav tm="0">
                                          <p:val>
                                            <p:strVal val="#ppt_x"/>
                                          </p:val>
                                        </p:tav>
                                        <p:tav tm="100000">
                                          <p:val>
                                            <p:strVal val="#ppt_x"/>
                                          </p:val>
                                        </p:tav>
                                      </p:tavLst>
                                    </p:anim>
                                    <p:anim calcmode="lin" valueType="num">
                                      <p:cBhvr>
                                        <p:cTn id="9" dur="1000" fill="hold"/>
                                        <p:tgtEl>
                                          <p:spTgt spid="4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0">
                                            <p:txEl>
                                              <p:pRg st="0" end="0"/>
                                            </p:txEl>
                                          </p:spTgt>
                                        </p:tgtEl>
                                        <p:attrNameLst>
                                          <p:attrName>style.visibility</p:attrName>
                                        </p:attrNameLst>
                                      </p:cBhvr>
                                      <p:to>
                                        <p:strVal val="visible"/>
                                      </p:to>
                                    </p:set>
                                    <p:animEffect transition="in" filter="fade">
                                      <p:cBhvr>
                                        <p:cTn id="13" dur="750"/>
                                        <p:tgtEl>
                                          <p:spTgt spid="50">
                                            <p:txEl>
                                              <p:pRg st="0" end="0"/>
                                            </p:txEl>
                                          </p:spTgt>
                                        </p:tgtEl>
                                      </p:cBhvr>
                                    </p:animEffect>
                                    <p:anim calcmode="lin" valueType="num">
                                      <p:cBhvr>
                                        <p:cTn id="14" dur="75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42" presetClass="entr" presetSubtype="0" fill="hold" grpId="0" nodeType="afterEffect">
                                  <p:stCondLst>
                                    <p:cond delay="0"/>
                                  </p:stCondLst>
                                  <p:childTnLst>
                                    <p:set>
                                      <p:cBhvr>
                                        <p:cTn id="18" dur="1" fill="hold">
                                          <p:stCondLst>
                                            <p:cond delay="0"/>
                                          </p:stCondLst>
                                        </p:cTn>
                                        <p:tgtEl>
                                          <p:spTgt spid="50">
                                            <p:txEl>
                                              <p:pRg st="2" end="2"/>
                                            </p:txEl>
                                          </p:spTgt>
                                        </p:tgtEl>
                                        <p:attrNameLst>
                                          <p:attrName>style.visibility</p:attrName>
                                        </p:attrNameLst>
                                      </p:cBhvr>
                                      <p:to>
                                        <p:strVal val="visible"/>
                                      </p:to>
                                    </p:set>
                                    <p:animEffect transition="in" filter="fade">
                                      <p:cBhvr>
                                        <p:cTn id="19" dur="750"/>
                                        <p:tgtEl>
                                          <p:spTgt spid="50">
                                            <p:txEl>
                                              <p:pRg st="2" end="2"/>
                                            </p:txEl>
                                          </p:spTgt>
                                        </p:tgtEl>
                                      </p:cBhvr>
                                    </p:animEffect>
                                    <p:anim calcmode="lin" valueType="num">
                                      <p:cBhvr>
                                        <p:cTn id="20" dur="75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0">
                                            <p:txEl>
                                              <p:pRg st="4" end="4"/>
                                            </p:txEl>
                                          </p:spTgt>
                                        </p:tgtEl>
                                        <p:attrNameLst>
                                          <p:attrName>style.visibility</p:attrName>
                                        </p:attrNameLst>
                                      </p:cBhvr>
                                      <p:to>
                                        <p:strVal val="visible"/>
                                      </p:to>
                                    </p:set>
                                    <p:animEffect transition="in" filter="fade">
                                      <p:cBhvr>
                                        <p:cTn id="25" dur="750"/>
                                        <p:tgtEl>
                                          <p:spTgt spid="50">
                                            <p:txEl>
                                              <p:pRg st="4" end="4"/>
                                            </p:txEl>
                                          </p:spTgt>
                                        </p:tgtEl>
                                      </p:cBhvr>
                                    </p:animEffect>
                                    <p:anim calcmode="lin" valueType="num">
                                      <p:cBhvr>
                                        <p:cTn id="26" dur="75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7" dur="75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0">
                                            <p:txEl>
                                              <p:pRg st="5" end="5"/>
                                            </p:txEl>
                                          </p:spTgt>
                                        </p:tgtEl>
                                        <p:attrNameLst>
                                          <p:attrName>style.visibility</p:attrName>
                                        </p:attrNameLst>
                                      </p:cBhvr>
                                      <p:to>
                                        <p:strVal val="visible"/>
                                      </p:to>
                                    </p:set>
                                    <p:animEffect transition="in" filter="fade">
                                      <p:cBhvr>
                                        <p:cTn id="31" dur="750"/>
                                        <p:tgtEl>
                                          <p:spTgt spid="50">
                                            <p:txEl>
                                              <p:pRg st="5" end="5"/>
                                            </p:txEl>
                                          </p:spTgt>
                                        </p:tgtEl>
                                      </p:cBhvr>
                                    </p:animEffect>
                                    <p:anim calcmode="lin" valueType="num">
                                      <p:cBhvr>
                                        <p:cTn id="32" dur="750" fill="hold"/>
                                        <p:tgtEl>
                                          <p:spTgt spid="50">
                                            <p:txEl>
                                              <p:pRg st="5" end="5"/>
                                            </p:txEl>
                                          </p:spTgt>
                                        </p:tgtEl>
                                        <p:attrNameLst>
                                          <p:attrName>ppt_x</p:attrName>
                                        </p:attrNameLst>
                                      </p:cBhvr>
                                      <p:tavLst>
                                        <p:tav tm="0">
                                          <p:val>
                                            <p:strVal val="#ppt_x"/>
                                          </p:val>
                                        </p:tav>
                                        <p:tav tm="100000">
                                          <p:val>
                                            <p:strVal val="#ppt_x"/>
                                          </p:val>
                                        </p:tav>
                                      </p:tavLst>
                                    </p:anim>
                                    <p:anim calcmode="lin" valueType="num">
                                      <p:cBhvr>
                                        <p:cTn id="33" dur="750" fill="hold"/>
                                        <p:tgtEl>
                                          <p:spTgt spid="50">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50">
                                            <p:txEl>
                                              <p:pRg st="6" end="6"/>
                                            </p:txEl>
                                          </p:spTgt>
                                        </p:tgtEl>
                                        <p:attrNameLst>
                                          <p:attrName>style.visibility</p:attrName>
                                        </p:attrNameLst>
                                      </p:cBhvr>
                                      <p:to>
                                        <p:strVal val="visible"/>
                                      </p:to>
                                    </p:set>
                                    <p:animEffect transition="in" filter="fade">
                                      <p:cBhvr>
                                        <p:cTn id="37" dur="750"/>
                                        <p:tgtEl>
                                          <p:spTgt spid="50">
                                            <p:txEl>
                                              <p:pRg st="6" end="6"/>
                                            </p:txEl>
                                          </p:spTgt>
                                        </p:tgtEl>
                                      </p:cBhvr>
                                    </p:animEffect>
                                    <p:anim calcmode="lin" valueType="num">
                                      <p:cBhvr>
                                        <p:cTn id="38" dur="75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9" dur="75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9" presetClass="entr" presetSubtype="0"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dissolve">
                                      <p:cBhvr>
                                        <p:cTn id="43" dur="1500"/>
                                        <p:tgtEl>
                                          <p:spTgt spid="13"/>
                                        </p:tgtEl>
                                      </p:cBhvr>
                                    </p:animEffect>
                                  </p:childTnLst>
                                </p:cTn>
                              </p:par>
                              <p:par>
                                <p:cTn id="44" presetID="49" presetClass="entr" presetSubtype="0" decel="10000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1500" fill="hold"/>
                                        <p:tgtEl>
                                          <p:spTgt spid="63"/>
                                        </p:tgtEl>
                                        <p:attrNameLst>
                                          <p:attrName>ppt_w</p:attrName>
                                        </p:attrNameLst>
                                      </p:cBhvr>
                                      <p:tavLst>
                                        <p:tav tm="0">
                                          <p:val>
                                            <p:fltVal val="0"/>
                                          </p:val>
                                        </p:tav>
                                        <p:tav tm="100000">
                                          <p:val>
                                            <p:strVal val="#ppt_w"/>
                                          </p:val>
                                        </p:tav>
                                      </p:tavLst>
                                    </p:anim>
                                    <p:anim calcmode="lin" valueType="num">
                                      <p:cBhvr>
                                        <p:cTn id="47" dur="1500" fill="hold"/>
                                        <p:tgtEl>
                                          <p:spTgt spid="63"/>
                                        </p:tgtEl>
                                        <p:attrNameLst>
                                          <p:attrName>ppt_h</p:attrName>
                                        </p:attrNameLst>
                                      </p:cBhvr>
                                      <p:tavLst>
                                        <p:tav tm="0">
                                          <p:val>
                                            <p:fltVal val="0"/>
                                          </p:val>
                                        </p:tav>
                                        <p:tav tm="100000">
                                          <p:val>
                                            <p:strVal val="#ppt_h"/>
                                          </p:val>
                                        </p:tav>
                                      </p:tavLst>
                                    </p:anim>
                                    <p:anim calcmode="lin" valueType="num">
                                      <p:cBhvr>
                                        <p:cTn id="48" dur="1500" fill="hold"/>
                                        <p:tgtEl>
                                          <p:spTgt spid="63"/>
                                        </p:tgtEl>
                                        <p:attrNameLst>
                                          <p:attrName>style.rotation</p:attrName>
                                        </p:attrNameLst>
                                      </p:cBhvr>
                                      <p:tavLst>
                                        <p:tav tm="0">
                                          <p:val>
                                            <p:fltVal val="360"/>
                                          </p:val>
                                        </p:tav>
                                        <p:tav tm="100000">
                                          <p:val>
                                            <p:fltVal val="0"/>
                                          </p:val>
                                        </p:tav>
                                      </p:tavLst>
                                    </p:anim>
                                    <p:animEffect transition="in" filter="fade">
                                      <p:cBhvr>
                                        <p:cTn id="49" dur="1500"/>
                                        <p:tgtEl>
                                          <p:spTgt spid="63"/>
                                        </p:tgtEl>
                                      </p:cBhvr>
                                    </p:animEffect>
                                  </p:childTnLst>
                                </p:cTn>
                              </p:par>
                            </p:childTnLst>
                          </p:cTn>
                        </p:par>
                        <p:par>
                          <p:cTn id="50" fill="hold">
                            <p:stCondLst>
                              <p:cond delay="6250"/>
                            </p:stCondLst>
                            <p:childTnLst>
                              <p:par>
                                <p:cTn id="51" presetID="22" presetClass="entr" presetSubtype="8" fill="hold" nodeType="after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left)">
                                      <p:cBhvr>
                                        <p:cTn id="53" dur="1000"/>
                                        <p:tgtEl>
                                          <p:spTgt spid="7"/>
                                        </p:tgtEl>
                                      </p:cBhvr>
                                    </p:animEffect>
                                  </p:childTnLst>
                                </p:cTn>
                              </p:par>
                            </p:childTnLst>
                          </p:cTn>
                        </p:par>
                        <p:par>
                          <p:cTn id="54" fill="hold">
                            <p:stCondLst>
                              <p:cond delay="7250"/>
                            </p:stCondLst>
                            <p:childTnLst>
                              <p:par>
                                <p:cTn id="55" presetID="22" presetClass="entr" presetSubtype="8"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left)">
                                      <p:cBhvr>
                                        <p:cTn id="57" dur="1000"/>
                                        <p:tgtEl>
                                          <p:spTgt spid="8"/>
                                        </p:tgtEl>
                                      </p:cBhvr>
                                    </p:animEffect>
                                  </p:childTnLst>
                                </p:cTn>
                              </p:par>
                            </p:childTnLst>
                          </p:cTn>
                        </p:par>
                        <p:par>
                          <p:cTn id="58" fill="hold">
                            <p:stCondLst>
                              <p:cond delay="8250"/>
                            </p:stCondLst>
                            <p:childTnLst>
                              <p:par>
                                <p:cTn id="59" presetID="22" presetClass="entr" presetSubtype="8" fill="hold"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left)">
                                      <p:cBhvr>
                                        <p:cTn id="61" dur="1000"/>
                                        <p:tgtEl>
                                          <p:spTgt spid="9"/>
                                        </p:tgtEl>
                                      </p:cBhvr>
                                    </p:animEffect>
                                  </p:childTnLst>
                                </p:cTn>
                              </p:par>
                            </p:childTnLst>
                          </p:cTn>
                        </p:par>
                        <p:par>
                          <p:cTn id="62" fill="hold">
                            <p:stCondLst>
                              <p:cond delay="9250"/>
                            </p:stCondLst>
                            <p:childTnLst>
                              <p:par>
                                <p:cTn id="63" presetID="22" presetClass="entr" presetSubtype="8"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left)">
                                      <p:cBhvr>
                                        <p:cTn id="6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build="p"/>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TotalTime>
  <Words>1491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2019-11-14T21:07:18Z</dcterms:modified>
</cp:coreProperties>
</file>