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07796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id="{8FABF1FF-E59E-4805-9616-7DC6DE583900}"/>
              </a:ext>
            </a:extLst>
          </p:cNvPr>
          <p:cNvSpPr>
            <a:spLocks noChangeAspect="1"/>
          </p:cNvSpPr>
          <p:nvPr/>
        </p:nvSpPr>
        <p:spPr>
          <a:xfrm>
            <a:off x="1152144" y="932688"/>
            <a:ext cx="1097280" cy="1325853"/>
          </a:xfrm>
          <a:custGeom>
            <a:avLst/>
            <a:gdLst>
              <a:gd name="connsiteX0" fmla="*/ 419385 w 1059465"/>
              <a:gd name="connsiteY0" fmla="*/ 0 h 1280160"/>
              <a:gd name="connsiteX1" fmla="*/ 1059465 w 1059465"/>
              <a:gd name="connsiteY1" fmla="*/ 640080 h 1280160"/>
              <a:gd name="connsiteX2" fmla="*/ 419385 w 1059465"/>
              <a:gd name="connsiteY2" fmla="*/ 1280160 h 1280160"/>
              <a:gd name="connsiteX3" fmla="*/ 61511 w 1059465"/>
              <a:gd name="connsiteY3" fmla="*/ 1170844 h 1280160"/>
              <a:gd name="connsiteX4" fmla="*/ 0 w 1059465"/>
              <a:gd name="connsiteY4" fmla="*/ 1120094 h 1280160"/>
              <a:gd name="connsiteX5" fmla="*/ 0 w 1059465"/>
              <a:gd name="connsiteY5" fmla="*/ 160067 h 1280160"/>
              <a:gd name="connsiteX6" fmla="*/ 61511 w 1059465"/>
              <a:gd name="connsiteY6" fmla="*/ 109316 h 1280160"/>
              <a:gd name="connsiteX7" fmla="*/ 419385 w 1059465"/>
              <a:gd name="connsiteY7"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9465" h="1280160">
                <a:moveTo>
                  <a:pt x="419385" y="0"/>
                </a:moveTo>
                <a:cubicBezTo>
                  <a:pt x="772891" y="0"/>
                  <a:pt x="1059465" y="286574"/>
                  <a:pt x="1059465" y="640080"/>
                </a:cubicBezTo>
                <a:cubicBezTo>
                  <a:pt x="1059465" y="993586"/>
                  <a:pt x="772891" y="1280160"/>
                  <a:pt x="419385" y="1280160"/>
                </a:cubicBezTo>
                <a:cubicBezTo>
                  <a:pt x="286820" y="1280160"/>
                  <a:pt x="163668" y="1239861"/>
                  <a:pt x="61511" y="1170844"/>
                </a:cubicBezTo>
                <a:lnTo>
                  <a:pt x="0" y="1120094"/>
                </a:lnTo>
                <a:lnTo>
                  <a:pt x="0" y="160067"/>
                </a:lnTo>
                <a:lnTo>
                  <a:pt x="61511" y="109316"/>
                </a:lnTo>
                <a:cubicBezTo>
                  <a:pt x="163668" y="40300"/>
                  <a:pt x="286820" y="0"/>
                  <a:pt x="419385"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3AE72D2A-EED9-49E5-8E6C-D5BC67977C4E}"/>
              </a:ext>
            </a:extLst>
          </p:cNvPr>
          <p:cNvSpPr>
            <a:spLocks noChangeAspect="1"/>
          </p:cNvSpPr>
          <p:nvPr/>
        </p:nvSpPr>
        <p:spPr>
          <a:xfrm>
            <a:off x="1152144" y="3995928"/>
            <a:ext cx="1097280" cy="1325853"/>
          </a:xfrm>
          <a:custGeom>
            <a:avLst/>
            <a:gdLst>
              <a:gd name="connsiteX0" fmla="*/ 419385 w 1059465"/>
              <a:gd name="connsiteY0" fmla="*/ 0 h 1280160"/>
              <a:gd name="connsiteX1" fmla="*/ 1059465 w 1059465"/>
              <a:gd name="connsiteY1" fmla="*/ 640080 h 1280160"/>
              <a:gd name="connsiteX2" fmla="*/ 419385 w 1059465"/>
              <a:gd name="connsiteY2" fmla="*/ 1280160 h 1280160"/>
              <a:gd name="connsiteX3" fmla="*/ 61511 w 1059465"/>
              <a:gd name="connsiteY3" fmla="*/ 1170844 h 1280160"/>
              <a:gd name="connsiteX4" fmla="*/ 0 w 1059465"/>
              <a:gd name="connsiteY4" fmla="*/ 1120094 h 1280160"/>
              <a:gd name="connsiteX5" fmla="*/ 0 w 1059465"/>
              <a:gd name="connsiteY5" fmla="*/ 160067 h 1280160"/>
              <a:gd name="connsiteX6" fmla="*/ 61511 w 1059465"/>
              <a:gd name="connsiteY6" fmla="*/ 109316 h 1280160"/>
              <a:gd name="connsiteX7" fmla="*/ 419385 w 1059465"/>
              <a:gd name="connsiteY7"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9465" h="1280160">
                <a:moveTo>
                  <a:pt x="419385" y="0"/>
                </a:moveTo>
                <a:cubicBezTo>
                  <a:pt x="772891" y="0"/>
                  <a:pt x="1059465" y="286574"/>
                  <a:pt x="1059465" y="640080"/>
                </a:cubicBezTo>
                <a:cubicBezTo>
                  <a:pt x="1059465" y="993586"/>
                  <a:pt x="772891" y="1280160"/>
                  <a:pt x="419385" y="1280160"/>
                </a:cubicBezTo>
                <a:cubicBezTo>
                  <a:pt x="286820" y="1280160"/>
                  <a:pt x="163668" y="1239861"/>
                  <a:pt x="61511" y="1170844"/>
                </a:cubicBezTo>
                <a:lnTo>
                  <a:pt x="0" y="1120094"/>
                </a:lnTo>
                <a:lnTo>
                  <a:pt x="0" y="160067"/>
                </a:lnTo>
                <a:lnTo>
                  <a:pt x="61511" y="109316"/>
                </a:lnTo>
                <a:cubicBezTo>
                  <a:pt x="163668" y="40300"/>
                  <a:pt x="286820" y="0"/>
                  <a:pt x="419385"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2EBDDADD-9E01-4EBB-8229-DE22A0BC7D22}"/>
              </a:ext>
            </a:extLst>
          </p:cNvPr>
          <p:cNvSpPr>
            <a:spLocks noChangeAspect="1"/>
          </p:cNvSpPr>
          <p:nvPr/>
        </p:nvSpPr>
        <p:spPr>
          <a:xfrm>
            <a:off x="4425696" y="932688"/>
            <a:ext cx="1097280" cy="1325853"/>
          </a:xfrm>
          <a:custGeom>
            <a:avLst/>
            <a:gdLst>
              <a:gd name="connsiteX0" fmla="*/ 419385 w 1059465"/>
              <a:gd name="connsiteY0" fmla="*/ 0 h 1280160"/>
              <a:gd name="connsiteX1" fmla="*/ 1059465 w 1059465"/>
              <a:gd name="connsiteY1" fmla="*/ 640080 h 1280160"/>
              <a:gd name="connsiteX2" fmla="*/ 419385 w 1059465"/>
              <a:gd name="connsiteY2" fmla="*/ 1280160 h 1280160"/>
              <a:gd name="connsiteX3" fmla="*/ 61511 w 1059465"/>
              <a:gd name="connsiteY3" fmla="*/ 1170844 h 1280160"/>
              <a:gd name="connsiteX4" fmla="*/ 0 w 1059465"/>
              <a:gd name="connsiteY4" fmla="*/ 1120094 h 1280160"/>
              <a:gd name="connsiteX5" fmla="*/ 0 w 1059465"/>
              <a:gd name="connsiteY5" fmla="*/ 160067 h 1280160"/>
              <a:gd name="connsiteX6" fmla="*/ 61511 w 1059465"/>
              <a:gd name="connsiteY6" fmla="*/ 109316 h 1280160"/>
              <a:gd name="connsiteX7" fmla="*/ 419385 w 1059465"/>
              <a:gd name="connsiteY7"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9465" h="1280160">
                <a:moveTo>
                  <a:pt x="419385" y="0"/>
                </a:moveTo>
                <a:cubicBezTo>
                  <a:pt x="772891" y="0"/>
                  <a:pt x="1059465" y="286574"/>
                  <a:pt x="1059465" y="640080"/>
                </a:cubicBezTo>
                <a:cubicBezTo>
                  <a:pt x="1059465" y="993586"/>
                  <a:pt x="772891" y="1280160"/>
                  <a:pt x="419385" y="1280160"/>
                </a:cubicBezTo>
                <a:cubicBezTo>
                  <a:pt x="286820" y="1280160"/>
                  <a:pt x="163668" y="1239861"/>
                  <a:pt x="61511" y="1170844"/>
                </a:cubicBezTo>
                <a:lnTo>
                  <a:pt x="0" y="1120094"/>
                </a:lnTo>
                <a:lnTo>
                  <a:pt x="0" y="160067"/>
                </a:lnTo>
                <a:lnTo>
                  <a:pt x="61511" y="109316"/>
                </a:lnTo>
                <a:cubicBezTo>
                  <a:pt x="163668" y="40300"/>
                  <a:pt x="286820" y="0"/>
                  <a:pt x="419385"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Shape 75">
            <a:extLst>
              <a:ext uri="{FF2B5EF4-FFF2-40B4-BE49-F238E27FC236}">
                <a16:creationId xmlns:a16="http://schemas.microsoft.com/office/drawing/2014/main" id="{55EFF7EC-5781-4001-983D-FBD7D240196C}"/>
              </a:ext>
            </a:extLst>
          </p:cNvPr>
          <p:cNvSpPr>
            <a:spLocks noChangeAspect="1"/>
          </p:cNvSpPr>
          <p:nvPr/>
        </p:nvSpPr>
        <p:spPr>
          <a:xfrm>
            <a:off x="4425696" y="3995928"/>
            <a:ext cx="1097280" cy="1325853"/>
          </a:xfrm>
          <a:custGeom>
            <a:avLst/>
            <a:gdLst>
              <a:gd name="connsiteX0" fmla="*/ 419385 w 1059465"/>
              <a:gd name="connsiteY0" fmla="*/ 0 h 1280160"/>
              <a:gd name="connsiteX1" fmla="*/ 1059465 w 1059465"/>
              <a:gd name="connsiteY1" fmla="*/ 640080 h 1280160"/>
              <a:gd name="connsiteX2" fmla="*/ 419385 w 1059465"/>
              <a:gd name="connsiteY2" fmla="*/ 1280160 h 1280160"/>
              <a:gd name="connsiteX3" fmla="*/ 61511 w 1059465"/>
              <a:gd name="connsiteY3" fmla="*/ 1170844 h 1280160"/>
              <a:gd name="connsiteX4" fmla="*/ 0 w 1059465"/>
              <a:gd name="connsiteY4" fmla="*/ 1120094 h 1280160"/>
              <a:gd name="connsiteX5" fmla="*/ 0 w 1059465"/>
              <a:gd name="connsiteY5" fmla="*/ 160067 h 1280160"/>
              <a:gd name="connsiteX6" fmla="*/ 61511 w 1059465"/>
              <a:gd name="connsiteY6" fmla="*/ 109316 h 1280160"/>
              <a:gd name="connsiteX7" fmla="*/ 419385 w 1059465"/>
              <a:gd name="connsiteY7"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9465" h="1280160">
                <a:moveTo>
                  <a:pt x="419385" y="0"/>
                </a:moveTo>
                <a:cubicBezTo>
                  <a:pt x="772891" y="0"/>
                  <a:pt x="1059465" y="286574"/>
                  <a:pt x="1059465" y="640080"/>
                </a:cubicBezTo>
                <a:cubicBezTo>
                  <a:pt x="1059465" y="993586"/>
                  <a:pt x="772891" y="1280160"/>
                  <a:pt x="419385" y="1280160"/>
                </a:cubicBezTo>
                <a:cubicBezTo>
                  <a:pt x="286820" y="1280160"/>
                  <a:pt x="163668" y="1239861"/>
                  <a:pt x="61511" y="1170844"/>
                </a:cubicBezTo>
                <a:lnTo>
                  <a:pt x="0" y="1120094"/>
                </a:lnTo>
                <a:lnTo>
                  <a:pt x="0" y="160067"/>
                </a:lnTo>
                <a:lnTo>
                  <a:pt x="61511" y="109316"/>
                </a:lnTo>
                <a:cubicBezTo>
                  <a:pt x="163668" y="40300"/>
                  <a:pt x="286820" y="0"/>
                  <a:pt x="419385" y="0"/>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E9CAF59-30B5-40DE-8D7F-F8F572F24A3A}"/>
              </a:ext>
            </a:extLst>
          </p:cNvPr>
          <p:cNvSpPr>
            <a:spLocks noChangeAspect="1"/>
          </p:cNvSpPr>
          <p:nvPr/>
        </p:nvSpPr>
        <p:spPr>
          <a:xfrm>
            <a:off x="3429000" y="879547"/>
            <a:ext cx="387844" cy="777084"/>
          </a:xfrm>
          <a:custGeom>
            <a:avLst/>
            <a:gdLst>
              <a:gd name="connsiteX0" fmla="*/ 0 w 387844"/>
              <a:gd name="connsiteY0" fmla="*/ 0 h 777084"/>
              <a:gd name="connsiteX1" fmla="*/ 77545 w 387844"/>
              <a:gd name="connsiteY1" fmla="*/ 7817 h 777084"/>
              <a:gd name="connsiteX2" fmla="*/ 387844 w 387844"/>
              <a:gd name="connsiteY2" fmla="*/ 388542 h 777084"/>
              <a:gd name="connsiteX3" fmla="*/ 77545 w 387844"/>
              <a:gd name="connsiteY3" fmla="*/ 769267 h 777084"/>
              <a:gd name="connsiteX4" fmla="*/ 0 w 387844"/>
              <a:gd name="connsiteY4" fmla="*/ 777084 h 777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844" h="777084">
                <a:moveTo>
                  <a:pt x="0" y="0"/>
                </a:moveTo>
                <a:lnTo>
                  <a:pt x="77545" y="7817"/>
                </a:lnTo>
                <a:cubicBezTo>
                  <a:pt x="254632" y="44055"/>
                  <a:pt x="387844" y="200742"/>
                  <a:pt x="387844" y="388542"/>
                </a:cubicBezTo>
                <a:cubicBezTo>
                  <a:pt x="387844" y="576342"/>
                  <a:pt x="254632" y="733029"/>
                  <a:pt x="77545" y="769267"/>
                </a:cubicBezTo>
                <a:lnTo>
                  <a:pt x="0" y="777084"/>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29BFB02-17B8-4FC2-978C-49506075FD6B}"/>
              </a:ext>
            </a:extLst>
          </p:cNvPr>
          <p:cNvSpPr/>
          <p:nvPr/>
        </p:nvSpPr>
        <p:spPr>
          <a:xfrm>
            <a:off x="1143000" y="750899"/>
            <a:ext cx="2286000" cy="2743200"/>
          </a:xfrm>
          <a:custGeom>
            <a:avLst/>
            <a:gdLst>
              <a:gd name="connsiteX0" fmla="*/ 109934 w 2286000"/>
              <a:gd name="connsiteY0" fmla="*/ 0 h 2743200"/>
              <a:gd name="connsiteX1" fmla="*/ 2176066 w 2286000"/>
              <a:gd name="connsiteY1" fmla="*/ 0 h 2743200"/>
              <a:gd name="connsiteX2" fmla="*/ 2286000 w 2286000"/>
              <a:gd name="connsiteY2" fmla="*/ 109934 h 2743200"/>
              <a:gd name="connsiteX3" fmla="*/ 2286000 w 2286000"/>
              <a:gd name="connsiteY3" fmla="*/ 2633266 h 2743200"/>
              <a:gd name="connsiteX4" fmla="*/ 2176066 w 2286000"/>
              <a:gd name="connsiteY4" fmla="*/ 2743200 h 2743200"/>
              <a:gd name="connsiteX5" fmla="*/ 109934 w 2286000"/>
              <a:gd name="connsiteY5" fmla="*/ 2743200 h 2743200"/>
              <a:gd name="connsiteX6" fmla="*/ 0 w 2286000"/>
              <a:gd name="connsiteY6" fmla="*/ 2633266 h 2743200"/>
              <a:gd name="connsiteX7" fmla="*/ 0 w 2286000"/>
              <a:gd name="connsiteY7" fmla="*/ 1320292 h 2743200"/>
              <a:gd name="connsiteX8" fmla="*/ 61511 w 2286000"/>
              <a:gd name="connsiteY8" fmla="*/ 1371042 h 2743200"/>
              <a:gd name="connsiteX9" fmla="*/ 419385 w 2286000"/>
              <a:gd name="connsiteY9" fmla="*/ 1480358 h 2743200"/>
              <a:gd name="connsiteX10" fmla="*/ 1059465 w 2286000"/>
              <a:gd name="connsiteY10" fmla="*/ 840278 h 2743200"/>
              <a:gd name="connsiteX11" fmla="*/ 419385 w 2286000"/>
              <a:gd name="connsiteY11" fmla="*/ 200198 h 2743200"/>
              <a:gd name="connsiteX12" fmla="*/ 61511 w 2286000"/>
              <a:gd name="connsiteY12" fmla="*/ 309514 h 2743200"/>
              <a:gd name="connsiteX13" fmla="*/ 0 w 2286000"/>
              <a:gd name="connsiteY13" fmla="*/ 360265 h 2743200"/>
              <a:gd name="connsiteX14" fmla="*/ 0 w 2286000"/>
              <a:gd name="connsiteY14" fmla="*/ 109934 h 2743200"/>
              <a:gd name="connsiteX15" fmla="*/ 109934 w 2286000"/>
              <a:gd name="connsiteY15"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86000" h="2743200">
                <a:moveTo>
                  <a:pt x="109934" y="0"/>
                </a:moveTo>
                <a:lnTo>
                  <a:pt x="2176066" y="0"/>
                </a:lnTo>
                <a:cubicBezTo>
                  <a:pt x="2236781" y="0"/>
                  <a:pt x="2286000" y="49219"/>
                  <a:pt x="2286000" y="109934"/>
                </a:cubicBezTo>
                <a:lnTo>
                  <a:pt x="2286000" y="2633266"/>
                </a:lnTo>
                <a:cubicBezTo>
                  <a:pt x="2286000" y="2693981"/>
                  <a:pt x="2236781" y="2743200"/>
                  <a:pt x="2176066" y="2743200"/>
                </a:cubicBezTo>
                <a:lnTo>
                  <a:pt x="109934" y="2743200"/>
                </a:lnTo>
                <a:cubicBezTo>
                  <a:pt x="49219" y="2743200"/>
                  <a:pt x="0" y="2693981"/>
                  <a:pt x="0" y="2633266"/>
                </a:cubicBezTo>
                <a:lnTo>
                  <a:pt x="0" y="1320292"/>
                </a:lnTo>
                <a:lnTo>
                  <a:pt x="61511" y="1371042"/>
                </a:lnTo>
                <a:cubicBezTo>
                  <a:pt x="163668" y="1440059"/>
                  <a:pt x="286820" y="1480358"/>
                  <a:pt x="419385" y="1480358"/>
                </a:cubicBezTo>
                <a:cubicBezTo>
                  <a:pt x="772891" y="1480358"/>
                  <a:pt x="1059465" y="1193784"/>
                  <a:pt x="1059465" y="840278"/>
                </a:cubicBezTo>
                <a:cubicBezTo>
                  <a:pt x="1059465" y="486772"/>
                  <a:pt x="772891" y="200198"/>
                  <a:pt x="419385" y="200198"/>
                </a:cubicBezTo>
                <a:cubicBezTo>
                  <a:pt x="286820" y="200198"/>
                  <a:pt x="163668" y="240498"/>
                  <a:pt x="61511" y="309514"/>
                </a:cubicBezTo>
                <a:lnTo>
                  <a:pt x="0" y="360265"/>
                </a:lnTo>
                <a:lnTo>
                  <a:pt x="0" y="109934"/>
                </a:lnTo>
                <a:cubicBezTo>
                  <a:pt x="0" y="49219"/>
                  <a:pt x="49219" y="0"/>
                  <a:pt x="109934" y="0"/>
                </a:cubicBezTo>
                <a:close/>
              </a:path>
            </a:pathLst>
          </a:custGeom>
          <a:solidFill>
            <a:srgbClr val="FFFFFF"/>
          </a:solidFill>
          <a:ln>
            <a:no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a:extLst>
              <a:ext uri="{FF2B5EF4-FFF2-40B4-BE49-F238E27FC236}">
                <a16:creationId xmlns:a16="http://schemas.microsoft.com/office/drawing/2014/main" id="{4B383866-990D-4209-AC44-E1BCF1E0D769}"/>
              </a:ext>
            </a:extLst>
          </p:cNvPr>
          <p:cNvGrpSpPr/>
          <p:nvPr/>
        </p:nvGrpSpPr>
        <p:grpSpPr>
          <a:xfrm>
            <a:off x="914400" y="1133977"/>
            <a:ext cx="914400" cy="914400"/>
            <a:chOff x="914400" y="1133977"/>
            <a:chExt cx="914400" cy="914400"/>
          </a:xfrm>
        </p:grpSpPr>
        <p:sp>
          <p:nvSpPr>
            <p:cNvPr id="12" name="Oval 11">
              <a:extLst>
                <a:ext uri="{FF2B5EF4-FFF2-40B4-BE49-F238E27FC236}">
                  <a16:creationId xmlns:a16="http://schemas.microsoft.com/office/drawing/2014/main" id="{1E4C8D65-B013-4643-A723-9191E3CEA2D1}"/>
                </a:ext>
              </a:extLst>
            </p:cNvPr>
            <p:cNvSpPr>
              <a:spLocks noChangeAspect="1"/>
            </p:cNvSpPr>
            <p:nvPr/>
          </p:nvSpPr>
          <p:spPr>
            <a:xfrm>
              <a:off x="914400" y="1133977"/>
              <a:ext cx="91440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127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34090A2-92EC-49CF-8DED-BBCC759DAE7F}"/>
                </a:ext>
              </a:extLst>
            </p:cNvPr>
            <p:cNvSpPr txBox="1"/>
            <p:nvPr/>
          </p:nvSpPr>
          <p:spPr>
            <a:xfrm>
              <a:off x="1055356" y="1268089"/>
              <a:ext cx="594360" cy="658368"/>
            </a:xfrm>
            <a:prstGeom prst="rect">
              <a:avLst/>
            </a:prstGeom>
            <a:noFill/>
          </p:spPr>
          <p:txBody>
            <a:bodyPr wrap="square" rtlCol="0">
              <a:spAutoFit/>
            </a:bodyPr>
            <a:lstStyle/>
            <a:p>
              <a:pPr algn="ctr"/>
              <a:r>
                <a:rPr lang="en-US" sz="2800" dirty="0">
                  <a:solidFill>
                    <a:srgbClr val="454545"/>
                  </a:solidFill>
                  <a:latin typeface="Bernard MT Condensed" panose="02050806060905020404" pitchFamily="18" charset="0"/>
                </a:rPr>
                <a:t>01</a:t>
              </a:r>
            </a:p>
            <a:p>
              <a:pPr algn="ctr"/>
              <a:r>
                <a:rPr lang="en-US" sz="900" b="1" dirty="0">
                  <a:solidFill>
                    <a:srgbClr val="454545"/>
                  </a:solidFill>
                </a:rPr>
                <a:t>OPTION</a:t>
              </a:r>
            </a:p>
          </p:txBody>
        </p:sp>
      </p:grpSp>
      <p:sp>
        <p:nvSpPr>
          <p:cNvPr id="20" name="Freeform: Shape 19">
            <a:extLst>
              <a:ext uri="{FF2B5EF4-FFF2-40B4-BE49-F238E27FC236}">
                <a16:creationId xmlns:a16="http://schemas.microsoft.com/office/drawing/2014/main" id="{6F7DBD4A-F0E7-4B86-9D43-DAA810EC7E3A}"/>
              </a:ext>
            </a:extLst>
          </p:cNvPr>
          <p:cNvSpPr>
            <a:spLocks noChangeAspect="1"/>
          </p:cNvSpPr>
          <p:nvPr/>
        </p:nvSpPr>
        <p:spPr>
          <a:xfrm>
            <a:off x="3039605" y="879469"/>
            <a:ext cx="399789" cy="777240"/>
          </a:xfrm>
          <a:custGeom>
            <a:avLst/>
            <a:gdLst>
              <a:gd name="connsiteX0" fmla="*/ 388620 w 399789"/>
              <a:gd name="connsiteY0" fmla="*/ 0 h 777240"/>
              <a:gd name="connsiteX1" fmla="*/ 399789 w 399789"/>
              <a:gd name="connsiteY1" fmla="*/ 1126 h 777240"/>
              <a:gd name="connsiteX2" fmla="*/ 399789 w 399789"/>
              <a:gd name="connsiteY2" fmla="*/ 776114 h 777240"/>
              <a:gd name="connsiteX3" fmla="*/ 388620 w 399789"/>
              <a:gd name="connsiteY3" fmla="*/ 777240 h 777240"/>
              <a:gd name="connsiteX4" fmla="*/ 0 w 399789"/>
              <a:gd name="connsiteY4" fmla="*/ 388620 h 777240"/>
              <a:gd name="connsiteX5" fmla="*/ 388620 w 399789"/>
              <a:gd name="connsiteY5" fmla="*/ 0 h 77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789" h="777240">
                <a:moveTo>
                  <a:pt x="388620" y="0"/>
                </a:moveTo>
                <a:lnTo>
                  <a:pt x="399789" y="1126"/>
                </a:lnTo>
                <a:lnTo>
                  <a:pt x="399789" y="776114"/>
                </a:lnTo>
                <a:lnTo>
                  <a:pt x="388620" y="777240"/>
                </a:lnTo>
                <a:cubicBezTo>
                  <a:pt x="173991" y="777240"/>
                  <a:pt x="0" y="603249"/>
                  <a:pt x="0" y="388620"/>
                </a:cubicBezTo>
                <a:cubicBezTo>
                  <a:pt x="0" y="173991"/>
                  <a:pt x="173991" y="0"/>
                  <a:pt x="388620"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F23A66FE-A463-42F2-9EF4-AC8B58CB1E1D}"/>
              </a:ext>
            </a:extLst>
          </p:cNvPr>
          <p:cNvSpPr txBox="1"/>
          <p:nvPr/>
        </p:nvSpPr>
        <p:spPr>
          <a:xfrm>
            <a:off x="2027364" y="2072520"/>
            <a:ext cx="1371600" cy="307777"/>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a:t>
            </a:r>
            <a:endParaRPr lang="en-US" sz="1400" dirty="0">
              <a:solidFill>
                <a:srgbClr val="34738D"/>
              </a:solidFill>
              <a:latin typeface="Candara" panose="020E0502030303020204" pitchFamily="34" charset="0"/>
            </a:endParaRPr>
          </a:p>
        </p:txBody>
      </p:sp>
      <p:pic>
        <p:nvPicPr>
          <p:cNvPr id="25" name="Graphic 24" descr="Microscope">
            <a:extLst>
              <a:ext uri="{FF2B5EF4-FFF2-40B4-BE49-F238E27FC236}">
                <a16:creationId xmlns:a16="http://schemas.microsoft.com/office/drawing/2014/main" id="{B282A8C1-B730-4D40-B3E2-E053D21BEF8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54335" y="1357280"/>
            <a:ext cx="457200" cy="457200"/>
          </a:xfrm>
          <a:prstGeom prst="rect">
            <a:avLst/>
          </a:prstGeom>
        </p:spPr>
      </p:pic>
      <p:sp>
        <p:nvSpPr>
          <p:cNvPr id="26" name="TextBox 25">
            <a:extLst>
              <a:ext uri="{FF2B5EF4-FFF2-40B4-BE49-F238E27FC236}">
                <a16:creationId xmlns:a16="http://schemas.microsoft.com/office/drawing/2014/main" id="{D5BCA37B-8691-4E15-9381-900E760D6D31}"/>
              </a:ext>
            </a:extLst>
          </p:cNvPr>
          <p:cNvSpPr txBox="1"/>
          <p:nvPr/>
        </p:nvSpPr>
        <p:spPr>
          <a:xfrm>
            <a:off x="1322400" y="2354700"/>
            <a:ext cx="2046528" cy="1015663"/>
          </a:xfrm>
          <a:prstGeom prst="rect">
            <a:avLst/>
          </a:prstGeom>
          <a:noFill/>
        </p:spPr>
        <p:txBody>
          <a:bodyPr wrap="square" rtlCol="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29" name="Freeform: Shape 28">
            <a:extLst>
              <a:ext uri="{FF2B5EF4-FFF2-40B4-BE49-F238E27FC236}">
                <a16:creationId xmlns:a16="http://schemas.microsoft.com/office/drawing/2014/main" id="{BF3DA6FC-860F-4BA4-9D25-595B86E2E346}"/>
              </a:ext>
            </a:extLst>
          </p:cNvPr>
          <p:cNvSpPr>
            <a:spLocks noChangeAspect="1"/>
          </p:cNvSpPr>
          <p:nvPr/>
        </p:nvSpPr>
        <p:spPr>
          <a:xfrm>
            <a:off x="3429000" y="3938648"/>
            <a:ext cx="387844" cy="777084"/>
          </a:xfrm>
          <a:custGeom>
            <a:avLst/>
            <a:gdLst>
              <a:gd name="connsiteX0" fmla="*/ 0 w 387844"/>
              <a:gd name="connsiteY0" fmla="*/ 0 h 777084"/>
              <a:gd name="connsiteX1" fmla="*/ 77545 w 387844"/>
              <a:gd name="connsiteY1" fmla="*/ 7817 h 777084"/>
              <a:gd name="connsiteX2" fmla="*/ 387844 w 387844"/>
              <a:gd name="connsiteY2" fmla="*/ 388542 h 777084"/>
              <a:gd name="connsiteX3" fmla="*/ 77545 w 387844"/>
              <a:gd name="connsiteY3" fmla="*/ 769267 h 777084"/>
              <a:gd name="connsiteX4" fmla="*/ 0 w 387844"/>
              <a:gd name="connsiteY4" fmla="*/ 777084 h 777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844" h="777084">
                <a:moveTo>
                  <a:pt x="0" y="0"/>
                </a:moveTo>
                <a:lnTo>
                  <a:pt x="77545" y="7817"/>
                </a:lnTo>
                <a:cubicBezTo>
                  <a:pt x="254632" y="44055"/>
                  <a:pt x="387844" y="200742"/>
                  <a:pt x="387844" y="388542"/>
                </a:cubicBezTo>
                <a:cubicBezTo>
                  <a:pt x="387844" y="576342"/>
                  <a:pt x="254632" y="733029"/>
                  <a:pt x="77545" y="769267"/>
                </a:cubicBezTo>
                <a:lnTo>
                  <a:pt x="0" y="777084"/>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5E4872FB-85BB-4593-B2A1-833A077A236C}"/>
              </a:ext>
            </a:extLst>
          </p:cNvPr>
          <p:cNvSpPr/>
          <p:nvPr/>
        </p:nvSpPr>
        <p:spPr>
          <a:xfrm>
            <a:off x="1143000" y="3810000"/>
            <a:ext cx="2286000" cy="2743200"/>
          </a:xfrm>
          <a:custGeom>
            <a:avLst/>
            <a:gdLst>
              <a:gd name="connsiteX0" fmla="*/ 109934 w 2286000"/>
              <a:gd name="connsiteY0" fmla="*/ 0 h 2743200"/>
              <a:gd name="connsiteX1" fmla="*/ 2176066 w 2286000"/>
              <a:gd name="connsiteY1" fmla="*/ 0 h 2743200"/>
              <a:gd name="connsiteX2" fmla="*/ 2286000 w 2286000"/>
              <a:gd name="connsiteY2" fmla="*/ 109934 h 2743200"/>
              <a:gd name="connsiteX3" fmla="*/ 2286000 w 2286000"/>
              <a:gd name="connsiteY3" fmla="*/ 2633266 h 2743200"/>
              <a:gd name="connsiteX4" fmla="*/ 2176066 w 2286000"/>
              <a:gd name="connsiteY4" fmla="*/ 2743200 h 2743200"/>
              <a:gd name="connsiteX5" fmla="*/ 109934 w 2286000"/>
              <a:gd name="connsiteY5" fmla="*/ 2743200 h 2743200"/>
              <a:gd name="connsiteX6" fmla="*/ 0 w 2286000"/>
              <a:gd name="connsiteY6" fmla="*/ 2633266 h 2743200"/>
              <a:gd name="connsiteX7" fmla="*/ 0 w 2286000"/>
              <a:gd name="connsiteY7" fmla="*/ 1320292 h 2743200"/>
              <a:gd name="connsiteX8" fmla="*/ 61511 w 2286000"/>
              <a:gd name="connsiteY8" fmla="*/ 1371042 h 2743200"/>
              <a:gd name="connsiteX9" fmla="*/ 419385 w 2286000"/>
              <a:gd name="connsiteY9" fmla="*/ 1480358 h 2743200"/>
              <a:gd name="connsiteX10" fmla="*/ 1059465 w 2286000"/>
              <a:gd name="connsiteY10" fmla="*/ 840278 h 2743200"/>
              <a:gd name="connsiteX11" fmla="*/ 419385 w 2286000"/>
              <a:gd name="connsiteY11" fmla="*/ 200198 h 2743200"/>
              <a:gd name="connsiteX12" fmla="*/ 61511 w 2286000"/>
              <a:gd name="connsiteY12" fmla="*/ 309514 h 2743200"/>
              <a:gd name="connsiteX13" fmla="*/ 0 w 2286000"/>
              <a:gd name="connsiteY13" fmla="*/ 360265 h 2743200"/>
              <a:gd name="connsiteX14" fmla="*/ 0 w 2286000"/>
              <a:gd name="connsiteY14" fmla="*/ 109934 h 2743200"/>
              <a:gd name="connsiteX15" fmla="*/ 109934 w 2286000"/>
              <a:gd name="connsiteY15"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86000" h="2743200">
                <a:moveTo>
                  <a:pt x="109934" y="0"/>
                </a:moveTo>
                <a:lnTo>
                  <a:pt x="2176066" y="0"/>
                </a:lnTo>
                <a:cubicBezTo>
                  <a:pt x="2236781" y="0"/>
                  <a:pt x="2286000" y="49219"/>
                  <a:pt x="2286000" y="109934"/>
                </a:cubicBezTo>
                <a:lnTo>
                  <a:pt x="2286000" y="2633266"/>
                </a:lnTo>
                <a:cubicBezTo>
                  <a:pt x="2286000" y="2693981"/>
                  <a:pt x="2236781" y="2743200"/>
                  <a:pt x="2176066" y="2743200"/>
                </a:cubicBezTo>
                <a:lnTo>
                  <a:pt x="109934" y="2743200"/>
                </a:lnTo>
                <a:cubicBezTo>
                  <a:pt x="49219" y="2743200"/>
                  <a:pt x="0" y="2693981"/>
                  <a:pt x="0" y="2633266"/>
                </a:cubicBezTo>
                <a:lnTo>
                  <a:pt x="0" y="1320292"/>
                </a:lnTo>
                <a:lnTo>
                  <a:pt x="61511" y="1371042"/>
                </a:lnTo>
                <a:cubicBezTo>
                  <a:pt x="163668" y="1440059"/>
                  <a:pt x="286820" y="1480358"/>
                  <a:pt x="419385" y="1480358"/>
                </a:cubicBezTo>
                <a:cubicBezTo>
                  <a:pt x="772891" y="1480358"/>
                  <a:pt x="1059465" y="1193784"/>
                  <a:pt x="1059465" y="840278"/>
                </a:cubicBezTo>
                <a:cubicBezTo>
                  <a:pt x="1059465" y="486772"/>
                  <a:pt x="772891" y="200198"/>
                  <a:pt x="419385" y="200198"/>
                </a:cubicBezTo>
                <a:cubicBezTo>
                  <a:pt x="286820" y="200198"/>
                  <a:pt x="163668" y="240498"/>
                  <a:pt x="61511" y="309514"/>
                </a:cubicBezTo>
                <a:lnTo>
                  <a:pt x="0" y="360265"/>
                </a:lnTo>
                <a:lnTo>
                  <a:pt x="0" y="109934"/>
                </a:lnTo>
                <a:cubicBezTo>
                  <a:pt x="0" y="49219"/>
                  <a:pt x="49219" y="0"/>
                  <a:pt x="109934" y="0"/>
                </a:cubicBezTo>
                <a:close/>
              </a:path>
            </a:pathLst>
          </a:custGeom>
          <a:solidFill>
            <a:srgbClr val="FFFFFF"/>
          </a:solidFill>
          <a:ln>
            <a:no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 name="Group 64">
            <a:extLst>
              <a:ext uri="{FF2B5EF4-FFF2-40B4-BE49-F238E27FC236}">
                <a16:creationId xmlns:a16="http://schemas.microsoft.com/office/drawing/2014/main" id="{03D64A64-66AA-4F62-ADC1-E603FA2516CE}"/>
              </a:ext>
            </a:extLst>
          </p:cNvPr>
          <p:cNvGrpSpPr/>
          <p:nvPr/>
        </p:nvGrpSpPr>
        <p:grpSpPr>
          <a:xfrm>
            <a:off x="914400" y="4193078"/>
            <a:ext cx="914400" cy="914400"/>
            <a:chOff x="914400" y="4193078"/>
            <a:chExt cx="914400" cy="914400"/>
          </a:xfrm>
        </p:grpSpPr>
        <p:sp>
          <p:nvSpPr>
            <p:cNvPr id="32" name="Oval 31">
              <a:extLst>
                <a:ext uri="{FF2B5EF4-FFF2-40B4-BE49-F238E27FC236}">
                  <a16:creationId xmlns:a16="http://schemas.microsoft.com/office/drawing/2014/main" id="{774CEE95-EFED-4D7C-9D8E-6C01C70E3F45}"/>
                </a:ext>
              </a:extLst>
            </p:cNvPr>
            <p:cNvSpPr>
              <a:spLocks noChangeAspect="1"/>
            </p:cNvSpPr>
            <p:nvPr/>
          </p:nvSpPr>
          <p:spPr>
            <a:xfrm>
              <a:off x="914400" y="4193078"/>
              <a:ext cx="91440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127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EA148D16-B7BA-425F-A617-50A399E80359}"/>
                </a:ext>
              </a:extLst>
            </p:cNvPr>
            <p:cNvSpPr txBox="1"/>
            <p:nvPr/>
          </p:nvSpPr>
          <p:spPr>
            <a:xfrm>
              <a:off x="1055356" y="4327190"/>
              <a:ext cx="594360" cy="658368"/>
            </a:xfrm>
            <a:prstGeom prst="rect">
              <a:avLst/>
            </a:prstGeom>
            <a:noFill/>
          </p:spPr>
          <p:txBody>
            <a:bodyPr wrap="square" rtlCol="0">
              <a:spAutoFit/>
            </a:bodyPr>
            <a:lstStyle/>
            <a:p>
              <a:pPr algn="ctr"/>
              <a:r>
                <a:rPr lang="en-US" sz="2800" dirty="0">
                  <a:solidFill>
                    <a:srgbClr val="454545"/>
                  </a:solidFill>
                  <a:latin typeface="Bernard MT Condensed" panose="02050806060905020404" pitchFamily="18" charset="0"/>
                </a:rPr>
                <a:t>03</a:t>
              </a:r>
            </a:p>
            <a:p>
              <a:pPr algn="ctr"/>
              <a:r>
                <a:rPr lang="en-US" sz="900" b="1" dirty="0">
                  <a:solidFill>
                    <a:srgbClr val="454545"/>
                  </a:solidFill>
                </a:rPr>
                <a:t>OPTION</a:t>
              </a:r>
            </a:p>
          </p:txBody>
        </p:sp>
      </p:grpSp>
      <p:sp>
        <p:nvSpPr>
          <p:cNvPr id="34" name="Freeform: Shape 33">
            <a:extLst>
              <a:ext uri="{FF2B5EF4-FFF2-40B4-BE49-F238E27FC236}">
                <a16:creationId xmlns:a16="http://schemas.microsoft.com/office/drawing/2014/main" id="{BD982C3B-20AD-4BD8-99D8-5FDEB26D2DD5}"/>
              </a:ext>
            </a:extLst>
          </p:cNvPr>
          <p:cNvSpPr>
            <a:spLocks noChangeAspect="1"/>
          </p:cNvSpPr>
          <p:nvPr/>
        </p:nvSpPr>
        <p:spPr>
          <a:xfrm>
            <a:off x="3039605" y="3938570"/>
            <a:ext cx="399789" cy="777240"/>
          </a:xfrm>
          <a:custGeom>
            <a:avLst/>
            <a:gdLst>
              <a:gd name="connsiteX0" fmla="*/ 388620 w 399789"/>
              <a:gd name="connsiteY0" fmla="*/ 0 h 777240"/>
              <a:gd name="connsiteX1" fmla="*/ 399789 w 399789"/>
              <a:gd name="connsiteY1" fmla="*/ 1126 h 777240"/>
              <a:gd name="connsiteX2" fmla="*/ 399789 w 399789"/>
              <a:gd name="connsiteY2" fmla="*/ 776114 h 777240"/>
              <a:gd name="connsiteX3" fmla="*/ 388620 w 399789"/>
              <a:gd name="connsiteY3" fmla="*/ 777240 h 777240"/>
              <a:gd name="connsiteX4" fmla="*/ 0 w 399789"/>
              <a:gd name="connsiteY4" fmla="*/ 388620 h 777240"/>
              <a:gd name="connsiteX5" fmla="*/ 388620 w 399789"/>
              <a:gd name="connsiteY5" fmla="*/ 0 h 77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789" h="777240">
                <a:moveTo>
                  <a:pt x="388620" y="0"/>
                </a:moveTo>
                <a:lnTo>
                  <a:pt x="399789" y="1126"/>
                </a:lnTo>
                <a:lnTo>
                  <a:pt x="399789" y="776114"/>
                </a:lnTo>
                <a:lnTo>
                  <a:pt x="388620" y="777240"/>
                </a:lnTo>
                <a:cubicBezTo>
                  <a:pt x="173991" y="777240"/>
                  <a:pt x="0" y="603249"/>
                  <a:pt x="0" y="388620"/>
                </a:cubicBezTo>
                <a:cubicBezTo>
                  <a:pt x="0" y="173991"/>
                  <a:pt x="173991" y="0"/>
                  <a:pt x="388620"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868462C0-4741-4ADC-862B-2AEFBA770BD0}"/>
              </a:ext>
            </a:extLst>
          </p:cNvPr>
          <p:cNvSpPr txBox="1"/>
          <p:nvPr/>
        </p:nvSpPr>
        <p:spPr>
          <a:xfrm>
            <a:off x="2027364" y="5131621"/>
            <a:ext cx="1371600" cy="307777"/>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a:t>
            </a:r>
            <a:endParaRPr lang="en-US" sz="1400" dirty="0">
              <a:solidFill>
                <a:srgbClr val="EF9D27"/>
              </a:solidFill>
              <a:latin typeface="Candara" panose="020E0502030303020204" pitchFamily="34" charset="0"/>
            </a:endParaRPr>
          </a:p>
        </p:txBody>
      </p:sp>
      <p:sp>
        <p:nvSpPr>
          <p:cNvPr id="37" name="TextBox 36">
            <a:extLst>
              <a:ext uri="{FF2B5EF4-FFF2-40B4-BE49-F238E27FC236}">
                <a16:creationId xmlns:a16="http://schemas.microsoft.com/office/drawing/2014/main" id="{61384383-CE93-4DBC-A202-4D7F9FD1CE09}"/>
              </a:ext>
            </a:extLst>
          </p:cNvPr>
          <p:cNvSpPr txBox="1"/>
          <p:nvPr/>
        </p:nvSpPr>
        <p:spPr>
          <a:xfrm>
            <a:off x="1322400" y="5413801"/>
            <a:ext cx="2046528" cy="1015663"/>
          </a:xfrm>
          <a:prstGeom prst="rect">
            <a:avLst/>
          </a:prstGeom>
          <a:noFill/>
        </p:spPr>
        <p:txBody>
          <a:bodyPr wrap="square" rtlCol="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39" name="Freeform: Shape 38">
            <a:extLst>
              <a:ext uri="{FF2B5EF4-FFF2-40B4-BE49-F238E27FC236}">
                <a16:creationId xmlns:a16="http://schemas.microsoft.com/office/drawing/2014/main" id="{769B71AD-A98F-4000-B7BD-CA79D2498011}"/>
              </a:ext>
            </a:extLst>
          </p:cNvPr>
          <p:cNvSpPr>
            <a:spLocks noChangeAspect="1"/>
          </p:cNvSpPr>
          <p:nvPr/>
        </p:nvSpPr>
        <p:spPr>
          <a:xfrm>
            <a:off x="6705600" y="879547"/>
            <a:ext cx="387844" cy="777084"/>
          </a:xfrm>
          <a:custGeom>
            <a:avLst/>
            <a:gdLst>
              <a:gd name="connsiteX0" fmla="*/ 0 w 387844"/>
              <a:gd name="connsiteY0" fmla="*/ 0 h 777084"/>
              <a:gd name="connsiteX1" fmla="*/ 77545 w 387844"/>
              <a:gd name="connsiteY1" fmla="*/ 7817 h 777084"/>
              <a:gd name="connsiteX2" fmla="*/ 387844 w 387844"/>
              <a:gd name="connsiteY2" fmla="*/ 388542 h 777084"/>
              <a:gd name="connsiteX3" fmla="*/ 77545 w 387844"/>
              <a:gd name="connsiteY3" fmla="*/ 769267 h 777084"/>
              <a:gd name="connsiteX4" fmla="*/ 0 w 387844"/>
              <a:gd name="connsiteY4" fmla="*/ 777084 h 777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844" h="777084">
                <a:moveTo>
                  <a:pt x="0" y="0"/>
                </a:moveTo>
                <a:lnTo>
                  <a:pt x="77545" y="7817"/>
                </a:lnTo>
                <a:cubicBezTo>
                  <a:pt x="254632" y="44055"/>
                  <a:pt x="387844" y="200742"/>
                  <a:pt x="387844" y="388542"/>
                </a:cubicBezTo>
                <a:cubicBezTo>
                  <a:pt x="387844" y="576342"/>
                  <a:pt x="254632" y="733029"/>
                  <a:pt x="77545" y="769267"/>
                </a:cubicBezTo>
                <a:lnTo>
                  <a:pt x="0" y="777084"/>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C79C6F43-DCF1-41B4-BF15-1AAC59341170}"/>
              </a:ext>
            </a:extLst>
          </p:cNvPr>
          <p:cNvSpPr/>
          <p:nvPr/>
        </p:nvSpPr>
        <p:spPr>
          <a:xfrm>
            <a:off x="4419600" y="750899"/>
            <a:ext cx="2286000" cy="2743200"/>
          </a:xfrm>
          <a:custGeom>
            <a:avLst/>
            <a:gdLst>
              <a:gd name="connsiteX0" fmla="*/ 109934 w 2286000"/>
              <a:gd name="connsiteY0" fmla="*/ 0 h 2743200"/>
              <a:gd name="connsiteX1" fmla="*/ 2176066 w 2286000"/>
              <a:gd name="connsiteY1" fmla="*/ 0 h 2743200"/>
              <a:gd name="connsiteX2" fmla="*/ 2286000 w 2286000"/>
              <a:gd name="connsiteY2" fmla="*/ 109934 h 2743200"/>
              <a:gd name="connsiteX3" fmla="*/ 2286000 w 2286000"/>
              <a:gd name="connsiteY3" fmla="*/ 2633266 h 2743200"/>
              <a:gd name="connsiteX4" fmla="*/ 2176066 w 2286000"/>
              <a:gd name="connsiteY4" fmla="*/ 2743200 h 2743200"/>
              <a:gd name="connsiteX5" fmla="*/ 109934 w 2286000"/>
              <a:gd name="connsiteY5" fmla="*/ 2743200 h 2743200"/>
              <a:gd name="connsiteX6" fmla="*/ 0 w 2286000"/>
              <a:gd name="connsiteY6" fmla="*/ 2633266 h 2743200"/>
              <a:gd name="connsiteX7" fmla="*/ 0 w 2286000"/>
              <a:gd name="connsiteY7" fmla="*/ 1324705 h 2743200"/>
              <a:gd name="connsiteX8" fmla="*/ 56163 w 2286000"/>
              <a:gd name="connsiteY8" fmla="*/ 1371042 h 2743200"/>
              <a:gd name="connsiteX9" fmla="*/ 414037 w 2286000"/>
              <a:gd name="connsiteY9" fmla="*/ 1480358 h 2743200"/>
              <a:gd name="connsiteX10" fmla="*/ 1054117 w 2286000"/>
              <a:gd name="connsiteY10" fmla="*/ 840278 h 2743200"/>
              <a:gd name="connsiteX11" fmla="*/ 414037 w 2286000"/>
              <a:gd name="connsiteY11" fmla="*/ 200198 h 2743200"/>
              <a:gd name="connsiteX12" fmla="*/ 56163 w 2286000"/>
              <a:gd name="connsiteY12" fmla="*/ 309514 h 2743200"/>
              <a:gd name="connsiteX13" fmla="*/ 0 w 2286000"/>
              <a:gd name="connsiteY13" fmla="*/ 355853 h 2743200"/>
              <a:gd name="connsiteX14" fmla="*/ 0 w 2286000"/>
              <a:gd name="connsiteY14" fmla="*/ 109934 h 2743200"/>
              <a:gd name="connsiteX15" fmla="*/ 109934 w 2286000"/>
              <a:gd name="connsiteY15"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86000" h="2743200">
                <a:moveTo>
                  <a:pt x="109934" y="0"/>
                </a:moveTo>
                <a:lnTo>
                  <a:pt x="2176066" y="0"/>
                </a:lnTo>
                <a:cubicBezTo>
                  <a:pt x="2236781" y="0"/>
                  <a:pt x="2286000" y="49219"/>
                  <a:pt x="2286000" y="109934"/>
                </a:cubicBezTo>
                <a:lnTo>
                  <a:pt x="2286000" y="2633266"/>
                </a:lnTo>
                <a:cubicBezTo>
                  <a:pt x="2286000" y="2693981"/>
                  <a:pt x="2236781" y="2743200"/>
                  <a:pt x="2176066" y="2743200"/>
                </a:cubicBezTo>
                <a:lnTo>
                  <a:pt x="109934" y="2743200"/>
                </a:lnTo>
                <a:cubicBezTo>
                  <a:pt x="49219" y="2743200"/>
                  <a:pt x="0" y="2693981"/>
                  <a:pt x="0" y="2633266"/>
                </a:cubicBezTo>
                <a:lnTo>
                  <a:pt x="0" y="1324705"/>
                </a:lnTo>
                <a:lnTo>
                  <a:pt x="56163" y="1371042"/>
                </a:lnTo>
                <a:cubicBezTo>
                  <a:pt x="158320" y="1440059"/>
                  <a:pt x="281472" y="1480358"/>
                  <a:pt x="414037" y="1480358"/>
                </a:cubicBezTo>
                <a:cubicBezTo>
                  <a:pt x="767543" y="1480358"/>
                  <a:pt x="1054117" y="1193784"/>
                  <a:pt x="1054117" y="840278"/>
                </a:cubicBezTo>
                <a:cubicBezTo>
                  <a:pt x="1054117" y="486772"/>
                  <a:pt x="767543" y="200198"/>
                  <a:pt x="414037" y="200198"/>
                </a:cubicBezTo>
                <a:cubicBezTo>
                  <a:pt x="281472" y="200198"/>
                  <a:pt x="158320" y="240498"/>
                  <a:pt x="56163" y="309514"/>
                </a:cubicBezTo>
                <a:lnTo>
                  <a:pt x="0" y="355853"/>
                </a:lnTo>
                <a:lnTo>
                  <a:pt x="0" y="109934"/>
                </a:lnTo>
                <a:cubicBezTo>
                  <a:pt x="0" y="49219"/>
                  <a:pt x="49219" y="0"/>
                  <a:pt x="109934" y="0"/>
                </a:cubicBezTo>
                <a:close/>
              </a:path>
            </a:pathLst>
          </a:custGeom>
          <a:solidFill>
            <a:srgbClr val="FFFFFF"/>
          </a:solidFill>
          <a:ln>
            <a:no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976040C3-BAB6-40EA-BCCC-157D8333AA47}"/>
              </a:ext>
            </a:extLst>
          </p:cNvPr>
          <p:cNvGrpSpPr/>
          <p:nvPr/>
        </p:nvGrpSpPr>
        <p:grpSpPr>
          <a:xfrm>
            <a:off x="4191000" y="1133977"/>
            <a:ext cx="914400" cy="914400"/>
            <a:chOff x="4191000" y="1133977"/>
            <a:chExt cx="914400" cy="914400"/>
          </a:xfrm>
        </p:grpSpPr>
        <p:sp>
          <p:nvSpPr>
            <p:cNvPr id="42" name="Oval 41">
              <a:extLst>
                <a:ext uri="{FF2B5EF4-FFF2-40B4-BE49-F238E27FC236}">
                  <a16:creationId xmlns:a16="http://schemas.microsoft.com/office/drawing/2014/main" id="{B0A4567F-A255-4E84-959C-61A185EED10B}"/>
                </a:ext>
              </a:extLst>
            </p:cNvPr>
            <p:cNvSpPr>
              <a:spLocks noChangeAspect="1"/>
            </p:cNvSpPr>
            <p:nvPr/>
          </p:nvSpPr>
          <p:spPr>
            <a:xfrm>
              <a:off x="4191000" y="1133977"/>
              <a:ext cx="91440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127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200A6D25-9B24-4EA3-9D27-D3F691F34B31}"/>
                </a:ext>
              </a:extLst>
            </p:cNvPr>
            <p:cNvSpPr txBox="1"/>
            <p:nvPr/>
          </p:nvSpPr>
          <p:spPr>
            <a:xfrm>
              <a:off x="4331956" y="1268089"/>
              <a:ext cx="594360" cy="658368"/>
            </a:xfrm>
            <a:prstGeom prst="rect">
              <a:avLst/>
            </a:prstGeom>
            <a:noFill/>
          </p:spPr>
          <p:txBody>
            <a:bodyPr wrap="square" rtlCol="0">
              <a:spAutoFit/>
            </a:bodyPr>
            <a:lstStyle/>
            <a:p>
              <a:pPr algn="ctr"/>
              <a:r>
                <a:rPr lang="en-US" sz="2800" dirty="0">
                  <a:solidFill>
                    <a:srgbClr val="454545"/>
                  </a:solidFill>
                  <a:latin typeface="Bernard MT Condensed" panose="02050806060905020404" pitchFamily="18" charset="0"/>
                </a:rPr>
                <a:t>02</a:t>
              </a:r>
            </a:p>
            <a:p>
              <a:pPr algn="ctr"/>
              <a:r>
                <a:rPr lang="en-US" sz="900" b="1" dirty="0">
                  <a:solidFill>
                    <a:srgbClr val="454545"/>
                  </a:solidFill>
                </a:rPr>
                <a:t>OPTION</a:t>
              </a:r>
            </a:p>
          </p:txBody>
        </p:sp>
      </p:grpSp>
      <p:sp>
        <p:nvSpPr>
          <p:cNvPr id="44" name="Freeform: Shape 43">
            <a:extLst>
              <a:ext uri="{FF2B5EF4-FFF2-40B4-BE49-F238E27FC236}">
                <a16:creationId xmlns:a16="http://schemas.microsoft.com/office/drawing/2014/main" id="{A80F8ED1-585B-49C0-8231-3A9E841FB040}"/>
              </a:ext>
            </a:extLst>
          </p:cNvPr>
          <p:cNvSpPr>
            <a:spLocks noChangeAspect="1"/>
          </p:cNvSpPr>
          <p:nvPr/>
        </p:nvSpPr>
        <p:spPr>
          <a:xfrm>
            <a:off x="6316205" y="879469"/>
            <a:ext cx="399789" cy="777240"/>
          </a:xfrm>
          <a:custGeom>
            <a:avLst/>
            <a:gdLst>
              <a:gd name="connsiteX0" fmla="*/ 388620 w 399789"/>
              <a:gd name="connsiteY0" fmla="*/ 0 h 777240"/>
              <a:gd name="connsiteX1" fmla="*/ 399789 w 399789"/>
              <a:gd name="connsiteY1" fmla="*/ 1126 h 777240"/>
              <a:gd name="connsiteX2" fmla="*/ 399789 w 399789"/>
              <a:gd name="connsiteY2" fmla="*/ 776114 h 777240"/>
              <a:gd name="connsiteX3" fmla="*/ 388620 w 399789"/>
              <a:gd name="connsiteY3" fmla="*/ 777240 h 777240"/>
              <a:gd name="connsiteX4" fmla="*/ 0 w 399789"/>
              <a:gd name="connsiteY4" fmla="*/ 388620 h 777240"/>
              <a:gd name="connsiteX5" fmla="*/ 388620 w 399789"/>
              <a:gd name="connsiteY5" fmla="*/ 0 h 77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789" h="777240">
                <a:moveTo>
                  <a:pt x="388620" y="0"/>
                </a:moveTo>
                <a:lnTo>
                  <a:pt x="399789" y="1126"/>
                </a:lnTo>
                <a:lnTo>
                  <a:pt x="399789" y="776114"/>
                </a:lnTo>
                <a:lnTo>
                  <a:pt x="388620" y="777240"/>
                </a:lnTo>
                <a:cubicBezTo>
                  <a:pt x="173991" y="777240"/>
                  <a:pt x="0" y="603249"/>
                  <a:pt x="0" y="388620"/>
                </a:cubicBezTo>
                <a:cubicBezTo>
                  <a:pt x="0" y="173991"/>
                  <a:pt x="173991" y="0"/>
                  <a:pt x="388620"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95C22208-AB0A-43D1-A381-1231960D32BD}"/>
              </a:ext>
            </a:extLst>
          </p:cNvPr>
          <p:cNvSpPr txBox="1"/>
          <p:nvPr/>
        </p:nvSpPr>
        <p:spPr>
          <a:xfrm>
            <a:off x="5303964" y="2072520"/>
            <a:ext cx="1371600" cy="307777"/>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a:t>
            </a:r>
            <a:endParaRPr lang="en-US" sz="1400" dirty="0">
              <a:solidFill>
                <a:srgbClr val="189A80"/>
              </a:solidFill>
              <a:latin typeface="Candara" panose="020E0502030303020204" pitchFamily="34" charset="0"/>
            </a:endParaRPr>
          </a:p>
        </p:txBody>
      </p:sp>
      <p:sp>
        <p:nvSpPr>
          <p:cNvPr id="47" name="TextBox 46">
            <a:extLst>
              <a:ext uri="{FF2B5EF4-FFF2-40B4-BE49-F238E27FC236}">
                <a16:creationId xmlns:a16="http://schemas.microsoft.com/office/drawing/2014/main" id="{083738AD-B18C-4C4D-BB20-AD4F50E88962}"/>
              </a:ext>
            </a:extLst>
          </p:cNvPr>
          <p:cNvSpPr txBox="1"/>
          <p:nvPr/>
        </p:nvSpPr>
        <p:spPr>
          <a:xfrm>
            <a:off x="4599000" y="2354700"/>
            <a:ext cx="2046528" cy="1015663"/>
          </a:xfrm>
          <a:prstGeom prst="rect">
            <a:avLst/>
          </a:prstGeom>
          <a:noFill/>
        </p:spPr>
        <p:txBody>
          <a:bodyPr wrap="square" rtlCol="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49" name="Freeform: Shape 48">
            <a:extLst>
              <a:ext uri="{FF2B5EF4-FFF2-40B4-BE49-F238E27FC236}">
                <a16:creationId xmlns:a16="http://schemas.microsoft.com/office/drawing/2014/main" id="{1FC216CB-EDEF-489B-AE5A-FC244863F000}"/>
              </a:ext>
            </a:extLst>
          </p:cNvPr>
          <p:cNvSpPr>
            <a:spLocks noChangeAspect="1"/>
          </p:cNvSpPr>
          <p:nvPr/>
        </p:nvSpPr>
        <p:spPr>
          <a:xfrm>
            <a:off x="6705600" y="3938648"/>
            <a:ext cx="387844" cy="777084"/>
          </a:xfrm>
          <a:custGeom>
            <a:avLst/>
            <a:gdLst>
              <a:gd name="connsiteX0" fmla="*/ 0 w 387844"/>
              <a:gd name="connsiteY0" fmla="*/ 0 h 777084"/>
              <a:gd name="connsiteX1" fmla="*/ 77545 w 387844"/>
              <a:gd name="connsiteY1" fmla="*/ 7817 h 777084"/>
              <a:gd name="connsiteX2" fmla="*/ 387844 w 387844"/>
              <a:gd name="connsiteY2" fmla="*/ 388542 h 777084"/>
              <a:gd name="connsiteX3" fmla="*/ 77545 w 387844"/>
              <a:gd name="connsiteY3" fmla="*/ 769267 h 777084"/>
              <a:gd name="connsiteX4" fmla="*/ 0 w 387844"/>
              <a:gd name="connsiteY4" fmla="*/ 777084 h 777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844" h="777084">
                <a:moveTo>
                  <a:pt x="0" y="0"/>
                </a:moveTo>
                <a:lnTo>
                  <a:pt x="77545" y="7817"/>
                </a:lnTo>
                <a:cubicBezTo>
                  <a:pt x="254632" y="44055"/>
                  <a:pt x="387844" y="200742"/>
                  <a:pt x="387844" y="388542"/>
                </a:cubicBezTo>
                <a:cubicBezTo>
                  <a:pt x="387844" y="576342"/>
                  <a:pt x="254632" y="733029"/>
                  <a:pt x="77545" y="769267"/>
                </a:cubicBezTo>
                <a:lnTo>
                  <a:pt x="0" y="777084"/>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C8330186-5753-4B51-9C33-6EE8675B105A}"/>
              </a:ext>
            </a:extLst>
          </p:cNvPr>
          <p:cNvSpPr/>
          <p:nvPr/>
        </p:nvSpPr>
        <p:spPr>
          <a:xfrm>
            <a:off x="4419600" y="3810000"/>
            <a:ext cx="2286000" cy="2743200"/>
          </a:xfrm>
          <a:custGeom>
            <a:avLst/>
            <a:gdLst>
              <a:gd name="connsiteX0" fmla="*/ 109934 w 2286000"/>
              <a:gd name="connsiteY0" fmla="*/ 0 h 2743200"/>
              <a:gd name="connsiteX1" fmla="*/ 2176066 w 2286000"/>
              <a:gd name="connsiteY1" fmla="*/ 0 h 2743200"/>
              <a:gd name="connsiteX2" fmla="*/ 2286000 w 2286000"/>
              <a:gd name="connsiteY2" fmla="*/ 109934 h 2743200"/>
              <a:gd name="connsiteX3" fmla="*/ 2286000 w 2286000"/>
              <a:gd name="connsiteY3" fmla="*/ 2633266 h 2743200"/>
              <a:gd name="connsiteX4" fmla="*/ 2176066 w 2286000"/>
              <a:gd name="connsiteY4" fmla="*/ 2743200 h 2743200"/>
              <a:gd name="connsiteX5" fmla="*/ 109934 w 2286000"/>
              <a:gd name="connsiteY5" fmla="*/ 2743200 h 2743200"/>
              <a:gd name="connsiteX6" fmla="*/ 0 w 2286000"/>
              <a:gd name="connsiteY6" fmla="*/ 2633266 h 2743200"/>
              <a:gd name="connsiteX7" fmla="*/ 0 w 2286000"/>
              <a:gd name="connsiteY7" fmla="*/ 1324705 h 2743200"/>
              <a:gd name="connsiteX8" fmla="*/ 56163 w 2286000"/>
              <a:gd name="connsiteY8" fmla="*/ 1371042 h 2743200"/>
              <a:gd name="connsiteX9" fmla="*/ 414037 w 2286000"/>
              <a:gd name="connsiteY9" fmla="*/ 1480358 h 2743200"/>
              <a:gd name="connsiteX10" fmla="*/ 1054117 w 2286000"/>
              <a:gd name="connsiteY10" fmla="*/ 840278 h 2743200"/>
              <a:gd name="connsiteX11" fmla="*/ 414037 w 2286000"/>
              <a:gd name="connsiteY11" fmla="*/ 200198 h 2743200"/>
              <a:gd name="connsiteX12" fmla="*/ 56163 w 2286000"/>
              <a:gd name="connsiteY12" fmla="*/ 309514 h 2743200"/>
              <a:gd name="connsiteX13" fmla="*/ 0 w 2286000"/>
              <a:gd name="connsiteY13" fmla="*/ 355853 h 2743200"/>
              <a:gd name="connsiteX14" fmla="*/ 0 w 2286000"/>
              <a:gd name="connsiteY14" fmla="*/ 109934 h 2743200"/>
              <a:gd name="connsiteX15" fmla="*/ 109934 w 2286000"/>
              <a:gd name="connsiteY15"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86000" h="2743200">
                <a:moveTo>
                  <a:pt x="109934" y="0"/>
                </a:moveTo>
                <a:lnTo>
                  <a:pt x="2176066" y="0"/>
                </a:lnTo>
                <a:cubicBezTo>
                  <a:pt x="2236781" y="0"/>
                  <a:pt x="2286000" y="49219"/>
                  <a:pt x="2286000" y="109934"/>
                </a:cubicBezTo>
                <a:lnTo>
                  <a:pt x="2286000" y="2633266"/>
                </a:lnTo>
                <a:cubicBezTo>
                  <a:pt x="2286000" y="2693981"/>
                  <a:pt x="2236781" y="2743200"/>
                  <a:pt x="2176066" y="2743200"/>
                </a:cubicBezTo>
                <a:lnTo>
                  <a:pt x="109934" y="2743200"/>
                </a:lnTo>
                <a:cubicBezTo>
                  <a:pt x="49219" y="2743200"/>
                  <a:pt x="0" y="2693981"/>
                  <a:pt x="0" y="2633266"/>
                </a:cubicBezTo>
                <a:lnTo>
                  <a:pt x="0" y="1324705"/>
                </a:lnTo>
                <a:lnTo>
                  <a:pt x="56163" y="1371042"/>
                </a:lnTo>
                <a:cubicBezTo>
                  <a:pt x="158320" y="1440059"/>
                  <a:pt x="281472" y="1480358"/>
                  <a:pt x="414037" y="1480358"/>
                </a:cubicBezTo>
                <a:cubicBezTo>
                  <a:pt x="767543" y="1480358"/>
                  <a:pt x="1054117" y="1193784"/>
                  <a:pt x="1054117" y="840278"/>
                </a:cubicBezTo>
                <a:cubicBezTo>
                  <a:pt x="1054117" y="486772"/>
                  <a:pt x="767543" y="200198"/>
                  <a:pt x="414037" y="200198"/>
                </a:cubicBezTo>
                <a:cubicBezTo>
                  <a:pt x="281472" y="200198"/>
                  <a:pt x="158320" y="240498"/>
                  <a:pt x="56163" y="309514"/>
                </a:cubicBezTo>
                <a:lnTo>
                  <a:pt x="0" y="355853"/>
                </a:lnTo>
                <a:lnTo>
                  <a:pt x="0" y="109934"/>
                </a:lnTo>
                <a:cubicBezTo>
                  <a:pt x="0" y="49219"/>
                  <a:pt x="49219" y="0"/>
                  <a:pt x="109934" y="0"/>
                </a:cubicBezTo>
                <a:close/>
              </a:path>
            </a:pathLst>
          </a:custGeom>
          <a:solidFill>
            <a:srgbClr val="FFFFFF"/>
          </a:solidFill>
          <a:ln>
            <a:no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D97F6B2D-9878-4F83-B7BE-825968FBB8D5}"/>
              </a:ext>
            </a:extLst>
          </p:cNvPr>
          <p:cNvGrpSpPr/>
          <p:nvPr/>
        </p:nvGrpSpPr>
        <p:grpSpPr>
          <a:xfrm>
            <a:off x="4191000" y="4193078"/>
            <a:ext cx="914400" cy="914400"/>
            <a:chOff x="4191000" y="4193078"/>
            <a:chExt cx="914400" cy="914400"/>
          </a:xfrm>
        </p:grpSpPr>
        <p:sp>
          <p:nvSpPr>
            <p:cNvPr id="52" name="Oval 51">
              <a:extLst>
                <a:ext uri="{FF2B5EF4-FFF2-40B4-BE49-F238E27FC236}">
                  <a16:creationId xmlns:a16="http://schemas.microsoft.com/office/drawing/2014/main" id="{C4DAD36D-1BBD-4AFD-8027-1290EF571F43}"/>
                </a:ext>
              </a:extLst>
            </p:cNvPr>
            <p:cNvSpPr>
              <a:spLocks noChangeAspect="1"/>
            </p:cNvSpPr>
            <p:nvPr/>
          </p:nvSpPr>
          <p:spPr>
            <a:xfrm>
              <a:off x="4191000" y="4193078"/>
              <a:ext cx="91440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127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110CC7C7-2971-4CF5-983E-D18046B3AEC2}"/>
                </a:ext>
              </a:extLst>
            </p:cNvPr>
            <p:cNvSpPr txBox="1"/>
            <p:nvPr/>
          </p:nvSpPr>
          <p:spPr>
            <a:xfrm>
              <a:off x="4331956" y="4327190"/>
              <a:ext cx="594360" cy="658368"/>
            </a:xfrm>
            <a:prstGeom prst="rect">
              <a:avLst/>
            </a:prstGeom>
            <a:noFill/>
          </p:spPr>
          <p:txBody>
            <a:bodyPr wrap="square" rtlCol="0">
              <a:spAutoFit/>
            </a:bodyPr>
            <a:lstStyle/>
            <a:p>
              <a:pPr algn="ctr"/>
              <a:r>
                <a:rPr lang="en-US" sz="2800" dirty="0">
                  <a:solidFill>
                    <a:srgbClr val="454545"/>
                  </a:solidFill>
                  <a:latin typeface="Bernard MT Condensed" panose="02050806060905020404" pitchFamily="18" charset="0"/>
                </a:rPr>
                <a:t>04</a:t>
              </a:r>
            </a:p>
            <a:p>
              <a:pPr algn="ctr"/>
              <a:r>
                <a:rPr lang="en-US" sz="900" b="1" dirty="0">
                  <a:solidFill>
                    <a:srgbClr val="454545"/>
                  </a:solidFill>
                </a:rPr>
                <a:t>OPTION</a:t>
              </a:r>
            </a:p>
          </p:txBody>
        </p:sp>
      </p:grpSp>
      <p:sp>
        <p:nvSpPr>
          <p:cNvPr id="54" name="Freeform: Shape 53">
            <a:extLst>
              <a:ext uri="{FF2B5EF4-FFF2-40B4-BE49-F238E27FC236}">
                <a16:creationId xmlns:a16="http://schemas.microsoft.com/office/drawing/2014/main" id="{AA6C4D65-9780-4A84-8A69-C27BEDA0F8A2}"/>
              </a:ext>
            </a:extLst>
          </p:cNvPr>
          <p:cNvSpPr>
            <a:spLocks noChangeAspect="1"/>
          </p:cNvSpPr>
          <p:nvPr/>
        </p:nvSpPr>
        <p:spPr>
          <a:xfrm>
            <a:off x="6316205" y="3938570"/>
            <a:ext cx="399789" cy="777240"/>
          </a:xfrm>
          <a:custGeom>
            <a:avLst/>
            <a:gdLst>
              <a:gd name="connsiteX0" fmla="*/ 388620 w 399789"/>
              <a:gd name="connsiteY0" fmla="*/ 0 h 777240"/>
              <a:gd name="connsiteX1" fmla="*/ 399789 w 399789"/>
              <a:gd name="connsiteY1" fmla="*/ 1126 h 777240"/>
              <a:gd name="connsiteX2" fmla="*/ 399789 w 399789"/>
              <a:gd name="connsiteY2" fmla="*/ 776114 h 777240"/>
              <a:gd name="connsiteX3" fmla="*/ 388620 w 399789"/>
              <a:gd name="connsiteY3" fmla="*/ 777240 h 777240"/>
              <a:gd name="connsiteX4" fmla="*/ 0 w 399789"/>
              <a:gd name="connsiteY4" fmla="*/ 388620 h 777240"/>
              <a:gd name="connsiteX5" fmla="*/ 388620 w 399789"/>
              <a:gd name="connsiteY5" fmla="*/ 0 h 77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789" h="777240">
                <a:moveTo>
                  <a:pt x="388620" y="0"/>
                </a:moveTo>
                <a:lnTo>
                  <a:pt x="399789" y="1126"/>
                </a:lnTo>
                <a:lnTo>
                  <a:pt x="399789" y="776114"/>
                </a:lnTo>
                <a:lnTo>
                  <a:pt x="388620" y="777240"/>
                </a:lnTo>
                <a:cubicBezTo>
                  <a:pt x="173991" y="777240"/>
                  <a:pt x="0" y="603249"/>
                  <a:pt x="0" y="388620"/>
                </a:cubicBezTo>
                <a:cubicBezTo>
                  <a:pt x="0" y="173991"/>
                  <a:pt x="173991" y="0"/>
                  <a:pt x="388620" y="0"/>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1973C067-CFF9-44A8-89D4-591FC3788AF8}"/>
              </a:ext>
            </a:extLst>
          </p:cNvPr>
          <p:cNvSpPr txBox="1"/>
          <p:nvPr/>
        </p:nvSpPr>
        <p:spPr>
          <a:xfrm>
            <a:off x="5303964" y="5131621"/>
            <a:ext cx="1371600" cy="307777"/>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a:t>
            </a:r>
            <a:endParaRPr lang="en-US" sz="1400" dirty="0">
              <a:solidFill>
                <a:srgbClr val="D34132"/>
              </a:solidFill>
              <a:latin typeface="Candara" panose="020E0502030303020204" pitchFamily="34" charset="0"/>
            </a:endParaRPr>
          </a:p>
        </p:txBody>
      </p:sp>
      <p:sp>
        <p:nvSpPr>
          <p:cNvPr id="57" name="TextBox 56">
            <a:extLst>
              <a:ext uri="{FF2B5EF4-FFF2-40B4-BE49-F238E27FC236}">
                <a16:creationId xmlns:a16="http://schemas.microsoft.com/office/drawing/2014/main" id="{A550A069-AADE-4559-B537-3329F80ADF05}"/>
              </a:ext>
            </a:extLst>
          </p:cNvPr>
          <p:cNvSpPr txBox="1"/>
          <p:nvPr/>
        </p:nvSpPr>
        <p:spPr>
          <a:xfrm>
            <a:off x="4599000" y="5413801"/>
            <a:ext cx="2046528" cy="1015663"/>
          </a:xfrm>
          <a:prstGeom prst="rect">
            <a:avLst/>
          </a:prstGeom>
          <a:noFill/>
        </p:spPr>
        <p:txBody>
          <a:bodyPr wrap="square" rtlCol="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E00F36D7-30C4-4440-BD20-A42A2045134A}"/>
              </a:ext>
            </a:extLst>
          </p:cNvPr>
          <p:cNvSpPr txBox="1"/>
          <p:nvPr/>
        </p:nvSpPr>
        <p:spPr>
          <a:xfrm>
            <a:off x="7848600" y="7620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59" name="TextBox 58">
            <a:extLst>
              <a:ext uri="{FF2B5EF4-FFF2-40B4-BE49-F238E27FC236}">
                <a16:creationId xmlns:a16="http://schemas.microsoft.com/office/drawing/2014/main" id="{E814B060-A07F-4B10-9C54-C1E30BFCBAC5}"/>
              </a:ext>
            </a:extLst>
          </p:cNvPr>
          <p:cNvSpPr txBox="1"/>
          <p:nvPr/>
        </p:nvSpPr>
        <p:spPr>
          <a:xfrm>
            <a:off x="7848600" y="2866073"/>
            <a:ext cx="3749040" cy="360098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60" name="Graphic 59" descr="Stethoscope">
            <a:extLst>
              <a:ext uri="{FF2B5EF4-FFF2-40B4-BE49-F238E27FC236}">
                <a16:creationId xmlns:a16="http://schemas.microsoft.com/office/drawing/2014/main" id="{884C36A3-F785-4A15-B512-FFFE39853E2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89761" y="4427220"/>
            <a:ext cx="457200" cy="457200"/>
          </a:xfrm>
          <a:prstGeom prst="rect">
            <a:avLst/>
          </a:prstGeom>
        </p:spPr>
      </p:pic>
      <p:pic>
        <p:nvPicPr>
          <p:cNvPr id="61" name="Graphic 60" descr="Needle">
            <a:extLst>
              <a:ext uri="{FF2B5EF4-FFF2-40B4-BE49-F238E27FC236}">
                <a16:creationId xmlns:a16="http://schemas.microsoft.com/office/drawing/2014/main" id="{D127FF45-4573-4292-A66C-CF8527CF677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75681" y="1368673"/>
            <a:ext cx="457200" cy="457200"/>
          </a:xfrm>
          <a:prstGeom prst="rect">
            <a:avLst/>
          </a:prstGeom>
        </p:spPr>
      </p:pic>
      <p:pic>
        <p:nvPicPr>
          <p:cNvPr id="62" name="Graphic 61" descr="Medicine">
            <a:extLst>
              <a:ext uri="{FF2B5EF4-FFF2-40B4-BE49-F238E27FC236}">
                <a16:creationId xmlns:a16="http://schemas.microsoft.com/office/drawing/2014/main" id="{B1B08BF9-C5D1-48AB-8CB2-3EB9367857C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82097" y="4421678"/>
            <a:ext cx="457200" cy="457200"/>
          </a:xfrm>
          <a:prstGeom prst="rect">
            <a:avLst/>
          </a:prstGeom>
        </p:spPr>
      </p:pic>
      <p:pic>
        <p:nvPicPr>
          <p:cNvPr id="46" name="Picture 45">
            <a:hlinkClick r:id="rId10"/>
            <a:extLst>
              <a:ext uri="{FF2B5EF4-FFF2-40B4-BE49-F238E27FC236}">
                <a16:creationId xmlns:a16="http://schemas.microsoft.com/office/drawing/2014/main" id="{FDFA0C68-FDB0-4335-902C-B0B327F67F3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4209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1000"/>
                                        <p:tgtEl>
                                          <p:spTgt spid="58"/>
                                        </p:tgtEl>
                                      </p:cBhvr>
                                    </p:animEffect>
                                    <p:anim calcmode="lin" valueType="num">
                                      <p:cBhvr>
                                        <p:cTn id="8" dur="1000" fill="hold"/>
                                        <p:tgtEl>
                                          <p:spTgt spid="58"/>
                                        </p:tgtEl>
                                        <p:attrNameLst>
                                          <p:attrName>ppt_x</p:attrName>
                                        </p:attrNameLst>
                                      </p:cBhvr>
                                      <p:tavLst>
                                        <p:tav tm="0">
                                          <p:val>
                                            <p:strVal val="#ppt_x"/>
                                          </p:val>
                                        </p:tav>
                                        <p:tav tm="100000">
                                          <p:val>
                                            <p:strVal val="#ppt_x"/>
                                          </p:val>
                                        </p:tav>
                                      </p:tavLst>
                                    </p:anim>
                                    <p:anim calcmode="lin" valueType="num">
                                      <p:cBhvr>
                                        <p:cTn id="9" dur="1000" fill="hold"/>
                                        <p:tgtEl>
                                          <p:spTgt spid="5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9"/>
                                        </p:tgtEl>
                                        <p:attrNameLst>
                                          <p:attrName>style.visibility</p:attrName>
                                        </p:attrNameLst>
                                      </p:cBhvr>
                                      <p:to>
                                        <p:strVal val="visible"/>
                                      </p:to>
                                    </p:set>
                                    <p:animEffect transition="in" filter="fade">
                                      <p:cBhvr>
                                        <p:cTn id="13" dur="1000"/>
                                        <p:tgtEl>
                                          <p:spTgt spid="69"/>
                                        </p:tgtEl>
                                      </p:cBhvr>
                                    </p:animEffect>
                                    <p:anim calcmode="lin" valueType="num">
                                      <p:cBhvr>
                                        <p:cTn id="14" dur="1000" fill="hold"/>
                                        <p:tgtEl>
                                          <p:spTgt spid="69"/>
                                        </p:tgtEl>
                                        <p:attrNameLst>
                                          <p:attrName>ppt_x</p:attrName>
                                        </p:attrNameLst>
                                      </p:cBhvr>
                                      <p:tavLst>
                                        <p:tav tm="0">
                                          <p:val>
                                            <p:strVal val="#ppt_x"/>
                                          </p:val>
                                        </p:tav>
                                        <p:tav tm="100000">
                                          <p:val>
                                            <p:strVal val="#ppt_x"/>
                                          </p:val>
                                        </p:tav>
                                      </p:tavLst>
                                    </p:anim>
                                    <p:anim calcmode="lin" valueType="num">
                                      <p:cBhvr>
                                        <p:cTn id="15" dur="1000" fill="hold"/>
                                        <p:tgtEl>
                                          <p:spTgt spid="69"/>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fade">
                                      <p:cBhvr>
                                        <p:cTn id="18" dur="1000"/>
                                        <p:tgtEl>
                                          <p:spTgt spid="73"/>
                                        </p:tgtEl>
                                      </p:cBhvr>
                                    </p:animEffect>
                                    <p:anim calcmode="lin" valueType="num">
                                      <p:cBhvr>
                                        <p:cTn id="19" dur="1000" fill="hold"/>
                                        <p:tgtEl>
                                          <p:spTgt spid="73"/>
                                        </p:tgtEl>
                                        <p:attrNameLst>
                                          <p:attrName>ppt_x</p:attrName>
                                        </p:attrNameLst>
                                      </p:cBhvr>
                                      <p:tavLst>
                                        <p:tav tm="0">
                                          <p:val>
                                            <p:strVal val="#ppt_x"/>
                                          </p:val>
                                        </p:tav>
                                        <p:tav tm="100000">
                                          <p:val>
                                            <p:strVal val="#ppt_x"/>
                                          </p:val>
                                        </p:tav>
                                      </p:tavLst>
                                    </p:anim>
                                    <p:anim calcmode="lin" valueType="num">
                                      <p:cBhvr>
                                        <p:cTn id="20" dur="1000" fill="hold"/>
                                        <p:tgtEl>
                                          <p:spTgt spid="73"/>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1000"/>
                                        <p:tgtEl>
                                          <p:spTgt spid="20"/>
                                        </p:tgtEl>
                                      </p:cBhvr>
                                    </p:animEffect>
                                    <p:anim calcmode="lin" valueType="num">
                                      <p:cBhvr>
                                        <p:cTn id="24" dur="1000" fill="hold"/>
                                        <p:tgtEl>
                                          <p:spTgt spid="20"/>
                                        </p:tgtEl>
                                        <p:attrNameLst>
                                          <p:attrName>ppt_x</p:attrName>
                                        </p:attrNameLst>
                                      </p:cBhvr>
                                      <p:tavLst>
                                        <p:tav tm="0">
                                          <p:val>
                                            <p:strVal val="#ppt_x"/>
                                          </p:val>
                                        </p:tav>
                                        <p:tav tm="100000">
                                          <p:val>
                                            <p:strVal val="#ppt_x"/>
                                          </p:val>
                                        </p:tav>
                                      </p:tavLst>
                                    </p:anim>
                                    <p:anim calcmode="lin" valueType="num">
                                      <p:cBhvr>
                                        <p:cTn id="25" dur="1000" fill="hold"/>
                                        <p:tgtEl>
                                          <p:spTgt spid="20"/>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1000"/>
                                        <p:tgtEl>
                                          <p:spTgt spid="22"/>
                                        </p:tgtEl>
                                      </p:cBhvr>
                                    </p:animEffect>
                                    <p:anim calcmode="lin" valueType="num">
                                      <p:cBhvr>
                                        <p:cTn id="29" dur="1000" fill="hold"/>
                                        <p:tgtEl>
                                          <p:spTgt spid="22"/>
                                        </p:tgtEl>
                                        <p:attrNameLst>
                                          <p:attrName>ppt_x</p:attrName>
                                        </p:attrNameLst>
                                      </p:cBhvr>
                                      <p:tavLst>
                                        <p:tav tm="0">
                                          <p:val>
                                            <p:strVal val="#ppt_x"/>
                                          </p:val>
                                        </p:tav>
                                        <p:tav tm="100000">
                                          <p:val>
                                            <p:strVal val="#ppt_x"/>
                                          </p:val>
                                        </p:tav>
                                      </p:tavLst>
                                    </p:anim>
                                    <p:anim calcmode="lin" valueType="num">
                                      <p:cBhvr>
                                        <p:cTn id="30" dur="1000" fill="hold"/>
                                        <p:tgtEl>
                                          <p:spTgt spid="22"/>
                                        </p:tgtEl>
                                        <p:attrNameLst>
                                          <p:attrName>ppt_y</p:attrName>
                                        </p:attrNameLst>
                                      </p:cBhvr>
                                      <p:tavLst>
                                        <p:tav tm="0">
                                          <p:val>
                                            <p:strVal val="#ppt_y+.1"/>
                                          </p:val>
                                        </p:tav>
                                        <p:tav tm="100000">
                                          <p:val>
                                            <p:strVal val="#ppt_y"/>
                                          </p:val>
                                        </p:tav>
                                      </p:tavLst>
                                    </p:anim>
                                  </p:childTnLst>
                                </p:cTn>
                              </p:par>
                            </p:childTnLst>
                          </p:cTn>
                        </p:par>
                        <p:par>
                          <p:cTn id="31" fill="hold">
                            <p:stCondLst>
                              <p:cond delay="2000"/>
                            </p:stCondLst>
                            <p:childTnLst>
                              <p:par>
                                <p:cTn id="32" presetID="53" presetClass="entr" presetSubtype="16" fill="hold" nodeType="afterEffect">
                                  <p:stCondLst>
                                    <p:cond delay="0"/>
                                  </p:stCondLst>
                                  <p:childTnLst>
                                    <p:set>
                                      <p:cBhvr>
                                        <p:cTn id="33" dur="1" fill="hold">
                                          <p:stCondLst>
                                            <p:cond delay="0"/>
                                          </p:stCondLst>
                                        </p:cTn>
                                        <p:tgtEl>
                                          <p:spTgt spid="63"/>
                                        </p:tgtEl>
                                        <p:attrNameLst>
                                          <p:attrName>style.visibility</p:attrName>
                                        </p:attrNameLst>
                                      </p:cBhvr>
                                      <p:to>
                                        <p:strVal val="visible"/>
                                      </p:to>
                                    </p:set>
                                    <p:anim calcmode="lin" valueType="num">
                                      <p:cBhvr>
                                        <p:cTn id="34" dur="750" fill="hold"/>
                                        <p:tgtEl>
                                          <p:spTgt spid="63"/>
                                        </p:tgtEl>
                                        <p:attrNameLst>
                                          <p:attrName>ppt_w</p:attrName>
                                        </p:attrNameLst>
                                      </p:cBhvr>
                                      <p:tavLst>
                                        <p:tav tm="0">
                                          <p:val>
                                            <p:fltVal val="0"/>
                                          </p:val>
                                        </p:tav>
                                        <p:tav tm="100000">
                                          <p:val>
                                            <p:strVal val="#ppt_w"/>
                                          </p:val>
                                        </p:tav>
                                      </p:tavLst>
                                    </p:anim>
                                    <p:anim calcmode="lin" valueType="num">
                                      <p:cBhvr>
                                        <p:cTn id="35" dur="750" fill="hold"/>
                                        <p:tgtEl>
                                          <p:spTgt spid="63"/>
                                        </p:tgtEl>
                                        <p:attrNameLst>
                                          <p:attrName>ppt_h</p:attrName>
                                        </p:attrNameLst>
                                      </p:cBhvr>
                                      <p:tavLst>
                                        <p:tav tm="0">
                                          <p:val>
                                            <p:fltVal val="0"/>
                                          </p:val>
                                        </p:tav>
                                        <p:tav tm="100000">
                                          <p:val>
                                            <p:strVal val="#ppt_h"/>
                                          </p:val>
                                        </p:tav>
                                      </p:tavLst>
                                    </p:anim>
                                    <p:animEffect transition="in" filter="fade">
                                      <p:cBhvr>
                                        <p:cTn id="36" dur="750"/>
                                        <p:tgtEl>
                                          <p:spTgt spid="63"/>
                                        </p:tgtEl>
                                      </p:cBhvr>
                                    </p:animEffect>
                                  </p:childTnLst>
                                </p:cTn>
                              </p:par>
                            </p:childTnLst>
                          </p:cTn>
                        </p:par>
                        <p:par>
                          <p:cTn id="37" fill="hold">
                            <p:stCondLst>
                              <p:cond delay="2750"/>
                            </p:stCondLst>
                            <p:childTnLst>
                              <p:par>
                                <p:cTn id="38" presetID="47" presetClass="entr" presetSubtype="0" fill="hold" nodeType="after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1000"/>
                                        <p:tgtEl>
                                          <p:spTgt spid="25"/>
                                        </p:tgtEl>
                                      </p:cBhvr>
                                    </p:animEffect>
                                    <p:anim calcmode="lin" valueType="num">
                                      <p:cBhvr>
                                        <p:cTn id="41" dur="1000" fill="hold"/>
                                        <p:tgtEl>
                                          <p:spTgt spid="25"/>
                                        </p:tgtEl>
                                        <p:attrNameLst>
                                          <p:attrName>ppt_x</p:attrName>
                                        </p:attrNameLst>
                                      </p:cBhvr>
                                      <p:tavLst>
                                        <p:tav tm="0">
                                          <p:val>
                                            <p:strVal val="#ppt_x"/>
                                          </p:val>
                                        </p:tav>
                                        <p:tav tm="100000">
                                          <p:val>
                                            <p:strVal val="#ppt_x"/>
                                          </p:val>
                                        </p:tav>
                                      </p:tavLst>
                                    </p:anim>
                                    <p:anim calcmode="lin" valueType="num">
                                      <p:cBhvr>
                                        <p:cTn id="42" dur="1000" fill="hold"/>
                                        <p:tgtEl>
                                          <p:spTgt spid="25"/>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1000"/>
                                        <p:tgtEl>
                                          <p:spTgt spid="24"/>
                                        </p:tgtEl>
                                      </p:cBhvr>
                                    </p:animEffect>
                                    <p:anim calcmode="lin" valueType="num">
                                      <p:cBhvr>
                                        <p:cTn id="46" dur="1000" fill="hold"/>
                                        <p:tgtEl>
                                          <p:spTgt spid="24"/>
                                        </p:tgtEl>
                                        <p:attrNameLst>
                                          <p:attrName>ppt_x</p:attrName>
                                        </p:attrNameLst>
                                      </p:cBhvr>
                                      <p:tavLst>
                                        <p:tav tm="0">
                                          <p:val>
                                            <p:strVal val="#ppt_x"/>
                                          </p:val>
                                        </p:tav>
                                        <p:tav tm="100000">
                                          <p:val>
                                            <p:strVal val="#ppt_x"/>
                                          </p:val>
                                        </p:tav>
                                      </p:tavLst>
                                    </p:anim>
                                    <p:anim calcmode="lin" valueType="num">
                                      <p:cBhvr>
                                        <p:cTn id="47" dur="1000" fill="hold"/>
                                        <p:tgtEl>
                                          <p:spTgt spid="24"/>
                                        </p:tgtEl>
                                        <p:attrNameLst>
                                          <p:attrName>ppt_y</p:attrName>
                                        </p:attrNameLst>
                                      </p:cBhvr>
                                      <p:tavLst>
                                        <p:tav tm="0">
                                          <p:val>
                                            <p:strVal val="#ppt_y-.1"/>
                                          </p:val>
                                        </p:tav>
                                        <p:tav tm="100000">
                                          <p:val>
                                            <p:strVal val="#ppt_y"/>
                                          </p:val>
                                        </p:tav>
                                      </p:tavLst>
                                    </p:anim>
                                  </p:childTnLst>
                                </p:cTn>
                              </p:par>
                            </p:childTnLst>
                          </p:cTn>
                        </p:par>
                        <p:par>
                          <p:cTn id="48" fill="hold">
                            <p:stCondLst>
                              <p:cond delay="3750"/>
                            </p:stCondLst>
                            <p:childTnLst>
                              <p:par>
                                <p:cTn id="49" presetID="22" presetClass="entr" presetSubtype="1"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wipe(up)">
                                      <p:cBhvr>
                                        <p:cTn id="51" dur="1000"/>
                                        <p:tgtEl>
                                          <p:spTgt spid="26"/>
                                        </p:tgtEl>
                                      </p:cBhvr>
                                    </p:animEffect>
                                  </p:childTnLst>
                                </p:cTn>
                              </p:par>
                            </p:childTnLst>
                          </p:cTn>
                        </p:par>
                        <p:par>
                          <p:cTn id="52" fill="hold">
                            <p:stCondLst>
                              <p:cond delay="4750"/>
                            </p:stCondLst>
                            <p:childTnLst>
                              <p:par>
                                <p:cTn id="53" presetID="42" presetClass="entr" presetSubtype="0" fill="hold" grpId="0" nodeType="afterEffect">
                                  <p:stCondLst>
                                    <p:cond delay="0"/>
                                  </p:stCondLst>
                                  <p:childTnLst>
                                    <p:set>
                                      <p:cBhvr>
                                        <p:cTn id="54" dur="1" fill="hold">
                                          <p:stCondLst>
                                            <p:cond delay="0"/>
                                          </p:stCondLst>
                                        </p:cTn>
                                        <p:tgtEl>
                                          <p:spTgt spid="70"/>
                                        </p:tgtEl>
                                        <p:attrNameLst>
                                          <p:attrName>style.visibility</p:attrName>
                                        </p:attrNameLst>
                                      </p:cBhvr>
                                      <p:to>
                                        <p:strVal val="visible"/>
                                      </p:to>
                                    </p:set>
                                    <p:animEffect transition="in" filter="fade">
                                      <p:cBhvr>
                                        <p:cTn id="55" dur="1000"/>
                                        <p:tgtEl>
                                          <p:spTgt spid="70"/>
                                        </p:tgtEl>
                                      </p:cBhvr>
                                    </p:animEffect>
                                    <p:anim calcmode="lin" valueType="num">
                                      <p:cBhvr>
                                        <p:cTn id="56" dur="1000" fill="hold"/>
                                        <p:tgtEl>
                                          <p:spTgt spid="70"/>
                                        </p:tgtEl>
                                        <p:attrNameLst>
                                          <p:attrName>ppt_x</p:attrName>
                                        </p:attrNameLst>
                                      </p:cBhvr>
                                      <p:tavLst>
                                        <p:tav tm="0">
                                          <p:val>
                                            <p:strVal val="#ppt_x"/>
                                          </p:val>
                                        </p:tav>
                                        <p:tav tm="100000">
                                          <p:val>
                                            <p:strVal val="#ppt_x"/>
                                          </p:val>
                                        </p:tav>
                                      </p:tavLst>
                                    </p:anim>
                                    <p:anim calcmode="lin" valueType="num">
                                      <p:cBhvr>
                                        <p:cTn id="57" dur="1000" fill="hold"/>
                                        <p:tgtEl>
                                          <p:spTgt spid="70"/>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75"/>
                                        </p:tgtEl>
                                        <p:attrNameLst>
                                          <p:attrName>style.visibility</p:attrName>
                                        </p:attrNameLst>
                                      </p:cBhvr>
                                      <p:to>
                                        <p:strVal val="visible"/>
                                      </p:to>
                                    </p:set>
                                    <p:animEffect transition="in" filter="fade">
                                      <p:cBhvr>
                                        <p:cTn id="60" dur="1000"/>
                                        <p:tgtEl>
                                          <p:spTgt spid="75"/>
                                        </p:tgtEl>
                                      </p:cBhvr>
                                    </p:animEffect>
                                    <p:anim calcmode="lin" valueType="num">
                                      <p:cBhvr>
                                        <p:cTn id="61" dur="1000" fill="hold"/>
                                        <p:tgtEl>
                                          <p:spTgt spid="75"/>
                                        </p:tgtEl>
                                        <p:attrNameLst>
                                          <p:attrName>ppt_x</p:attrName>
                                        </p:attrNameLst>
                                      </p:cBhvr>
                                      <p:tavLst>
                                        <p:tav tm="0">
                                          <p:val>
                                            <p:strVal val="#ppt_x"/>
                                          </p:val>
                                        </p:tav>
                                        <p:tav tm="100000">
                                          <p:val>
                                            <p:strVal val="#ppt_x"/>
                                          </p:val>
                                        </p:tav>
                                      </p:tavLst>
                                    </p:anim>
                                    <p:anim calcmode="lin" valueType="num">
                                      <p:cBhvr>
                                        <p:cTn id="62" dur="1000" fill="hold"/>
                                        <p:tgtEl>
                                          <p:spTgt spid="75"/>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4"/>
                                        </p:tgtEl>
                                        <p:attrNameLst>
                                          <p:attrName>style.visibility</p:attrName>
                                        </p:attrNameLst>
                                      </p:cBhvr>
                                      <p:to>
                                        <p:strVal val="visible"/>
                                      </p:to>
                                    </p:set>
                                    <p:animEffect transition="in" filter="fade">
                                      <p:cBhvr>
                                        <p:cTn id="65" dur="1000"/>
                                        <p:tgtEl>
                                          <p:spTgt spid="44"/>
                                        </p:tgtEl>
                                      </p:cBhvr>
                                    </p:animEffect>
                                    <p:anim calcmode="lin" valueType="num">
                                      <p:cBhvr>
                                        <p:cTn id="66" dur="1000" fill="hold"/>
                                        <p:tgtEl>
                                          <p:spTgt spid="44"/>
                                        </p:tgtEl>
                                        <p:attrNameLst>
                                          <p:attrName>ppt_x</p:attrName>
                                        </p:attrNameLst>
                                      </p:cBhvr>
                                      <p:tavLst>
                                        <p:tav tm="0">
                                          <p:val>
                                            <p:strVal val="#ppt_x"/>
                                          </p:val>
                                        </p:tav>
                                        <p:tav tm="100000">
                                          <p:val>
                                            <p:strVal val="#ppt_x"/>
                                          </p:val>
                                        </p:tav>
                                      </p:tavLst>
                                    </p:anim>
                                    <p:anim calcmode="lin" valueType="num">
                                      <p:cBhvr>
                                        <p:cTn id="67" dur="1000" fill="hold"/>
                                        <p:tgtEl>
                                          <p:spTgt spid="44"/>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39"/>
                                        </p:tgtEl>
                                        <p:attrNameLst>
                                          <p:attrName>style.visibility</p:attrName>
                                        </p:attrNameLst>
                                      </p:cBhvr>
                                      <p:to>
                                        <p:strVal val="visible"/>
                                      </p:to>
                                    </p:set>
                                    <p:animEffect transition="in" filter="fade">
                                      <p:cBhvr>
                                        <p:cTn id="70" dur="1000"/>
                                        <p:tgtEl>
                                          <p:spTgt spid="39"/>
                                        </p:tgtEl>
                                      </p:cBhvr>
                                    </p:animEffect>
                                    <p:anim calcmode="lin" valueType="num">
                                      <p:cBhvr>
                                        <p:cTn id="71" dur="1000" fill="hold"/>
                                        <p:tgtEl>
                                          <p:spTgt spid="39"/>
                                        </p:tgtEl>
                                        <p:attrNameLst>
                                          <p:attrName>ppt_x</p:attrName>
                                        </p:attrNameLst>
                                      </p:cBhvr>
                                      <p:tavLst>
                                        <p:tav tm="0">
                                          <p:val>
                                            <p:strVal val="#ppt_x"/>
                                          </p:val>
                                        </p:tav>
                                        <p:tav tm="100000">
                                          <p:val>
                                            <p:strVal val="#ppt_x"/>
                                          </p:val>
                                        </p:tav>
                                      </p:tavLst>
                                    </p:anim>
                                    <p:anim calcmode="lin" valueType="num">
                                      <p:cBhvr>
                                        <p:cTn id="72" dur="1000" fill="hold"/>
                                        <p:tgtEl>
                                          <p:spTgt spid="39"/>
                                        </p:tgtEl>
                                        <p:attrNameLst>
                                          <p:attrName>ppt_y</p:attrName>
                                        </p:attrNameLst>
                                      </p:cBhvr>
                                      <p:tavLst>
                                        <p:tav tm="0">
                                          <p:val>
                                            <p:strVal val="#ppt_y+.1"/>
                                          </p:val>
                                        </p:tav>
                                        <p:tav tm="100000">
                                          <p:val>
                                            <p:strVal val="#ppt_y"/>
                                          </p:val>
                                        </p:tav>
                                      </p:tavLst>
                                    </p:anim>
                                  </p:childTnLst>
                                </p:cTn>
                              </p:par>
                            </p:childTnLst>
                          </p:cTn>
                        </p:par>
                        <p:par>
                          <p:cTn id="73" fill="hold">
                            <p:stCondLst>
                              <p:cond delay="5750"/>
                            </p:stCondLst>
                            <p:childTnLst>
                              <p:par>
                                <p:cTn id="74" presetID="53" presetClass="entr" presetSubtype="16" fill="hold" nodeType="afterEffect">
                                  <p:stCondLst>
                                    <p:cond delay="0"/>
                                  </p:stCondLst>
                                  <p:childTnLst>
                                    <p:set>
                                      <p:cBhvr>
                                        <p:cTn id="75" dur="1" fill="hold">
                                          <p:stCondLst>
                                            <p:cond delay="0"/>
                                          </p:stCondLst>
                                        </p:cTn>
                                        <p:tgtEl>
                                          <p:spTgt spid="64"/>
                                        </p:tgtEl>
                                        <p:attrNameLst>
                                          <p:attrName>style.visibility</p:attrName>
                                        </p:attrNameLst>
                                      </p:cBhvr>
                                      <p:to>
                                        <p:strVal val="visible"/>
                                      </p:to>
                                    </p:set>
                                    <p:anim calcmode="lin" valueType="num">
                                      <p:cBhvr>
                                        <p:cTn id="76" dur="750" fill="hold"/>
                                        <p:tgtEl>
                                          <p:spTgt spid="64"/>
                                        </p:tgtEl>
                                        <p:attrNameLst>
                                          <p:attrName>ppt_w</p:attrName>
                                        </p:attrNameLst>
                                      </p:cBhvr>
                                      <p:tavLst>
                                        <p:tav tm="0">
                                          <p:val>
                                            <p:fltVal val="0"/>
                                          </p:val>
                                        </p:tav>
                                        <p:tav tm="100000">
                                          <p:val>
                                            <p:strVal val="#ppt_w"/>
                                          </p:val>
                                        </p:tav>
                                      </p:tavLst>
                                    </p:anim>
                                    <p:anim calcmode="lin" valueType="num">
                                      <p:cBhvr>
                                        <p:cTn id="77" dur="750" fill="hold"/>
                                        <p:tgtEl>
                                          <p:spTgt spid="64"/>
                                        </p:tgtEl>
                                        <p:attrNameLst>
                                          <p:attrName>ppt_h</p:attrName>
                                        </p:attrNameLst>
                                      </p:cBhvr>
                                      <p:tavLst>
                                        <p:tav tm="0">
                                          <p:val>
                                            <p:fltVal val="0"/>
                                          </p:val>
                                        </p:tav>
                                        <p:tav tm="100000">
                                          <p:val>
                                            <p:strVal val="#ppt_h"/>
                                          </p:val>
                                        </p:tav>
                                      </p:tavLst>
                                    </p:anim>
                                    <p:animEffect transition="in" filter="fade">
                                      <p:cBhvr>
                                        <p:cTn id="78" dur="750"/>
                                        <p:tgtEl>
                                          <p:spTgt spid="64"/>
                                        </p:tgtEl>
                                      </p:cBhvr>
                                    </p:animEffect>
                                  </p:childTnLst>
                                </p:cTn>
                              </p:par>
                            </p:childTnLst>
                          </p:cTn>
                        </p:par>
                        <p:par>
                          <p:cTn id="79" fill="hold">
                            <p:stCondLst>
                              <p:cond delay="6500"/>
                            </p:stCondLst>
                            <p:childTnLst>
                              <p:par>
                                <p:cTn id="80" presetID="47" presetClass="entr" presetSubtype="0" fill="hold" nodeType="afterEffect">
                                  <p:stCondLst>
                                    <p:cond delay="0"/>
                                  </p:stCondLst>
                                  <p:childTnLst>
                                    <p:set>
                                      <p:cBhvr>
                                        <p:cTn id="81" dur="1" fill="hold">
                                          <p:stCondLst>
                                            <p:cond delay="0"/>
                                          </p:stCondLst>
                                        </p:cTn>
                                        <p:tgtEl>
                                          <p:spTgt spid="61"/>
                                        </p:tgtEl>
                                        <p:attrNameLst>
                                          <p:attrName>style.visibility</p:attrName>
                                        </p:attrNameLst>
                                      </p:cBhvr>
                                      <p:to>
                                        <p:strVal val="visible"/>
                                      </p:to>
                                    </p:set>
                                    <p:animEffect transition="in" filter="fade">
                                      <p:cBhvr>
                                        <p:cTn id="82" dur="1000"/>
                                        <p:tgtEl>
                                          <p:spTgt spid="61"/>
                                        </p:tgtEl>
                                      </p:cBhvr>
                                    </p:animEffect>
                                    <p:anim calcmode="lin" valueType="num">
                                      <p:cBhvr>
                                        <p:cTn id="83" dur="1000" fill="hold"/>
                                        <p:tgtEl>
                                          <p:spTgt spid="61"/>
                                        </p:tgtEl>
                                        <p:attrNameLst>
                                          <p:attrName>ppt_x</p:attrName>
                                        </p:attrNameLst>
                                      </p:cBhvr>
                                      <p:tavLst>
                                        <p:tav tm="0">
                                          <p:val>
                                            <p:strVal val="#ppt_x"/>
                                          </p:val>
                                        </p:tav>
                                        <p:tav tm="100000">
                                          <p:val>
                                            <p:strVal val="#ppt_x"/>
                                          </p:val>
                                        </p:tav>
                                      </p:tavLst>
                                    </p:anim>
                                    <p:anim calcmode="lin" valueType="num">
                                      <p:cBhvr>
                                        <p:cTn id="84" dur="1000" fill="hold"/>
                                        <p:tgtEl>
                                          <p:spTgt spid="61"/>
                                        </p:tgtEl>
                                        <p:attrNameLst>
                                          <p:attrName>ppt_y</p:attrName>
                                        </p:attrNameLst>
                                      </p:cBhvr>
                                      <p:tavLst>
                                        <p:tav tm="0">
                                          <p:val>
                                            <p:strVal val="#ppt_y-.1"/>
                                          </p:val>
                                        </p:tav>
                                        <p:tav tm="100000">
                                          <p:val>
                                            <p:strVal val="#ppt_y"/>
                                          </p:val>
                                        </p:tav>
                                      </p:tavLst>
                                    </p:anim>
                                  </p:childTnLst>
                                </p:cTn>
                              </p:par>
                              <p:par>
                                <p:cTn id="85" presetID="47" presetClass="entr" presetSubtype="0" fill="hold" grpId="0" nodeType="withEffect">
                                  <p:stCondLst>
                                    <p:cond delay="0"/>
                                  </p:stCondLst>
                                  <p:childTnLst>
                                    <p:set>
                                      <p:cBhvr>
                                        <p:cTn id="86" dur="1" fill="hold">
                                          <p:stCondLst>
                                            <p:cond delay="0"/>
                                          </p:stCondLst>
                                        </p:cTn>
                                        <p:tgtEl>
                                          <p:spTgt spid="45"/>
                                        </p:tgtEl>
                                        <p:attrNameLst>
                                          <p:attrName>style.visibility</p:attrName>
                                        </p:attrNameLst>
                                      </p:cBhvr>
                                      <p:to>
                                        <p:strVal val="visible"/>
                                      </p:to>
                                    </p:set>
                                    <p:animEffect transition="in" filter="fade">
                                      <p:cBhvr>
                                        <p:cTn id="87" dur="1000"/>
                                        <p:tgtEl>
                                          <p:spTgt spid="45"/>
                                        </p:tgtEl>
                                      </p:cBhvr>
                                    </p:animEffect>
                                    <p:anim calcmode="lin" valueType="num">
                                      <p:cBhvr>
                                        <p:cTn id="88" dur="1000" fill="hold"/>
                                        <p:tgtEl>
                                          <p:spTgt spid="45"/>
                                        </p:tgtEl>
                                        <p:attrNameLst>
                                          <p:attrName>ppt_x</p:attrName>
                                        </p:attrNameLst>
                                      </p:cBhvr>
                                      <p:tavLst>
                                        <p:tav tm="0">
                                          <p:val>
                                            <p:strVal val="#ppt_x"/>
                                          </p:val>
                                        </p:tav>
                                        <p:tav tm="100000">
                                          <p:val>
                                            <p:strVal val="#ppt_x"/>
                                          </p:val>
                                        </p:tav>
                                      </p:tavLst>
                                    </p:anim>
                                    <p:anim calcmode="lin" valueType="num">
                                      <p:cBhvr>
                                        <p:cTn id="89" dur="1000" fill="hold"/>
                                        <p:tgtEl>
                                          <p:spTgt spid="45"/>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22" presetClass="entr" presetSubtype="1" fill="hold" grpId="0" nodeType="afterEffect">
                                  <p:stCondLst>
                                    <p:cond delay="0"/>
                                  </p:stCondLst>
                                  <p:childTnLst>
                                    <p:set>
                                      <p:cBhvr>
                                        <p:cTn id="92" dur="1" fill="hold">
                                          <p:stCondLst>
                                            <p:cond delay="0"/>
                                          </p:stCondLst>
                                        </p:cTn>
                                        <p:tgtEl>
                                          <p:spTgt spid="47"/>
                                        </p:tgtEl>
                                        <p:attrNameLst>
                                          <p:attrName>style.visibility</p:attrName>
                                        </p:attrNameLst>
                                      </p:cBhvr>
                                      <p:to>
                                        <p:strVal val="visible"/>
                                      </p:to>
                                    </p:set>
                                    <p:animEffect transition="in" filter="wipe(up)">
                                      <p:cBhvr>
                                        <p:cTn id="93" dur="1000"/>
                                        <p:tgtEl>
                                          <p:spTgt spid="47"/>
                                        </p:tgtEl>
                                      </p:cBhvr>
                                    </p:animEffect>
                                  </p:childTnLst>
                                </p:cTn>
                              </p:par>
                            </p:childTnLst>
                          </p:cTn>
                        </p:par>
                        <p:par>
                          <p:cTn id="94" fill="hold">
                            <p:stCondLst>
                              <p:cond delay="8500"/>
                            </p:stCondLst>
                            <p:childTnLst>
                              <p:par>
                                <p:cTn id="95" presetID="42" presetClass="entr" presetSubtype="0" fill="hold" grpId="0" nodeType="afterEffect">
                                  <p:stCondLst>
                                    <p:cond delay="0"/>
                                  </p:stCondLst>
                                  <p:childTnLst>
                                    <p:set>
                                      <p:cBhvr>
                                        <p:cTn id="96" dur="1" fill="hold">
                                          <p:stCondLst>
                                            <p:cond delay="0"/>
                                          </p:stCondLst>
                                        </p:cTn>
                                        <p:tgtEl>
                                          <p:spTgt spid="71"/>
                                        </p:tgtEl>
                                        <p:attrNameLst>
                                          <p:attrName>style.visibility</p:attrName>
                                        </p:attrNameLst>
                                      </p:cBhvr>
                                      <p:to>
                                        <p:strVal val="visible"/>
                                      </p:to>
                                    </p:set>
                                    <p:animEffect transition="in" filter="fade">
                                      <p:cBhvr>
                                        <p:cTn id="97" dur="1000"/>
                                        <p:tgtEl>
                                          <p:spTgt spid="71"/>
                                        </p:tgtEl>
                                      </p:cBhvr>
                                    </p:animEffect>
                                    <p:anim calcmode="lin" valueType="num">
                                      <p:cBhvr>
                                        <p:cTn id="98" dur="1000" fill="hold"/>
                                        <p:tgtEl>
                                          <p:spTgt spid="71"/>
                                        </p:tgtEl>
                                        <p:attrNameLst>
                                          <p:attrName>ppt_x</p:attrName>
                                        </p:attrNameLst>
                                      </p:cBhvr>
                                      <p:tavLst>
                                        <p:tav tm="0">
                                          <p:val>
                                            <p:strVal val="#ppt_x"/>
                                          </p:val>
                                        </p:tav>
                                        <p:tav tm="100000">
                                          <p:val>
                                            <p:strVal val="#ppt_x"/>
                                          </p:val>
                                        </p:tav>
                                      </p:tavLst>
                                    </p:anim>
                                    <p:anim calcmode="lin" valueType="num">
                                      <p:cBhvr>
                                        <p:cTn id="99" dur="1000" fill="hold"/>
                                        <p:tgtEl>
                                          <p:spTgt spid="71"/>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74"/>
                                        </p:tgtEl>
                                        <p:attrNameLst>
                                          <p:attrName>style.visibility</p:attrName>
                                        </p:attrNameLst>
                                      </p:cBhvr>
                                      <p:to>
                                        <p:strVal val="visible"/>
                                      </p:to>
                                    </p:set>
                                    <p:animEffect transition="in" filter="fade">
                                      <p:cBhvr>
                                        <p:cTn id="102" dur="1000"/>
                                        <p:tgtEl>
                                          <p:spTgt spid="74"/>
                                        </p:tgtEl>
                                      </p:cBhvr>
                                    </p:animEffect>
                                    <p:anim calcmode="lin" valueType="num">
                                      <p:cBhvr>
                                        <p:cTn id="103" dur="1000" fill="hold"/>
                                        <p:tgtEl>
                                          <p:spTgt spid="74"/>
                                        </p:tgtEl>
                                        <p:attrNameLst>
                                          <p:attrName>ppt_x</p:attrName>
                                        </p:attrNameLst>
                                      </p:cBhvr>
                                      <p:tavLst>
                                        <p:tav tm="0">
                                          <p:val>
                                            <p:strVal val="#ppt_x"/>
                                          </p:val>
                                        </p:tav>
                                        <p:tav tm="100000">
                                          <p:val>
                                            <p:strVal val="#ppt_x"/>
                                          </p:val>
                                        </p:tav>
                                      </p:tavLst>
                                    </p:anim>
                                    <p:anim calcmode="lin" valueType="num">
                                      <p:cBhvr>
                                        <p:cTn id="104" dur="1000" fill="hold"/>
                                        <p:tgtEl>
                                          <p:spTgt spid="74"/>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34"/>
                                        </p:tgtEl>
                                        <p:attrNameLst>
                                          <p:attrName>style.visibility</p:attrName>
                                        </p:attrNameLst>
                                      </p:cBhvr>
                                      <p:to>
                                        <p:strVal val="visible"/>
                                      </p:to>
                                    </p:set>
                                    <p:animEffect transition="in" filter="fade">
                                      <p:cBhvr>
                                        <p:cTn id="107" dur="1000"/>
                                        <p:tgtEl>
                                          <p:spTgt spid="34"/>
                                        </p:tgtEl>
                                      </p:cBhvr>
                                    </p:animEffect>
                                    <p:anim calcmode="lin" valueType="num">
                                      <p:cBhvr>
                                        <p:cTn id="108" dur="1000" fill="hold"/>
                                        <p:tgtEl>
                                          <p:spTgt spid="34"/>
                                        </p:tgtEl>
                                        <p:attrNameLst>
                                          <p:attrName>ppt_x</p:attrName>
                                        </p:attrNameLst>
                                      </p:cBhvr>
                                      <p:tavLst>
                                        <p:tav tm="0">
                                          <p:val>
                                            <p:strVal val="#ppt_x"/>
                                          </p:val>
                                        </p:tav>
                                        <p:tav tm="100000">
                                          <p:val>
                                            <p:strVal val="#ppt_x"/>
                                          </p:val>
                                        </p:tav>
                                      </p:tavLst>
                                    </p:anim>
                                    <p:anim calcmode="lin" valueType="num">
                                      <p:cBhvr>
                                        <p:cTn id="109" dur="1000" fill="hold"/>
                                        <p:tgtEl>
                                          <p:spTgt spid="34"/>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29"/>
                                        </p:tgtEl>
                                        <p:attrNameLst>
                                          <p:attrName>style.visibility</p:attrName>
                                        </p:attrNameLst>
                                      </p:cBhvr>
                                      <p:to>
                                        <p:strVal val="visible"/>
                                      </p:to>
                                    </p:set>
                                    <p:animEffect transition="in" filter="fade">
                                      <p:cBhvr>
                                        <p:cTn id="112" dur="1000"/>
                                        <p:tgtEl>
                                          <p:spTgt spid="29"/>
                                        </p:tgtEl>
                                      </p:cBhvr>
                                    </p:animEffect>
                                    <p:anim calcmode="lin" valueType="num">
                                      <p:cBhvr>
                                        <p:cTn id="113" dur="1000" fill="hold"/>
                                        <p:tgtEl>
                                          <p:spTgt spid="29"/>
                                        </p:tgtEl>
                                        <p:attrNameLst>
                                          <p:attrName>ppt_x</p:attrName>
                                        </p:attrNameLst>
                                      </p:cBhvr>
                                      <p:tavLst>
                                        <p:tav tm="0">
                                          <p:val>
                                            <p:strVal val="#ppt_x"/>
                                          </p:val>
                                        </p:tav>
                                        <p:tav tm="100000">
                                          <p:val>
                                            <p:strVal val="#ppt_x"/>
                                          </p:val>
                                        </p:tav>
                                      </p:tavLst>
                                    </p:anim>
                                    <p:anim calcmode="lin" valueType="num">
                                      <p:cBhvr>
                                        <p:cTn id="114" dur="1000" fill="hold"/>
                                        <p:tgtEl>
                                          <p:spTgt spid="29"/>
                                        </p:tgtEl>
                                        <p:attrNameLst>
                                          <p:attrName>ppt_y</p:attrName>
                                        </p:attrNameLst>
                                      </p:cBhvr>
                                      <p:tavLst>
                                        <p:tav tm="0">
                                          <p:val>
                                            <p:strVal val="#ppt_y+.1"/>
                                          </p:val>
                                        </p:tav>
                                        <p:tav tm="100000">
                                          <p:val>
                                            <p:strVal val="#ppt_y"/>
                                          </p:val>
                                        </p:tav>
                                      </p:tavLst>
                                    </p:anim>
                                  </p:childTnLst>
                                </p:cTn>
                              </p:par>
                            </p:childTnLst>
                          </p:cTn>
                        </p:par>
                        <p:par>
                          <p:cTn id="115" fill="hold">
                            <p:stCondLst>
                              <p:cond delay="9500"/>
                            </p:stCondLst>
                            <p:childTnLst>
                              <p:par>
                                <p:cTn id="116" presetID="53" presetClass="entr" presetSubtype="16" fill="hold" nodeType="afterEffect">
                                  <p:stCondLst>
                                    <p:cond delay="0"/>
                                  </p:stCondLst>
                                  <p:childTnLst>
                                    <p:set>
                                      <p:cBhvr>
                                        <p:cTn id="117" dur="1" fill="hold">
                                          <p:stCondLst>
                                            <p:cond delay="0"/>
                                          </p:stCondLst>
                                        </p:cTn>
                                        <p:tgtEl>
                                          <p:spTgt spid="65"/>
                                        </p:tgtEl>
                                        <p:attrNameLst>
                                          <p:attrName>style.visibility</p:attrName>
                                        </p:attrNameLst>
                                      </p:cBhvr>
                                      <p:to>
                                        <p:strVal val="visible"/>
                                      </p:to>
                                    </p:set>
                                    <p:anim calcmode="lin" valueType="num">
                                      <p:cBhvr>
                                        <p:cTn id="118" dur="750" fill="hold"/>
                                        <p:tgtEl>
                                          <p:spTgt spid="65"/>
                                        </p:tgtEl>
                                        <p:attrNameLst>
                                          <p:attrName>ppt_w</p:attrName>
                                        </p:attrNameLst>
                                      </p:cBhvr>
                                      <p:tavLst>
                                        <p:tav tm="0">
                                          <p:val>
                                            <p:fltVal val="0"/>
                                          </p:val>
                                        </p:tav>
                                        <p:tav tm="100000">
                                          <p:val>
                                            <p:strVal val="#ppt_w"/>
                                          </p:val>
                                        </p:tav>
                                      </p:tavLst>
                                    </p:anim>
                                    <p:anim calcmode="lin" valueType="num">
                                      <p:cBhvr>
                                        <p:cTn id="119" dur="750" fill="hold"/>
                                        <p:tgtEl>
                                          <p:spTgt spid="65"/>
                                        </p:tgtEl>
                                        <p:attrNameLst>
                                          <p:attrName>ppt_h</p:attrName>
                                        </p:attrNameLst>
                                      </p:cBhvr>
                                      <p:tavLst>
                                        <p:tav tm="0">
                                          <p:val>
                                            <p:fltVal val="0"/>
                                          </p:val>
                                        </p:tav>
                                        <p:tav tm="100000">
                                          <p:val>
                                            <p:strVal val="#ppt_h"/>
                                          </p:val>
                                        </p:tav>
                                      </p:tavLst>
                                    </p:anim>
                                    <p:animEffect transition="in" filter="fade">
                                      <p:cBhvr>
                                        <p:cTn id="120" dur="750"/>
                                        <p:tgtEl>
                                          <p:spTgt spid="65"/>
                                        </p:tgtEl>
                                      </p:cBhvr>
                                    </p:animEffect>
                                  </p:childTnLst>
                                </p:cTn>
                              </p:par>
                            </p:childTnLst>
                          </p:cTn>
                        </p:par>
                        <p:par>
                          <p:cTn id="121" fill="hold">
                            <p:stCondLst>
                              <p:cond delay="10250"/>
                            </p:stCondLst>
                            <p:childTnLst>
                              <p:par>
                                <p:cTn id="122" presetID="47" presetClass="entr" presetSubtype="0" fill="hold" nodeType="afterEffect">
                                  <p:stCondLst>
                                    <p:cond delay="0"/>
                                  </p:stCondLst>
                                  <p:childTnLst>
                                    <p:set>
                                      <p:cBhvr>
                                        <p:cTn id="123" dur="1" fill="hold">
                                          <p:stCondLst>
                                            <p:cond delay="0"/>
                                          </p:stCondLst>
                                        </p:cTn>
                                        <p:tgtEl>
                                          <p:spTgt spid="60"/>
                                        </p:tgtEl>
                                        <p:attrNameLst>
                                          <p:attrName>style.visibility</p:attrName>
                                        </p:attrNameLst>
                                      </p:cBhvr>
                                      <p:to>
                                        <p:strVal val="visible"/>
                                      </p:to>
                                    </p:set>
                                    <p:animEffect transition="in" filter="fade">
                                      <p:cBhvr>
                                        <p:cTn id="124" dur="1000"/>
                                        <p:tgtEl>
                                          <p:spTgt spid="60"/>
                                        </p:tgtEl>
                                      </p:cBhvr>
                                    </p:animEffect>
                                    <p:anim calcmode="lin" valueType="num">
                                      <p:cBhvr>
                                        <p:cTn id="125" dur="1000" fill="hold"/>
                                        <p:tgtEl>
                                          <p:spTgt spid="60"/>
                                        </p:tgtEl>
                                        <p:attrNameLst>
                                          <p:attrName>ppt_x</p:attrName>
                                        </p:attrNameLst>
                                      </p:cBhvr>
                                      <p:tavLst>
                                        <p:tav tm="0">
                                          <p:val>
                                            <p:strVal val="#ppt_x"/>
                                          </p:val>
                                        </p:tav>
                                        <p:tav tm="100000">
                                          <p:val>
                                            <p:strVal val="#ppt_x"/>
                                          </p:val>
                                        </p:tav>
                                      </p:tavLst>
                                    </p:anim>
                                    <p:anim calcmode="lin" valueType="num">
                                      <p:cBhvr>
                                        <p:cTn id="126" dur="1000" fill="hold"/>
                                        <p:tgtEl>
                                          <p:spTgt spid="60"/>
                                        </p:tgtEl>
                                        <p:attrNameLst>
                                          <p:attrName>ppt_y</p:attrName>
                                        </p:attrNameLst>
                                      </p:cBhvr>
                                      <p:tavLst>
                                        <p:tav tm="0">
                                          <p:val>
                                            <p:strVal val="#ppt_y-.1"/>
                                          </p:val>
                                        </p:tav>
                                        <p:tav tm="100000">
                                          <p:val>
                                            <p:strVal val="#ppt_y"/>
                                          </p:val>
                                        </p:tav>
                                      </p:tavLst>
                                    </p:anim>
                                  </p:childTnLst>
                                </p:cTn>
                              </p:par>
                              <p:par>
                                <p:cTn id="127" presetID="47" presetClass="entr" presetSubtype="0" fill="hold" grpId="0" nodeType="withEffect">
                                  <p:stCondLst>
                                    <p:cond delay="0"/>
                                  </p:stCondLst>
                                  <p:childTnLst>
                                    <p:set>
                                      <p:cBhvr>
                                        <p:cTn id="128" dur="1" fill="hold">
                                          <p:stCondLst>
                                            <p:cond delay="0"/>
                                          </p:stCondLst>
                                        </p:cTn>
                                        <p:tgtEl>
                                          <p:spTgt spid="35"/>
                                        </p:tgtEl>
                                        <p:attrNameLst>
                                          <p:attrName>style.visibility</p:attrName>
                                        </p:attrNameLst>
                                      </p:cBhvr>
                                      <p:to>
                                        <p:strVal val="visible"/>
                                      </p:to>
                                    </p:set>
                                    <p:animEffect transition="in" filter="fade">
                                      <p:cBhvr>
                                        <p:cTn id="129" dur="1000"/>
                                        <p:tgtEl>
                                          <p:spTgt spid="35"/>
                                        </p:tgtEl>
                                      </p:cBhvr>
                                    </p:animEffect>
                                    <p:anim calcmode="lin" valueType="num">
                                      <p:cBhvr>
                                        <p:cTn id="130" dur="1000" fill="hold"/>
                                        <p:tgtEl>
                                          <p:spTgt spid="35"/>
                                        </p:tgtEl>
                                        <p:attrNameLst>
                                          <p:attrName>ppt_x</p:attrName>
                                        </p:attrNameLst>
                                      </p:cBhvr>
                                      <p:tavLst>
                                        <p:tav tm="0">
                                          <p:val>
                                            <p:strVal val="#ppt_x"/>
                                          </p:val>
                                        </p:tav>
                                        <p:tav tm="100000">
                                          <p:val>
                                            <p:strVal val="#ppt_x"/>
                                          </p:val>
                                        </p:tav>
                                      </p:tavLst>
                                    </p:anim>
                                    <p:anim calcmode="lin" valueType="num">
                                      <p:cBhvr>
                                        <p:cTn id="131" dur="1000" fill="hold"/>
                                        <p:tgtEl>
                                          <p:spTgt spid="35"/>
                                        </p:tgtEl>
                                        <p:attrNameLst>
                                          <p:attrName>ppt_y</p:attrName>
                                        </p:attrNameLst>
                                      </p:cBhvr>
                                      <p:tavLst>
                                        <p:tav tm="0">
                                          <p:val>
                                            <p:strVal val="#ppt_y-.1"/>
                                          </p:val>
                                        </p:tav>
                                        <p:tav tm="100000">
                                          <p:val>
                                            <p:strVal val="#ppt_y"/>
                                          </p:val>
                                        </p:tav>
                                      </p:tavLst>
                                    </p:anim>
                                  </p:childTnLst>
                                </p:cTn>
                              </p:par>
                            </p:childTnLst>
                          </p:cTn>
                        </p:par>
                        <p:par>
                          <p:cTn id="132" fill="hold">
                            <p:stCondLst>
                              <p:cond delay="11250"/>
                            </p:stCondLst>
                            <p:childTnLst>
                              <p:par>
                                <p:cTn id="133" presetID="22" presetClass="entr" presetSubtype="1" fill="hold" grpId="0" nodeType="afterEffect">
                                  <p:stCondLst>
                                    <p:cond delay="0"/>
                                  </p:stCondLst>
                                  <p:childTnLst>
                                    <p:set>
                                      <p:cBhvr>
                                        <p:cTn id="134" dur="1" fill="hold">
                                          <p:stCondLst>
                                            <p:cond delay="0"/>
                                          </p:stCondLst>
                                        </p:cTn>
                                        <p:tgtEl>
                                          <p:spTgt spid="37"/>
                                        </p:tgtEl>
                                        <p:attrNameLst>
                                          <p:attrName>style.visibility</p:attrName>
                                        </p:attrNameLst>
                                      </p:cBhvr>
                                      <p:to>
                                        <p:strVal val="visible"/>
                                      </p:to>
                                    </p:set>
                                    <p:animEffect transition="in" filter="wipe(up)">
                                      <p:cBhvr>
                                        <p:cTn id="135" dur="1000"/>
                                        <p:tgtEl>
                                          <p:spTgt spid="37"/>
                                        </p:tgtEl>
                                      </p:cBhvr>
                                    </p:animEffect>
                                  </p:childTnLst>
                                </p:cTn>
                              </p:par>
                            </p:childTnLst>
                          </p:cTn>
                        </p:par>
                        <p:par>
                          <p:cTn id="136" fill="hold">
                            <p:stCondLst>
                              <p:cond delay="12250"/>
                            </p:stCondLst>
                            <p:childTnLst>
                              <p:par>
                                <p:cTn id="137" presetID="42" presetClass="entr" presetSubtype="0" fill="hold" grpId="0" nodeType="afterEffect">
                                  <p:stCondLst>
                                    <p:cond delay="0"/>
                                  </p:stCondLst>
                                  <p:childTnLst>
                                    <p:set>
                                      <p:cBhvr>
                                        <p:cTn id="138" dur="1" fill="hold">
                                          <p:stCondLst>
                                            <p:cond delay="0"/>
                                          </p:stCondLst>
                                        </p:cTn>
                                        <p:tgtEl>
                                          <p:spTgt spid="72"/>
                                        </p:tgtEl>
                                        <p:attrNameLst>
                                          <p:attrName>style.visibility</p:attrName>
                                        </p:attrNameLst>
                                      </p:cBhvr>
                                      <p:to>
                                        <p:strVal val="visible"/>
                                      </p:to>
                                    </p:set>
                                    <p:animEffect transition="in" filter="fade">
                                      <p:cBhvr>
                                        <p:cTn id="139" dur="1000"/>
                                        <p:tgtEl>
                                          <p:spTgt spid="72"/>
                                        </p:tgtEl>
                                      </p:cBhvr>
                                    </p:animEffect>
                                    <p:anim calcmode="lin" valueType="num">
                                      <p:cBhvr>
                                        <p:cTn id="140" dur="1000" fill="hold"/>
                                        <p:tgtEl>
                                          <p:spTgt spid="72"/>
                                        </p:tgtEl>
                                        <p:attrNameLst>
                                          <p:attrName>ppt_x</p:attrName>
                                        </p:attrNameLst>
                                      </p:cBhvr>
                                      <p:tavLst>
                                        <p:tav tm="0">
                                          <p:val>
                                            <p:strVal val="#ppt_x"/>
                                          </p:val>
                                        </p:tav>
                                        <p:tav tm="100000">
                                          <p:val>
                                            <p:strVal val="#ppt_x"/>
                                          </p:val>
                                        </p:tav>
                                      </p:tavLst>
                                    </p:anim>
                                    <p:anim calcmode="lin" valueType="num">
                                      <p:cBhvr>
                                        <p:cTn id="141" dur="1000" fill="hold"/>
                                        <p:tgtEl>
                                          <p:spTgt spid="72"/>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76"/>
                                        </p:tgtEl>
                                        <p:attrNameLst>
                                          <p:attrName>style.visibility</p:attrName>
                                        </p:attrNameLst>
                                      </p:cBhvr>
                                      <p:to>
                                        <p:strVal val="visible"/>
                                      </p:to>
                                    </p:set>
                                    <p:animEffect transition="in" filter="fade">
                                      <p:cBhvr>
                                        <p:cTn id="144" dur="1000"/>
                                        <p:tgtEl>
                                          <p:spTgt spid="76"/>
                                        </p:tgtEl>
                                      </p:cBhvr>
                                    </p:animEffect>
                                    <p:anim calcmode="lin" valueType="num">
                                      <p:cBhvr>
                                        <p:cTn id="145" dur="1000" fill="hold"/>
                                        <p:tgtEl>
                                          <p:spTgt spid="76"/>
                                        </p:tgtEl>
                                        <p:attrNameLst>
                                          <p:attrName>ppt_x</p:attrName>
                                        </p:attrNameLst>
                                      </p:cBhvr>
                                      <p:tavLst>
                                        <p:tav tm="0">
                                          <p:val>
                                            <p:strVal val="#ppt_x"/>
                                          </p:val>
                                        </p:tav>
                                        <p:tav tm="100000">
                                          <p:val>
                                            <p:strVal val="#ppt_x"/>
                                          </p:val>
                                        </p:tav>
                                      </p:tavLst>
                                    </p:anim>
                                    <p:anim calcmode="lin" valueType="num">
                                      <p:cBhvr>
                                        <p:cTn id="146" dur="1000" fill="hold"/>
                                        <p:tgtEl>
                                          <p:spTgt spid="76"/>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54"/>
                                        </p:tgtEl>
                                        <p:attrNameLst>
                                          <p:attrName>style.visibility</p:attrName>
                                        </p:attrNameLst>
                                      </p:cBhvr>
                                      <p:to>
                                        <p:strVal val="visible"/>
                                      </p:to>
                                    </p:set>
                                    <p:animEffect transition="in" filter="fade">
                                      <p:cBhvr>
                                        <p:cTn id="149" dur="1000"/>
                                        <p:tgtEl>
                                          <p:spTgt spid="54"/>
                                        </p:tgtEl>
                                      </p:cBhvr>
                                    </p:animEffect>
                                    <p:anim calcmode="lin" valueType="num">
                                      <p:cBhvr>
                                        <p:cTn id="150" dur="1000" fill="hold"/>
                                        <p:tgtEl>
                                          <p:spTgt spid="54"/>
                                        </p:tgtEl>
                                        <p:attrNameLst>
                                          <p:attrName>ppt_x</p:attrName>
                                        </p:attrNameLst>
                                      </p:cBhvr>
                                      <p:tavLst>
                                        <p:tav tm="0">
                                          <p:val>
                                            <p:strVal val="#ppt_x"/>
                                          </p:val>
                                        </p:tav>
                                        <p:tav tm="100000">
                                          <p:val>
                                            <p:strVal val="#ppt_x"/>
                                          </p:val>
                                        </p:tav>
                                      </p:tavLst>
                                    </p:anim>
                                    <p:anim calcmode="lin" valueType="num">
                                      <p:cBhvr>
                                        <p:cTn id="151" dur="1000" fill="hold"/>
                                        <p:tgtEl>
                                          <p:spTgt spid="54"/>
                                        </p:tgtEl>
                                        <p:attrNameLst>
                                          <p:attrName>ppt_y</p:attrName>
                                        </p:attrNameLst>
                                      </p:cBhvr>
                                      <p:tavLst>
                                        <p:tav tm="0">
                                          <p:val>
                                            <p:strVal val="#ppt_y+.1"/>
                                          </p:val>
                                        </p:tav>
                                        <p:tav tm="100000">
                                          <p:val>
                                            <p:strVal val="#ppt_y"/>
                                          </p:val>
                                        </p:tav>
                                      </p:tavLst>
                                    </p:anim>
                                  </p:childTnLst>
                                </p:cTn>
                              </p:par>
                              <p:par>
                                <p:cTn id="152" presetID="42" presetClass="entr" presetSubtype="0" fill="hold" grpId="0" nodeType="withEffect">
                                  <p:stCondLst>
                                    <p:cond delay="0"/>
                                  </p:stCondLst>
                                  <p:childTnLst>
                                    <p:set>
                                      <p:cBhvr>
                                        <p:cTn id="153" dur="1" fill="hold">
                                          <p:stCondLst>
                                            <p:cond delay="0"/>
                                          </p:stCondLst>
                                        </p:cTn>
                                        <p:tgtEl>
                                          <p:spTgt spid="49"/>
                                        </p:tgtEl>
                                        <p:attrNameLst>
                                          <p:attrName>style.visibility</p:attrName>
                                        </p:attrNameLst>
                                      </p:cBhvr>
                                      <p:to>
                                        <p:strVal val="visible"/>
                                      </p:to>
                                    </p:set>
                                    <p:animEffect transition="in" filter="fade">
                                      <p:cBhvr>
                                        <p:cTn id="154" dur="1000"/>
                                        <p:tgtEl>
                                          <p:spTgt spid="49"/>
                                        </p:tgtEl>
                                      </p:cBhvr>
                                    </p:animEffect>
                                    <p:anim calcmode="lin" valueType="num">
                                      <p:cBhvr>
                                        <p:cTn id="155" dur="1000" fill="hold"/>
                                        <p:tgtEl>
                                          <p:spTgt spid="49"/>
                                        </p:tgtEl>
                                        <p:attrNameLst>
                                          <p:attrName>ppt_x</p:attrName>
                                        </p:attrNameLst>
                                      </p:cBhvr>
                                      <p:tavLst>
                                        <p:tav tm="0">
                                          <p:val>
                                            <p:strVal val="#ppt_x"/>
                                          </p:val>
                                        </p:tav>
                                        <p:tav tm="100000">
                                          <p:val>
                                            <p:strVal val="#ppt_x"/>
                                          </p:val>
                                        </p:tav>
                                      </p:tavLst>
                                    </p:anim>
                                    <p:anim calcmode="lin" valueType="num">
                                      <p:cBhvr>
                                        <p:cTn id="156" dur="1000" fill="hold"/>
                                        <p:tgtEl>
                                          <p:spTgt spid="49"/>
                                        </p:tgtEl>
                                        <p:attrNameLst>
                                          <p:attrName>ppt_y</p:attrName>
                                        </p:attrNameLst>
                                      </p:cBhvr>
                                      <p:tavLst>
                                        <p:tav tm="0">
                                          <p:val>
                                            <p:strVal val="#ppt_y+.1"/>
                                          </p:val>
                                        </p:tav>
                                        <p:tav tm="100000">
                                          <p:val>
                                            <p:strVal val="#ppt_y"/>
                                          </p:val>
                                        </p:tav>
                                      </p:tavLst>
                                    </p:anim>
                                  </p:childTnLst>
                                </p:cTn>
                              </p:par>
                            </p:childTnLst>
                          </p:cTn>
                        </p:par>
                        <p:par>
                          <p:cTn id="157" fill="hold">
                            <p:stCondLst>
                              <p:cond delay="13250"/>
                            </p:stCondLst>
                            <p:childTnLst>
                              <p:par>
                                <p:cTn id="158" presetID="53" presetClass="entr" presetSubtype="16" fill="hold" nodeType="afterEffect">
                                  <p:stCondLst>
                                    <p:cond delay="0"/>
                                  </p:stCondLst>
                                  <p:childTnLst>
                                    <p:set>
                                      <p:cBhvr>
                                        <p:cTn id="159" dur="1" fill="hold">
                                          <p:stCondLst>
                                            <p:cond delay="0"/>
                                          </p:stCondLst>
                                        </p:cTn>
                                        <p:tgtEl>
                                          <p:spTgt spid="66"/>
                                        </p:tgtEl>
                                        <p:attrNameLst>
                                          <p:attrName>style.visibility</p:attrName>
                                        </p:attrNameLst>
                                      </p:cBhvr>
                                      <p:to>
                                        <p:strVal val="visible"/>
                                      </p:to>
                                    </p:set>
                                    <p:anim calcmode="lin" valueType="num">
                                      <p:cBhvr>
                                        <p:cTn id="160" dur="750" fill="hold"/>
                                        <p:tgtEl>
                                          <p:spTgt spid="66"/>
                                        </p:tgtEl>
                                        <p:attrNameLst>
                                          <p:attrName>ppt_w</p:attrName>
                                        </p:attrNameLst>
                                      </p:cBhvr>
                                      <p:tavLst>
                                        <p:tav tm="0">
                                          <p:val>
                                            <p:fltVal val="0"/>
                                          </p:val>
                                        </p:tav>
                                        <p:tav tm="100000">
                                          <p:val>
                                            <p:strVal val="#ppt_w"/>
                                          </p:val>
                                        </p:tav>
                                      </p:tavLst>
                                    </p:anim>
                                    <p:anim calcmode="lin" valueType="num">
                                      <p:cBhvr>
                                        <p:cTn id="161" dur="750" fill="hold"/>
                                        <p:tgtEl>
                                          <p:spTgt spid="66"/>
                                        </p:tgtEl>
                                        <p:attrNameLst>
                                          <p:attrName>ppt_h</p:attrName>
                                        </p:attrNameLst>
                                      </p:cBhvr>
                                      <p:tavLst>
                                        <p:tav tm="0">
                                          <p:val>
                                            <p:fltVal val="0"/>
                                          </p:val>
                                        </p:tav>
                                        <p:tav tm="100000">
                                          <p:val>
                                            <p:strVal val="#ppt_h"/>
                                          </p:val>
                                        </p:tav>
                                      </p:tavLst>
                                    </p:anim>
                                    <p:animEffect transition="in" filter="fade">
                                      <p:cBhvr>
                                        <p:cTn id="162" dur="750"/>
                                        <p:tgtEl>
                                          <p:spTgt spid="66"/>
                                        </p:tgtEl>
                                      </p:cBhvr>
                                    </p:animEffect>
                                  </p:childTnLst>
                                </p:cTn>
                              </p:par>
                            </p:childTnLst>
                          </p:cTn>
                        </p:par>
                        <p:par>
                          <p:cTn id="163" fill="hold">
                            <p:stCondLst>
                              <p:cond delay="14000"/>
                            </p:stCondLst>
                            <p:childTnLst>
                              <p:par>
                                <p:cTn id="164" presetID="47" presetClass="entr" presetSubtype="0" fill="hold" nodeType="afterEffect">
                                  <p:stCondLst>
                                    <p:cond delay="0"/>
                                  </p:stCondLst>
                                  <p:childTnLst>
                                    <p:set>
                                      <p:cBhvr>
                                        <p:cTn id="165" dur="1" fill="hold">
                                          <p:stCondLst>
                                            <p:cond delay="0"/>
                                          </p:stCondLst>
                                        </p:cTn>
                                        <p:tgtEl>
                                          <p:spTgt spid="62"/>
                                        </p:tgtEl>
                                        <p:attrNameLst>
                                          <p:attrName>style.visibility</p:attrName>
                                        </p:attrNameLst>
                                      </p:cBhvr>
                                      <p:to>
                                        <p:strVal val="visible"/>
                                      </p:to>
                                    </p:set>
                                    <p:animEffect transition="in" filter="fade">
                                      <p:cBhvr>
                                        <p:cTn id="166" dur="1000"/>
                                        <p:tgtEl>
                                          <p:spTgt spid="62"/>
                                        </p:tgtEl>
                                      </p:cBhvr>
                                    </p:animEffect>
                                    <p:anim calcmode="lin" valueType="num">
                                      <p:cBhvr>
                                        <p:cTn id="167" dur="1000" fill="hold"/>
                                        <p:tgtEl>
                                          <p:spTgt spid="62"/>
                                        </p:tgtEl>
                                        <p:attrNameLst>
                                          <p:attrName>ppt_x</p:attrName>
                                        </p:attrNameLst>
                                      </p:cBhvr>
                                      <p:tavLst>
                                        <p:tav tm="0">
                                          <p:val>
                                            <p:strVal val="#ppt_x"/>
                                          </p:val>
                                        </p:tav>
                                        <p:tav tm="100000">
                                          <p:val>
                                            <p:strVal val="#ppt_x"/>
                                          </p:val>
                                        </p:tav>
                                      </p:tavLst>
                                    </p:anim>
                                    <p:anim calcmode="lin" valueType="num">
                                      <p:cBhvr>
                                        <p:cTn id="168" dur="1000" fill="hold"/>
                                        <p:tgtEl>
                                          <p:spTgt spid="62"/>
                                        </p:tgtEl>
                                        <p:attrNameLst>
                                          <p:attrName>ppt_y</p:attrName>
                                        </p:attrNameLst>
                                      </p:cBhvr>
                                      <p:tavLst>
                                        <p:tav tm="0">
                                          <p:val>
                                            <p:strVal val="#ppt_y-.1"/>
                                          </p:val>
                                        </p:tav>
                                        <p:tav tm="100000">
                                          <p:val>
                                            <p:strVal val="#ppt_y"/>
                                          </p:val>
                                        </p:tav>
                                      </p:tavLst>
                                    </p:anim>
                                  </p:childTnLst>
                                </p:cTn>
                              </p:par>
                              <p:par>
                                <p:cTn id="169" presetID="47" presetClass="entr" presetSubtype="0" fill="hold" grpId="0" nodeType="withEffect">
                                  <p:stCondLst>
                                    <p:cond delay="0"/>
                                  </p:stCondLst>
                                  <p:childTnLst>
                                    <p:set>
                                      <p:cBhvr>
                                        <p:cTn id="170" dur="1" fill="hold">
                                          <p:stCondLst>
                                            <p:cond delay="0"/>
                                          </p:stCondLst>
                                        </p:cTn>
                                        <p:tgtEl>
                                          <p:spTgt spid="55"/>
                                        </p:tgtEl>
                                        <p:attrNameLst>
                                          <p:attrName>style.visibility</p:attrName>
                                        </p:attrNameLst>
                                      </p:cBhvr>
                                      <p:to>
                                        <p:strVal val="visible"/>
                                      </p:to>
                                    </p:set>
                                    <p:animEffect transition="in" filter="fade">
                                      <p:cBhvr>
                                        <p:cTn id="171" dur="1000"/>
                                        <p:tgtEl>
                                          <p:spTgt spid="55"/>
                                        </p:tgtEl>
                                      </p:cBhvr>
                                    </p:animEffect>
                                    <p:anim calcmode="lin" valueType="num">
                                      <p:cBhvr>
                                        <p:cTn id="172" dur="1000" fill="hold"/>
                                        <p:tgtEl>
                                          <p:spTgt spid="55"/>
                                        </p:tgtEl>
                                        <p:attrNameLst>
                                          <p:attrName>ppt_x</p:attrName>
                                        </p:attrNameLst>
                                      </p:cBhvr>
                                      <p:tavLst>
                                        <p:tav tm="0">
                                          <p:val>
                                            <p:strVal val="#ppt_x"/>
                                          </p:val>
                                        </p:tav>
                                        <p:tav tm="100000">
                                          <p:val>
                                            <p:strVal val="#ppt_x"/>
                                          </p:val>
                                        </p:tav>
                                      </p:tavLst>
                                    </p:anim>
                                    <p:anim calcmode="lin" valueType="num">
                                      <p:cBhvr>
                                        <p:cTn id="173" dur="1000" fill="hold"/>
                                        <p:tgtEl>
                                          <p:spTgt spid="55"/>
                                        </p:tgtEl>
                                        <p:attrNameLst>
                                          <p:attrName>ppt_y</p:attrName>
                                        </p:attrNameLst>
                                      </p:cBhvr>
                                      <p:tavLst>
                                        <p:tav tm="0">
                                          <p:val>
                                            <p:strVal val="#ppt_y-.1"/>
                                          </p:val>
                                        </p:tav>
                                        <p:tav tm="100000">
                                          <p:val>
                                            <p:strVal val="#ppt_y"/>
                                          </p:val>
                                        </p:tav>
                                      </p:tavLst>
                                    </p:anim>
                                  </p:childTnLst>
                                </p:cTn>
                              </p:par>
                            </p:childTnLst>
                          </p:cTn>
                        </p:par>
                        <p:par>
                          <p:cTn id="174" fill="hold">
                            <p:stCondLst>
                              <p:cond delay="15000"/>
                            </p:stCondLst>
                            <p:childTnLst>
                              <p:par>
                                <p:cTn id="175" presetID="22" presetClass="entr" presetSubtype="1" fill="hold" grpId="0" nodeType="afterEffect">
                                  <p:stCondLst>
                                    <p:cond delay="0"/>
                                  </p:stCondLst>
                                  <p:childTnLst>
                                    <p:set>
                                      <p:cBhvr>
                                        <p:cTn id="176" dur="1" fill="hold">
                                          <p:stCondLst>
                                            <p:cond delay="0"/>
                                          </p:stCondLst>
                                        </p:cTn>
                                        <p:tgtEl>
                                          <p:spTgt spid="57"/>
                                        </p:tgtEl>
                                        <p:attrNameLst>
                                          <p:attrName>style.visibility</p:attrName>
                                        </p:attrNameLst>
                                      </p:cBhvr>
                                      <p:to>
                                        <p:strVal val="visible"/>
                                      </p:to>
                                    </p:set>
                                    <p:animEffect transition="in" filter="wipe(up)">
                                      <p:cBhvr>
                                        <p:cTn id="177" dur="1000"/>
                                        <p:tgtEl>
                                          <p:spTgt spid="57"/>
                                        </p:tgtEl>
                                      </p:cBhvr>
                                    </p:animEffect>
                                  </p:childTnLst>
                                </p:cTn>
                              </p:par>
                            </p:childTnLst>
                          </p:cTn>
                        </p:par>
                        <p:par>
                          <p:cTn id="178" fill="hold">
                            <p:stCondLst>
                              <p:cond delay="16000"/>
                            </p:stCondLst>
                            <p:childTnLst>
                              <p:par>
                                <p:cTn id="179" presetID="42" presetClass="entr" presetSubtype="0" fill="hold" grpId="0" nodeType="afterEffect">
                                  <p:stCondLst>
                                    <p:cond delay="0"/>
                                  </p:stCondLst>
                                  <p:childTnLst>
                                    <p:set>
                                      <p:cBhvr>
                                        <p:cTn id="180" dur="1" fill="hold">
                                          <p:stCondLst>
                                            <p:cond delay="0"/>
                                          </p:stCondLst>
                                        </p:cTn>
                                        <p:tgtEl>
                                          <p:spTgt spid="59">
                                            <p:txEl>
                                              <p:pRg st="0" end="0"/>
                                            </p:txEl>
                                          </p:spTgt>
                                        </p:tgtEl>
                                        <p:attrNameLst>
                                          <p:attrName>style.visibility</p:attrName>
                                        </p:attrNameLst>
                                      </p:cBhvr>
                                      <p:to>
                                        <p:strVal val="visible"/>
                                      </p:to>
                                    </p:set>
                                    <p:animEffect transition="in" filter="fade">
                                      <p:cBhvr>
                                        <p:cTn id="181" dur="500"/>
                                        <p:tgtEl>
                                          <p:spTgt spid="59">
                                            <p:txEl>
                                              <p:pRg st="0" end="0"/>
                                            </p:txEl>
                                          </p:spTgt>
                                        </p:tgtEl>
                                      </p:cBhvr>
                                    </p:animEffect>
                                    <p:anim calcmode="lin" valueType="num">
                                      <p:cBhvr>
                                        <p:cTn id="182" dur="50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83" dur="500" fill="hold"/>
                                        <p:tgtEl>
                                          <p:spTgt spid="59">
                                            <p:txEl>
                                              <p:pRg st="0" end="0"/>
                                            </p:txEl>
                                          </p:spTgt>
                                        </p:tgtEl>
                                        <p:attrNameLst>
                                          <p:attrName>ppt_y</p:attrName>
                                        </p:attrNameLst>
                                      </p:cBhvr>
                                      <p:tavLst>
                                        <p:tav tm="0">
                                          <p:val>
                                            <p:strVal val="#ppt_y+.1"/>
                                          </p:val>
                                        </p:tav>
                                        <p:tav tm="100000">
                                          <p:val>
                                            <p:strVal val="#ppt_y"/>
                                          </p:val>
                                        </p:tav>
                                      </p:tavLst>
                                    </p:anim>
                                  </p:childTnLst>
                                </p:cTn>
                              </p:par>
                            </p:childTnLst>
                          </p:cTn>
                        </p:par>
                        <p:par>
                          <p:cTn id="184" fill="hold">
                            <p:stCondLst>
                              <p:cond delay="16500"/>
                            </p:stCondLst>
                            <p:childTnLst>
                              <p:par>
                                <p:cTn id="185" presetID="42" presetClass="entr" presetSubtype="0" fill="hold" grpId="0" nodeType="afterEffect">
                                  <p:stCondLst>
                                    <p:cond delay="0"/>
                                  </p:stCondLst>
                                  <p:childTnLst>
                                    <p:set>
                                      <p:cBhvr>
                                        <p:cTn id="186" dur="1" fill="hold">
                                          <p:stCondLst>
                                            <p:cond delay="0"/>
                                          </p:stCondLst>
                                        </p:cTn>
                                        <p:tgtEl>
                                          <p:spTgt spid="59">
                                            <p:txEl>
                                              <p:pRg st="2" end="2"/>
                                            </p:txEl>
                                          </p:spTgt>
                                        </p:tgtEl>
                                        <p:attrNameLst>
                                          <p:attrName>style.visibility</p:attrName>
                                        </p:attrNameLst>
                                      </p:cBhvr>
                                      <p:to>
                                        <p:strVal val="visible"/>
                                      </p:to>
                                    </p:set>
                                    <p:animEffect transition="in" filter="fade">
                                      <p:cBhvr>
                                        <p:cTn id="187" dur="500"/>
                                        <p:tgtEl>
                                          <p:spTgt spid="59">
                                            <p:txEl>
                                              <p:pRg st="2" end="2"/>
                                            </p:txEl>
                                          </p:spTgt>
                                        </p:tgtEl>
                                      </p:cBhvr>
                                    </p:animEffect>
                                    <p:anim calcmode="lin" valueType="num">
                                      <p:cBhvr>
                                        <p:cTn id="188" dur="5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189" dur="5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190" fill="hold">
                            <p:stCondLst>
                              <p:cond delay="17000"/>
                            </p:stCondLst>
                            <p:childTnLst>
                              <p:par>
                                <p:cTn id="191" presetID="42" presetClass="entr" presetSubtype="0" fill="hold" grpId="0" nodeType="afterEffect">
                                  <p:stCondLst>
                                    <p:cond delay="0"/>
                                  </p:stCondLst>
                                  <p:childTnLst>
                                    <p:set>
                                      <p:cBhvr>
                                        <p:cTn id="192" dur="1" fill="hold">
                                          <p:stCondLst>
                                            <p:cond delay="0"/>
                                          </p:stCondLst>
                                        </p:cTn>
                                        <p:tgtEl>
                                          <p:spTgt spid="59">
                                            <p:txEl>
                                              <p:pRg st="4" end="4"/>
                                            </p:txEl>
                                          </p:spTgt>
                                        </p:tgtEl>
                                        <p:attrNameLst>
                                          <p:attrName>style.visibility</p:attrName>
                                        </p:attrNameLst>
                                      </p:cBhvr>
                                      <p:to>
                                        <p:strVal val="visible"/>
                                      </p:to>
                                    </p:set>
                                    <p:animEffect transition="in" filter="fade">
                                      <p:cBhvr>
                                        <p:cTn id="193" dur="500"/>
                                        <p:tgtEl>
                                          <p:spTgt spid="59">
                                            <p:txEl>
                                              <p:pRg st="4" end="4"/>
                                            </p:txEl>
                                          </p:spTgt>
                                        </p:tgtEl>
                                      </p:cBhvr>
                                    </p:animEffect>
                                    <p:anim calcmode="lin" valueType="num">
                                      <p:cBhvr>
                                        <p:cTn id="194" dur="500" fill="hold"/>
                                        <p:tgtEl>
                                          <p:spTgt spid="59">
                                            <p:txEl>
                                              <p:pRg st="4" end="4"/>
                                            </p:txEl>
                                          </p:spTgt>
                                        </p:tgtEl>
                                        <p:attrNameLst>
                                          <p:attrName>ppt_x</p:attrName>
                                        </p:attrNameLst>
                                      </p:cBhvr>
                                      <p:tavLst>
                                        <p:tav tm="0">
                                          <p:val>
                                            <p:strVal val="#ppt_x"/>
                                          </p:val>
                                        </p:tav>
                                        <p:tav tm="100000">
                                          <p:val>
                                            <p:strVal val="#ppt_x"/>
                                          </p:val>
                                        </p:tav>
                                      </p:tavLst>
                                    </p:anim>
                                    <p:anim calcmode="lin" valueType="num">
                                      <p:cBhvr>
                                        <p:cTn id="195" dur="500" fill="hold"/>
                                        <p:tgtEl>
                                          <p:spTgt spid="59">
                                            <p:txEl>
                                              <p:pRg st="4" end="4"/>
                                            </p:txEl>
                                          </p:spTgt>
                                        </p:tgtEl>
                                        <p:attrNameLst>
                                          <p:attrName>ppt_y</p:attrName>
                                        </p:attrNameLst>
                                      </p:cBhvr>
                                      <p:tavLst>
                                        <p:tav tm="0">
                                          <p:val>
                                            <p:strVal val="#ppt_y+.1"/>
                                          </p:val>
                                        </p:tav>
                                        <p:tav tm="100000">
                                          <p:val>
                                            <p:strVal val="#ppt_y"/>
                                          </p:val>
                                        </p:tav>
                                      </p:tavLst>
                                    </p:anim>
                                  </p:childTnLst>
                                </p:cTn>
                              </p:par>
                            </p:childTnLst>
                          </p:cTn>
                        </p:par>
                        <p:par>
                          <p:cTn id="196" fill="hold">
                            <p:stCondLst>
                              <p:cond delay="17500"/>
                            </p:stCondLst>
                            <p:childTnLst>
                              <p:par>
                                <p:cTn id="197" presetID="42" presetClass="entr" presetSubtype="0" fill="hold" grpId="0" nodeType="afterEffect">
                                  <p:stCondLst>
                                    <p:cond delay="0"/>
                                  </p:stCondLst>
                                  <p:childTnLst>
                                    <p:set>
                                      <p:cBhvr>
                                        <p:cTn id="198" dur="1" fill="hold">
                                          <p:stCondLst>
                                            <p:cond delay="0"/>
                                          </p:stCondLst>
                                        </p:cTn>
                                        <p:tgtEl>
                                          <p:spTgt spid="59">
                                            <p:txEl>
                                              <p:pRg st="5" end="5"/>
                                            </p:txEl>
                                          </p:spTgt>
                                        </p:tgtEl>
                                        <p:attrNameLst>
                                          <p:attrName>style.visibility</p:attrName>
                                        </p:attrNameLst>
                                      </p:cBhvr>
                                      <p:to>
                                        <p:strVal val="visible"/>
                                      </p:to>
                                    </p:set>
                                    <p:animEffect transition="in" filter="fade">
                                      <p:cBhvr>
                                        <p:cTn id="199" dur="500"/>
                                        <p:tgtEl>
                                          <p:spTgt spid="59">
                                            <p:txEl>
                                              <p:pRg st="5" end="5"/>
                                            </p:txEl>
                                          </p:spTgt>
                                        </p:tgtEl>
                                      </p:cBhvr>
                                    </p:animEffect>
                                    <p:anim calcmode="lin" valueType="num">
                                      <p:cBhvr>
                                        <p:cTn id="200" dur="500" fill="hold"/>
                                        <p:tgtEl>
                                          <p:spTgt spid="59">
                                            <p:txEl>
                                              <p:pRg st="5" end="5"/>
                                            </p:txEl>
                                          </p:spTgt>
                                        </p:tgtEl>
                                        <p:attrNameLst>
                                          <p:attrName>ppt_x</p:attrName>
                                        </p:attrNameLst>
                                      </p:cBhvr>
                                      <p:tavLst>
                                        <p:tav tm="0">
                                          <p:val>
                                            <p:strVal val="#ppt_x"/>
                                          </p:val>
                                        </p:tav>
                                        <p:tav tm="100000">
                                          <p:val>
                                            <p:strVal val="#ppt_x"/>
                                          </p:val>
                                        </p:tav>
                                      </p:tavLst>
                                    </p:anim>
                                    <p:anim calcmode="lin" valueType="num">
                                      <p:cBhvr>
                                        <p:cTn id="201" dur="500" fill="hold"/>
                                        <p:tgtEl>
                                          <p:spTgt spid="59">
                                            <p:txEl>
                                              <p:pRg st="5" end="5"/>
                                            </p:txEl>
                                          </p:spTgt>
                                        </p:tgtEl>
                                        <p:attrNameLst>
                                          <p:attrName>ppt_y</p:attrName>
                                        </p:attrNameLst>
                                      </p:cBhvr>
                                      <p:tavLst>
                                        <p:tav tm="0">
                                          <p:val>
                                            <p:strVal val="#ppt_y+.1"/>
                                          </p:val>
                                        </p:tav>
                                        <p:tav tm="100000">
                                          <p:val>
                                            <p:strVal val="#ppt_y"/>
                                          </p:val>
                                        </p:tav>
                                      </p:tavLst>
                                    </p:anim>
                                  </p:childTnLst>
                                </p:cTn>
                              </p:par>
                            </p:childTnLst>
                          </p:cTn>
                        </p:par>
                        <p:par>
                          <p:cTn id="202" fill="hold">
                            <p:stCondLst>
                              <p:cond delay="18000"/>
                            </p:stCondLst>
                            <p:childTnLst>
                              <p:par>
                                <p:cTn id="203" presetID="42" presetClass="entr" presetSubtype="0" fill="hold" grpId="0" nodeType="afterEffect">
                                  <p:stCondLst>
                                    <p:cond delay="0"/>
                                  </p:stCondLst>
                                  <p:childTnLst>
                                    <p:set>
                                      <p:cBhvr>
                                        <p:cTn id="204" dur="1" fill="hold">
                                          <p:stCondLst>
                                            <p:cond delay="0"/>
                                          </p:stCondLst>
                                        </p:cTn>
                                        <p:tgtEl>
                                          <p:spTgt spid="59">
                                            <p:txEl>
                                              <p:pRg st="6" end="6"/>
                                            </p:txEl>
                                          </p:spTgt>
                                        </p:tgtEl>
                                        <p:attrNameLst>
                                          <p:attrName>style.visibility</p:attrName>
                                        </p:attrNameLst>
                                      </p:cBhvr>
                                      <p:to>
                                        <p:strVal val="visible"/>
                                      </p:to>
                                    </p:set>
                                    <p:animEffect transition="in" filter="fade">
                                      <p:cBhvr>
                                        <p:cTn id="205" dur="500"/>
                                        <p:tgtEl>
                                          <p:spTgt spid="59">
                                            <p:txEl>
                                              <p:pRg st="6" end="6"/>
                                            </p:txEl>
                                          </p:spTgt>
                                        </p:tgtEl>
                                      </p:cBhvr>
                                    </p:animEffect>
                                    <p:anim calcmode="lin" valueType="num">
                                      <p:cBhvr>
                                        <p:cTn id="206" dur="500" fill="hold"/>
                                        <p:tgtEl>
                                          <p:spTgt spid="59">
                                            <p:txEl>
                                              <p:pRg st="6" end="6"/>
                                            </p:txEl>
                                          </p:spTgt>
                                        </p:tgtEl>
                                        <p:attrNameLst>
                                          <p:attrName>ppt_x</p:attrName>
                                        </p:attrNameLst>
                                      </p:cBhvr>
                                      <p:tavLst>
                                        <p:tav tm="0">
                                          <p:val>
                                            <p:strVal val="#ppt_x"/>
                                          </p:val>
                                        </p:tav>
                                        <p:tav tm="100000">
                                          <p:val>
                                            <p:strVal val="#ppt_x"/>
                                          </p:val>
                                        </p:tav>
                                      </p:tavLst>
                                    </p:anim>
                                    <p:anim calcmode="lin" valueType="num">
                                      <p:cBhvr>
                                        <p:cTn id="207" dur="500" fill="hold"/>
                                        <p:tgtEl>
                                          <p:spTgt spid="59">
                                            <p:txEl>
                                              <p:pRg st="6" end="6"/>
                                            </p:txEl>
                                          </p:spTgt>
                                        </p:tgtEl>
                                        <p:attrNameLst>
                                          <p:attrName>ppt_y</p:attrName>
                                        </p:attrNameLst>
                                      </p:cBhvr>
                                      <p:tavLst>
                                        <p:tav tm="0">
                                          <p:val>
                                            <p:strVal val="#ppt_y+.1"/>
                                          </p:val>
                                        </p:tav>
                                        <p:tav tm="100000">
                                          <p:val>
                                            <p:strVal val="#ppt_y"/>
                                          </p:val>
                                        </p:tav>
                                      </p:tavLst>
                                    </p:anim>
                                  </p:childTnLst>
                                </p:cTn>
                              </p:par>
                            </p:childTnLst>
                          </p:cTn>
                        </p:par>
                        <p:par>
                          <p:cTn id="208" fill="hold">
                            <p:stCondLst>
                              <p:cond delay="18500"/>
                            </p:stCondLst>
                            <p:childTnLst>
                              <p:par>
                                <p:cTn id="209" presetID="42" presetClass="entr" presetSubtype="0" fill="hold" grpId="0" nodeType="afterEffect">
                                  <p:stCondLst>
                                    <p:cond delay="0"/>
                                  </p:stCondLst>
                                  <p:childTnLst>
                                    <p:set>
                                      <p:cBhvr>
                                        <p:cTn id="210" dur="1" fill="hold">
                                          <p:stCondLst>
                                            <p:cond delay="0"/>
                                          </p:stCondLst>
                                        </p:cTn>
                                        <p:tgtEl>
                                          <p:spTgt spid="59">
                                            <p:txEl>
                                              <p:pRg st="7" end="7"/>
                                            </p:txEl>
                                          </p:spTgt>
                                        </p:tgtEl>
                                        <p:attrNameLst>
                                          <p:attrName>style.visibility</p:attrName>
                                        </p:attrNameLst>
                                      </p:cBhvr>
                                      <p:to>
                                        <p:strVal val="visible"/>
                                      </p:to>
                                    </p:set>
                                    <p:animEffect transition="in" filter="fade">
                                      <p:cBhvr>
                                        <p:cTn id="211" dur="500"/>
                                        <p:tgtEl>
                                          <p:spTgt spid="59">
                                            <p:txEl>
                                              <p:pRg st="7" end="7"/>
                                            </p:txEl>
                                          </p:spTgt>
                                        </p:tgtEl>
                                      </p:cBhvr>
                                    </p:animEffect>
                                    <p:anim calcmode="lin" valueType="num">
                                      <p:cBhvr>
                                        <p:cTn id="212" dur="500" fill="hold"/>
                                        <p:tgtEl>
                                          <p:spTgt spid="59">
                                            <p:txEl>
                                              <p:pRg st="7" end="7"/>
                                            </p:txEl>
                                          </p:spTgt>
                                        </p:tgtEl>
                                        <p:attrNameLst>
                                          <p:attrName>ppt_x</p:attrName>
                                        </p:attrNameLst>
                                      </p:cBhvr>
                                      <p:tavLst>
                                        <p:tav tm="0">
                                          <p:val>
                                            <p:strVal val="#ppt_x"/>
                                          </p:val>
                                        </p:tav>
                                        <p:tav tm="100000">
                                          <p:val>
                                            <p:strVal val="#ppt_x"/>
                                          </p:val>
                                        </p:tav>
                                      </p:tavLst>
                                    </p:anim>
                                    <p:anim calcmode="lin" valueType="num">
                                      <p:cBhvr>
                                        <p:cTn id="213" dur="500" fill="hold"/>
                                        <p:tgtEl>
                                          <p:spTgt spid="5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4" grpId="0" animBg="1"/>
      <p:bldP spid="75" grpId="0" animBg="1"/>
      <p:bldP spid="76" grpId="0" animBg="1"/>
      <p:bldP spid="22" grpId="0" animBg="1"/>
      <p:bldP spid="69" grpId="0" animBg="1"/>
      <p:bldP spid="20" grpId="0" animBg="1"/>
      <p:bldP spid="24" grpId="0"/>
      <p:bldP spid="26" grpId="0"/>
      <p:bldP spid="29" grpId="0" animBg="1"/>
      <p:bldP spid="71" grpId="0" animBg="1"/>
      <p:bldP spid="34" grpId="0" animBg="1"/>
      <p:bldP spid="35" grpId="0"/>
      <p:bldP spid="37" grpId="0"/>
      <p:bldP spid="39" grpId="0" animBg="1"/>
      <p:bldP spid="70" grpId="0" animBg="1"/>
      <p:bldP spid="44" grpId="0" animBg="1"/>
      <p:bldP spid="45" grpId="0"/>
      <p:bldP spid="47" grpId="0"/>
      <p:bldP spid="49" grpId="0" animBg="1"/>
      <p:bldP spid="72" grpId="0" animBg="1"/>
      <p:bldP spid="54" grpId="0" animBg="1"/>
      <p:bldP spid="55" grpId="0"/>
      <p:bldP spid="57" grpId="0"/>
      <p:bldP spid="58" grpId="0"/>
      <p:bldP spid="5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1695</TotalTime>
  <Words>1496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2019-11-14T21:06:28Z</dcterms:modified>
</cp:coreProperties>
</file>