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415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A57BC18-5B4E-4B73-B6FB-E92F91827384}"/>
              </a:ext>
            </a:extLst>
          </p:cNvPr>
          <p:cNvSpPr>
            <a:spLocks noChangeAspect="1"/>
          </p:cNvSpPr>
          <p:nvPr/>
        </p:nvSpPr>
        <p:spPr>
          <a:xfrm>
            <a:off x="3447288" y="2770632"/>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6EFDA19-BE5B-4EB3-8FFF-4814DF54F81C}"/>
              </a:ext>
            </a:extLst>
          </p:cNvPr>
          <p:cNvSpPr>
            <a:spLocks noChangeAspect="1"/>
          </p:cNvSpPr>
          <p:nvPr/>
        </p:nvSpPr>
        <p:spPr>
          <a:xfrm>
            <a:off x="5212080" y="1536192"/>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9B65551-FB49-48CE-B129-37F519D3D26E}"/>
              </a:ext>
            </a:extLst>
          </p:cNvPr>
          <p:cNvSpPr>
            <a:spLocks noChangeAspect="1"/>
          </p:cNvSpPr>
          <p:nvPr/>
        </p:nvSpPr>
        <p:spPr>
          <a:xfrm>
            <a:off x="6985738" y="2770513"/>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8E8AA85E-11A2-4DC7-994A-2EAA61B62CE3}"/>
              </a:ext>
            </a:extLst>
          </p:cNvPr>
          <p:cNvSpPr>
            <a:spLocks noChangeAspect="1"/>
          </p:cNvSpPr>
          <p:nvPr/>
        </p:nvSpPr>
        <p:spPr>
          <a:xfrm>
            <a:off x="4110111" y="4761325"/>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21ADC923-75C1-4F0B-8D54-EB9075F0E43E}"/>
              </a:ext>
            </a:extLst>
          </p:cNvPr>
          <p:cNvSpPr>
            <a:spLocks noChangeAspect="1"/>
          </p:cNvSpPr>
          <p:nvPr/>
        </p:nvSpPr>
        <p:spPr>
          <a:xfrm>
            <a:off x="6292952" y="4767037"/>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entagon 1">
            <a:extLst>
              <a:ext uri="{FF2B5EF4-FFF2-40B4-BE49-F238E27FC236}">
                <a16:creationId xmlns:a16="http://schemas.microsoft.com/office/drawing/2014/main" id="{4360815B-AD40-4194-8339-A71CFF0FDC6E}"/>
              </a:ext>
            </a:extLst>
          </p:cNvPr>
          <p:cNvSpPr>
            <a:spLocks noChangeAspect="1"/>
          </p:cNvSpPr>
          <p:nvPr/>
        </p:nvSpPr>
        <p:spPr>
          <a:xfrm>
            <a:off x="4529922" y="2524210"/>
            <a:ext cx="3108960" cy="2878007"/>
          </a:xfrm>
          <a:prstGeom prst="pentagon">
            <a:avLst/>
          </a:prstGeom>
          <a:solidFill>
            <a:schemeClr val="bg1"/>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6C65C7E0-344F-44EB-B23A-13AF841A9F7D}"/>
              </a:ext>
            </a:extLst>
          </p:cNvPr>
          <p:cNvGrpSpPr>
            <a:grpSpLocks noChangeAspect="1"/>
          </p:cNvGrpSpPr>
          <p:nvPr/>
        </p:nvGrpSpPr>
        <p:grpSpPr>
          <a:xfrm>
            <a:off x="3664458" y="2987803"/>
            <a:ext cx="1303020" cy="1303018"/>
            <a:chOff x="960120" y="3627934"/>
            <a:chExt cx="1097280" cy="1097278"/>
          </a:xfrm>
          <a:effectLst>
            <a:outerShdw blurRad="50800" dist="38100" algn="l" rotWithShape="0">
              <a:prstClr val="black">
                <a:alpha val="40000"/>
              </a:prstClr>
            </a:outerShdw>
          </a:effectLst>
        </p:grpSpPr>
        <p:sp>
          <p:nvSpPr>
            <p:cNvPr id="30" name="Oval 29">
              <a:extLst>
                <a:ext uri="{FF2B5EF4-FFF2-40B4-BE49-F238E27FC236}">
                  <a16:creationId xmlns:a16="http://schemas.microsoft.com/office/drawing/2014/main" id="{7C42CF3A-D1C3-4C1B-96E1-7B434DDFDC6A}"/>
                </a:ext>
              </a:extLst>
            </p:cNvPr>
            <p:cNvSpPr>
              <a:spLocks noChangeAspect="1"/>
            </p:cNvSpPr>
            <p:nvPr/>
          </p:nvSpPr>
          <p:spPr>
            <a:xfrm>
              <a:off x="960120" y="3627934"/>
              <a:ext cx="1097280" cy="1097278"/>
            </a:xfrm>
            <a:prstGeom prst="ellipse">
              <a:avLst/>
            </a:prstGeom>
            <a:solidFill>
              <a:srgbClr val="205F79"/>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08BF99BF-6D91-4238-803A-8A8040997A10}"/>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FB5BCD07-45A2-4FE7-A180-14A8056FBF90}"/>
                </a:ext>
              </a:extLst>
            </p:cNvPr>
            <p:cNvSpPr txBox="1">
              <a:spLocks noChangeArrowheads="1"/>
            </p:cNvSpPr>
            <p:nvPr/>
          </p:nvSpPr>
          <p:spPr bwMode="auto">
            <a:xfrm>
              <a:off x="1118044" y="3860864"/>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05</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9" name="Group 8">
            <a:extLst>
              <a:ext uri="{FF2B5EF4-FFF2-40B4-BE49-F238E27FC236}">
                <a16:creationId xmlns:a16="http://schemas.microsoft.com/office/drawing/2014/main" id="{787AA491-7A1B-4958-BD44-EE871326E448}"/>
              </a:ext>
            </a:extLst>
          </p:cNvPr>
          <p:cNvGrpSpPr>
            <a:grpSpLocks noChangeAspect="1"/>
          </p:cNvGrpSpPr>
          <p:nvPr/>
        </p:nvGrpSpPr>
        <p:grpSpPr>
          <a:xfrm>
            <a:off x="5429250" y="1753363"/>
            <a:ext cx="1303020" cy="1303018"/>
            <a:chOff x="960120" y="3627934"/>
            <a:chExt cx="1097280" cy="1097278"/>
          </a:xfrm>
          <a:effectLst>
            <a:outerShdw blurRad="50800" dist="38100" dir="5400000" algn="t" rotWithShape="0">
              <a:prstClr val="black">
                <a:alpha val="40000"/>
              </a:prstClr>
            </a:outerShdw>
          </a:effectLst>
        </p:grpSpPr>
        <p:sp>
          <p:nvSpPr>
            <p:cNvPr id="10" name="Oval 9">
              <a:extLst>
                <a:ext uri="{FF2B5EF4-FFF2-40B4-BE49-F238E27FC236}">
                  <a16:creationId xmlns:a16="http://schemas.microsoft.com/office/drawing/2014/main" id="{E27EF330-577E-4146-91A6-B810AAEB0995}"/>
                </a:ext>
              </a:extLst>
            </p:cNvPr>
            <p:cNvSpPr>
              <a:spLocks noChangeAspect="1"/>
            </p:cNvSpPr>
            <p:nvPr/>
          </p:nvSpPr>
          <p:spPr>
            <a:xfrm>
              <a:off x="960120" y="3627934"/>
              <a:ext cx="1097280" cy="1097278"/>
            </a:xfrm>
            <a:prstGeom prst="ellipse">
              <a:avLst/>
            </a:prstGeom>
            <a:solidFill>
              <a:srgbClr val="34738D"/>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5">
              <a:extLst>
                <a:ext uri="{FF2B5EF4-FFF2-40B4-BE49-F238E27FC236}">
                  <a16:creationId xmlns:a16="http://schemas.microsoft.com/office/drawing/2014/main" id="{BDDCC808-B678-406C-96F5-D3CF1575EB4F}"/>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98008-6431-4079-98AE-69A1B12F8573}"/>
                </a:ext>
              </a:extLst>
            </p:cNvPr>
            <p:cNvSpPr txBox="1">
              <a:spLocks noChangeArrowheads="1"/>
            </p:cNvSpPr>
            <p:nvPr/>
          </p:nvSpPr>
          <p:spPr bwMode="auto">
            <a:xfrm>
              <a:off x="1143000" y="381979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01</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23" name="Group 22">
            <a:extLst>
              <a:ext uri="{FF2B5EF4-FFF2-40B4-BE49-F238E27FC236}">
                <a16:creationId xmlns:a16="http://schemas.microsoft.com/office/drawing/2014/main" id="{B1DA000D-DB87-45DA-975C-74A3DBBC6422}"/>
              </a:ext>
            </a:extLst>
          </p:cNvPr>
          <p:cNvGrpSpPr>
            <a:grpSpLocks noChangeAspect="1"/>
          </p:cNvGrpSpPr>
          <p:nvPr/>
        </p:nvGrpSpPr>
        <p:grpSpPr>
          <a:xfrm>
            <a:off x="7202908" y="2987684"/>
            <a:ext cx="1303020" cy="1303018"/>
            <a:chOff x="960120" y="3627934"/>
            <a:chExt cx="1097280" cy="1097278"/>
          </a:xfrm>
          <a:effectLst>
            <a:outerShdw blurRad="50800" dist="38100" dir="10800000" algn="r" rotWithShape="0">
              <a:prstClr val="black">
                <a:alpha val="40000"/>
              </a:prstClr>
            </a:outerShdw>
          </a:effectLst>
        </p:grpSpPr>
        <p:sp>
          <p:nvSpPr>
            <p:cNvPr id="24" name="Oval 23">
              <a:extLst>
                <a:ext uri="{FF2B5EF4-FFF2-40B4-BE49-F238E27FC236}">
                  <a16:creationId xmlns:a16="http://schemas.microsoft.com/office/drawing/2014/main" id="{B216ECD4-5C2C-45A5-AC26-24F13A42B59A}"/>
                </a:ext>
              </a:extLst>
            </p:cNvPr>
            <p:cNvSpPr>
              <a:spLocks noChangeAspect="1"/>
            </p:cNvSpPr>
            <p:nvPr/>
          </p:nvSpPr>
          <p:spPr>
            <a:xfrm>
              <a:off x="960120" y="3627934"/>
              <a:ext cx="1097280" cy="1097278"/>
            </a:xfrm>
            <a:prstGeom prst="ellipse">
              <a:avLst/>
            </a:prstGeom>
            <a:solidFill>
              <a:srgbClr val="189A80"/>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5">
              <a:extLst>
                <a:ext uri="{FF2B5EF4-FFF2-40B4-BE49-F238E27FC236}">
                  <a16:creationId xmlns:a16="http://schemas.microsoft.com/office/drawing/2014/main" id="{2F2C5DDF-A2EC-41C7-AB27-077D51A03905}"/>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EF69BE98-1E38-460F-8C4D-DAAE813AEE81}"/>
                </a:ext>
              </a:extLst>
            </p:cNvPr>
            <p:cNvSpPr txBox="1">
              <a:spLocks noChangeArrowheads="1"/>
            </p:cNvSpPr>
            <p:nvPr/>
          </p:nvSpPr>
          <p:spPr bwMode="auto">
            <a:xfrm>
              <a:off x="1143000" y="3860965"/>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02</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35" name="Group 34">
            <a:extLst>
              <a:ext uri="{FF2B5EF4-FFF2-40B4-BE49-F238E27FC236}">
                <a16:creationId xmlns:a16="http://schemas.microsoft.com/office/drawing/2014/main" id="{F6C297F4-2FC0-44AB-80B2-8A46C7FE5EA1}"/>
              </a:ext>
            </a:extLst>
          </p:cNvPr>
          <p:cNvGrpSpPr>
            <a:grpSpLocks noChangeAspect="1"/>
          </p:cNvGrpSpPr>
          <p:nvPr/>
        </p:nvGrpSpPr>
        <p:grpSpPr>
          <a:xfrm>
            <a:off x="4327281" y="4978496"/>
            <a:ext cx="1303020" cy="1303018"/>
            <a:chOff x="960120" y="3627934"/>
            <a:chExt cx="1097280" cy="1097278"/>
          </a:xfrm>
          <a:effectLst>
            <a:outerShdw blurRad="50800" dist="38100" dir="18900000" algn="bl" rotWithShape="0">
              <a:prstClr val="black">
                <a:alpha val="40000"/>
              </a:prstClr>
            </a:outerShdw>
          </a:effectLst>
        </p:grpSpPr>
        <p:sp>
          <p:nvSpPr>
            <p:cNvPr id="36" name="Oval 35">
              <a:extLst>
                <a:ext uri="{FF2B5EF4-FFF2-40B4-BE49-F238E27FC236}">
                  <a16:creationId xmlns:a16="http://schemas.microsoft.com/office/drawing/2014/main" id="{BDEF4966-EB9E-4246-A725-A47A50621B55}"/>
                </a:ext>
              </a:extLst>
            </p:cNvPr>
            <p:cNvSpPr>
              <a:spLocks noChangeAspect="1"/>
            </p:cNvSpPr>
            <p:nvPr/>
          </p:nvSpPr>
          <p:spPr>
            <a:xfrm>
              <a:off x="960120" y="3627934"/>
              <a:ext cx="1097280" cy="1097278"/>
            </a:xfrm>
            <a:prstGeom prst="ellipse">
              <a:avLst/>
            </a:prstGeom>
            <a:solidFill>
              <a:srgbClr val="D34132"/>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5">
              <a:extLst>
                <a:ext uri="{FF2B5EF4-FFF2-40B4-BE49-F238E27FC236}">
                  <a16:creationId xmlns:a16="http://schemas.microsoft.com/office/drawing/2014/main" id="{47A88887-89A5-49B7-81FF-AEEB36A5705E}"/>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Box 10">
              <a:extLst>
                <a:ext uri="{FF2B5EF4-FFF2-40B4-BE49-F238E27FC236}">
                  <a16:creationId xmlns:a16="http://schemas.microsoft.com/office/drawing/2014/main" id="{2BBF976C-7FAA-40B3-936A-3101E2E2B140}"/>
                </a:ext>
              </a:extLst>
            </p:cNvPr>
            <p:cNvSpPr txBox="1">
              <a:spLocks noChangeArrowheads="1"/>
            </p:cNvSpPr>
            <p:nvPr/>
          </p:nvSpPr>
          <p:spPr bwMode="auto">
            <a:xfrm>
              <a:off x="1124491" y="386313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04</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41" name="Group 40">
            <a:extLst>
              <a:ext uri="{FF2B5EF4-FFF2-40B4-BE49-F238E27FC236}">
                <a16:creationId xmlns:a16="http://schemas.microsoft.com/office/drawing/2014/main" id="{0C2C2B88-DF07-4D49-A9A3-B86C51EA3893}"/>
              </a:ext>
            </a:extLst>
          </p:cNvPr>
          <p:cNvGrpSpPr>
            <a:grpSpLocks noChangeAspect="1"/>
          </p:cNvGrpSpPr>
          <p:nvPr/>
        </p:nvGrpSpPr>
        <p:grpSpPr>
          <a:xfrm>
            <a:off x="6510122" y="4984208"/>
            <a:ext cx="1303020" cy="1303018"/>
            <a:chOff x="960120" y="3627934"/>
            <a:chExt cx="1097280" cy="1097278"/>
          </a:xfrm>
          <a:effectLst>
            <a:outerShdw blurRad="50800" dist="38100" dir="13500000" algn="br" rotWithShape="0">
              <a:prstClr val="black">
                <a:alpha val="40000"/>
              </a:prstClr>
            </a:outerShdw>
          </a:effectLst>
        </p:grpSpPr>
        <p:sp>
          <p:nvSpPr>
            <p:cNvPr id="42" name="Oval 41">
              <a:extLst>
                <a:ext uri="{FF2B5EF4-FFF2-40B4-BE49-F238E27FC236}">
                  <a16:creationId xmlns:a16="http://schemas.microsoft.com/office/drawing/2014/main" id="{EE3F3B04-0736-4FB6-A809-1B45C53AAA97}"/>
                </a:ext>
              </a:extLst>
            </p:cNvPr>
            <p:cNvSpPr>
              <a:spLocks noChangeAspect="1"/>
            </p:cNvSpPr>
            <p:nvPr/>
          </p:nvSpPr>
          <p:spPr>
            <a:xfrm>
              <a:off x="960120" y="3627934"/>
              <a:ext cx="1097280" cy="1097278"/>
            </a:xfrm>
            <a:prstGeom prst="ellipse">
              <a:avLst/>
            </a:prstGeom>
            <a:solidFill>
              <a:srgbClr val="EF9D27"/>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5">
              <a:extLst>
                <a:ext uri="{FF2B5EF4-FFF2-40B4-BE49-F238E27FC236}">
                  <a16:creationId xmlns:a16="http://schemas.microsoft.com/office/drawing/2014/main" id="{0FDC77E0-E7FE-4B67-AABA-2B16704D2F45}"/>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4EB181F6-C6BC-4473-8B20-8218558081C9}"/>
                </a:ext>
              </a:extLst>
            </p:cNvPr>
            <p:cNvSpPr txBox="1">
              <a:spLocks noChangeArrowheads="1"/>
            </p:cNvSpPr>
            <p:nvPr/>
          </p:nvSpPr>
          <p:spPr bwMode="auto">
            <a:xfrm>
              <a:off x="1131573" y="385832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03</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sp>
        <p:nvSpPr>
          <p:cNvPr id="53" name="TextBox 52">
            <a:extLst>
              <a:ext uri="{FF2B5EF4-FFF2-40B4-BE49-F238E27FC236}">
                <a16:creationId xmlns:a16="http://schemas.microsoft.com/office/drawing/2014/main" id="{CB30A0AE-211E-40ED-88F6-D980EA0BF7C9}"/>
              </a:ext>
            </a:extLst>
          </p:cNvPr>
          <p:cNvSpPr txBox="1"/>
          <p:nvPr/>
        </p:nvSpPr>
        <p:spPr>
          <a:xfrm>
            <a:off x="5100433" y="4023360"/>
            <a:ext cx="1979280"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sp>
        <p:nvSpPr>
          <p:cNvPr id="54" name="Freeform 91">
            <a:extLst>
              <a:ext uri="{FF2B5EF4-FFF2-40B4-BE49-F238E27FC236}">
                <a16:creationId xmlns:a16="http://schemas.microsoft.com/office/drawing/2014/main" id="{FFF0571A-6EED-4684-88A8-958E58D2F8CE}"/>
              </a:ext>
            </a:extLst>
          </p:cNvPr>
          <p:cNvSpPr>
            <a:spLocks noEditPoints="1"/>
          </p:cNvSpPr>
          <p:nvPr/>
        </p:nvSpPr>
        <p:spPr bwMode="auto">
          <a:xfrm>
            <a:off x="5764447" y="3223092"/>
            <a:ext cx="658283" cy="658283"/>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TextBox 54">
            <a:extLst>
              <a:ext uri="{FF2B5EF4-FFF2-40B4-BE49-F238E27FC236}">
                <a16:creationId xmlns:a16="http://schemas.microsoft.com/office/drawing/2014/main" id="{B59EA4AF-A757-4BDA-A0EE-EC82792F5D6A}"/>
              </a:ext>
            </a:extLst>
          </p:cNvPr>
          <p:cNvSpPr txBox="1"/>
          <p:nvPr/>
        </p:nvSpPr>
        <p:spPr>
          <a:xfrm>
            <a:off x="374904" y="301752"/>
            <a:ext cx="3715188" cy="2092881"/>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56" name="TextBox 55">
            <a:extLst>
              <a:ext uri="{FF2B5EF4-FFF2-40B4-BE49-F238E27FC236}">
                <a16:creationId xmlns:a16="http://schemas.microsoft.com/office/drawing/2014/main" id="{5935D328-CB8A-4EC1-B68D-AD97B6DC3A59}"/>
              </a:ext>
            </a:extLst>
          </p:cNvPr>
          <p:cNvSpPr txBox="1"/>
          <p:nvPr/>
        </p:nvSpPr>
        <p:spPr>
          <a:xfrm>
            <a:off x="7727112" y="1404888"/>
            <a:ext cx="3507043" cy="1152623"/>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B2F3EB6D-ECA6-4BF6-B238-D7DBD21FF607}"/>
              </a:ext>
            </a:extLst>
          </p:cNvPr>
          <p:cNvSpPr txBox="1"/>
          <p:nvPr/>
        </p:nvSpPr>
        <p:spPr>
          <a:xfrm>
            <a:off x="9133796" y="2888199"/>
            <a:ext cx="3020019" cy="1514261"/>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42B87F4E-0DA8-44F0-B044-CE9FC515F864}"/>
              </a:ext>
            </a:extLst>
          </p:cNvPr>
          <p:cNvSpPr txBox="1"/>
          <p:nvPr/>
        </p:nvSpPr>
        <p:spPr>
          <a:xfrm>
            <a:off x="8447572" y="4930413"/>
            <a:ext cx="3020019" cy="1514261"/>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a:t>
            </a:r>
            <a:r>
              <a:rPr lang="en-US" sz="1500" dirty="0">
                <a:solidFill>
                  <a:srgbClr val="EF9D27"/>
                </a:solidFill>
                <a:latin typeface="Bernard MT Condensed" panose="02050806060905020404" pitchFamily="18" charset="0"/>
              </a:rPr>
              <a:t>03</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6EF25F73-62F3-4352-AC53-19CED573DD8B}"/>
              </a:ext>
            </a:extLst>
          </p:cNvPr>
          <p:cNvSpPr txBox="1"/>
          <p:nvPr/>
        </p:nvSpPr>
        <p:spPr>
          <a:xfrm>
            <a:off x="936797" y="5029200"/>
            <a:ext cx="3020019" cy="1514261"/>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a:t>
            </a:r>
            <a:r>
              <a:rPr lang="en-US" sz="1500" dirty="0">
                <a:solidFill>
                  <a:srgbClr val="D34132"/>
                </a:solidFill>
                <a:latin typeface="Bernard MT Condensed" panose="02050806060905020404" pitchFamily="18" charset="0"/>
              </a:rPr>
              <a:t>04</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27FB8448-DEF0-41EB-A0BE-69378AAB5D3B}"/>
              </a:ext>
            </a:extLst>
          </p:cNvPr>
          <p:cNvSpPr txBox="1"/>
          <p:nvPr/>
        </p:nvSpPr>
        <p:spPr>
          <a:xfrm>
            <a:off x="268966" y="3017520"/>
            <a:ext cx="3020019" cy="1514261"/>
          </a:xfrm>
          <a:prstGeom prst="rect">
            <a:avLst/>
          </a:prstGeom>
          <a:noFill/>
        </p:spPr>
        <p:txBody>
          <a:bodyPr wrap="square" rtlCol="0">
            <a:spAutoFit/>
          </a:bodyPr>
          <a:lstStyle/>
          <a:p>
            <a:pPr defTabSz="1219170">
              <a:spcBef>
                <a:spcPct val="20000"/>
              </a:spcBef>
              <a:defRPr/>
            </a:pPr>
            <a:r>
              <a:rPr lang="en-US" sz="1400" dirty="0">
                <a:solidFill>
                  <a:srgbClr val="205F79"/>
                </a:solidFill>
                <a:latin typeface="Bernard MT Condensed" panose="02050806060905020404" pitchFamily="18" charset="0"/>
              </a:rPr>
              <a:t>LOREM IPSUM </a:t>
            </a:r>
            <a:r>
              <a:rPr lang="en-US" sz="1500" dirty="0">
                <a:solidFill>
                  <a:srgbClr val="205F79"/>
                </a:solidFill>
                <a:latin typeface="Bernard MT Condensed" panose="02050806060905020404" pitchFamily="18" charset="0"/>
              </a:rPr>
              <a:t>05</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pic>
        <p:nvPicPr>
          <p:cNvPr id="39" name="Picture 38">
            <a:hlinkClick r:id="rId2"/>
            <a:extLst>
              <a:ext uri="{FF2B5EF4-FFF2-40B4-BE49-F238E27FC236}">
                <a16:creationId xmlns:a16="http://schemas.microsoft.com/office/drawing/2014/main" id="{0E3D8C93-84DF-4973-BA14-3A7838ADBE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244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1000"/>
                                        <p:tgtEl>
                                          <p:spTgt spid="55"/>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p:cTn id="16" dur="1000" fill="hold"/>
                                        <p:tgtEl>
                                          <p:spTgt spid="54"/>
                                        </p:tgtEl>
                                        <p:attrNameLst>
                                          <p:attrName>ppt_w</p:attrName>
                                        </p:attrNameLst>
                                      </p:cBhvr>
                                      <p:tavLst>
                                        <p:tav tm="0">
                                          <p:val>
                                            <p:fltVal val="0"/>
                                          </p:val>
                                        </p:tav>
                                        <p:tav tm="100000">
                                          <p:val>
                                            <p:strVal val="#ppt_w"/>
                                          </p:val>
                                        </p:tav>
                                      </p:tavLst>
                                    </p:anim>
                                    <p:anim calcmode="lin" valueType="num">
                                      <p:cBhvr>
                                        <p:cTn id="17" dur="1000" fill="hold"/>
                                        <p:tgtEl>
                                          <p:spTgt spid="54"/>
                                        </p:tgtEl>
                                        <p:attrNameLst>
                                          <p:attrName>ppt_h</p:attrName>
                                        </p:attrNameLst>
                                      </p:cBhvr>
                                      <p:tavLst>
                                        <p:tav tm="0">
                                          <p:val>
                                            <p:fltVal val="0"/>
                                          </p:val>
                                        </p:tav>
                                        <p:tav tm="100000">
                                          <p:val>
                                            <p:strVal val="#ppt_h"/>
                                          </p:val>
                                        </p:tav>
                                      </p:tavLst>
                                    </p:anim>
                                    <p:animEffect transition="in" filter="fade">
                                      <p:cBhvr>
                                        <p:cTn id="18" dur="1000"/>
                                        <p:tgtEl>
                                          <p:spTgt spid="5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 calcmode="lin" valueType="num">
                                      <p:cBhvr>
                                        <p:cTn id="21" dur="1000" fill="hold"/>
                                        <p:tgtEl>
                                          <p:spTgt spid="53"/>
                                        </p:tgtEl>
                                        <p:attrNameLst>
                                          <p:attrName>ppt_w</p:attrName>
                                        </p:attrNameLst>
                                      </p:cBhvr>
                                      <p:tavLst>
                                        <p:tav tm="0">
                                          <p:val>
                                            <p:fltVal val="0"/>
                                          </p:val>
                                        </p:tav>
                                        <p:tav tm="100000">
                                          <p:val>
                                            <p:strVal val="#ppt_w"/>
                                          </p:val>
                                        </p:tav>
                                      </p:tavLst>
                                    </p:anim>
                                    <p:anim calcmode="lin" valueType="num">
                                      <p:cBhvr>
                                        <p:cTn id="22" dur="1000" fill="hold"/>
                                        <p:tgtEl>
                                          <p:spTgt spid="53"/>
                                        </p:tgtEl>
                                        <p:attrNameLst>
                                          <p:attrName>ppt_h</p:attrName>
                                        </p:attrNameLst>
                                      </p:cBhvr>
                                      <p:tavLst>
                                        <p:tav tm="0">
                                          <p:val>
                                            <p:fltVal val="0"/>
                                          </p:val>
                                        </p:tav>
                                        <p:tav tm="100000">
                                          <p:val>
                                            <p:strVal val="#ppt_h"/>
                                          </p:val>
                                        </p:tav>
                                      </p:tavLst>
                                    </p:anim>
                                    <p:animEffect transition="in" filter="fade">
                                      <p:cBhvr>
                                        <p:cTn id="23" dur="1000"/>
                                        <p:tgtEl>
                                          <p:spTgt spid="53"/>
                                        </p:tgtEl>
                                      </p:cBhvr>
                                    </p:animEffect>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4000"/>
                            </p:stCondLst>
                            <p:childTnLst>
                              <p:par>
                                <p:cTn id="40" presetID="42" presetClass="entr" presetSubtype="0"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1000"/>
                                        <p:tgtEl>
                                          <p:spTgt spid="57"/>
                                        </p:tgtEl>
                                      </p:cBhvr>
                                    </p:animEffect>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fade">
                                      <p:cBhvr>
                                        <p:cTn id="57" dur="1000"/>
                                        <p:tgtEl>
                                          <p:spTgt spid="40"/>
                                        </p:tgtEl>
                                      </p:cBhvr>
                                    </p:animEffect>
                                    <p:anim calcmode="lin" valueType="num">
                                      <p:cBhvr>
                                        <p:cTn id="58" dur="1000" fill="hold"/>
                                        <p:tgtEl>
                                          <p:spTgt spid="40"/>
                                        </p:tgtEl>
                                        <p:attrNameLst>
                                          <p:attrName>ppt_x</p:attrName>
                                        </p:attrNameLst>
                                      </p:cBhvr>
                                      <p:tavLst>
                                        <p:tav tm="0">
                                          <p:val>
                                            <p:strVal val="#ppt_x"/>
                                          </p:val>
                                        </p:tav>
                                        <p:tav tm="100000">
                                          <p:val>
                                            <p:strVal val="#ppt_x"/>
                                          </p:val>
                                        </p:tav>
                                      </p:tavLst>
                                    </p:anim>
                                    <p:anim calcmode="lin" valueType="num">
                                      <p:cBhvr>
                                        <p:cTn id="59" dur="1000" fill="hold"/>
                                        <p:tgtEl>
                                          <p:spTgt spid="40"/>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22" presetClass="entr" presetSubtype="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Effect transition="in" filter="wipe(left)">
                                      <p:cBhvr>
                                        <p:cTn id="68" dur="1000"/>
                                        <p:tgtEl>
                                          <p:spTgt spid="58"/>
                                        </p:tgtEl>
                                      </p:cBhvr>
                                    </p:animEffect>
                                  </p:childTnLst>
                                </p:cTn>
                              </p:par>
                            </p:childTnLst>
                          </p:cTn>
                        </p:par>
                        <p:par>
                          <p:cTn id="69" fill="hold">
                            <p:stCondLst>
                              <p:cond delay="8000"/>
                            </p:stCondLst>
                            <p:childTnLst>
                              <p:par>
                                <p:cTn id="70" presetID="42" presetClass="entr" presetSubtype="0" fill="hold" grpId="0" nodeType="after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1000"/>
                                        <p:tgtEl>
                                          <p:spTgt spid="34"/>
                                        </p:tgtEl>
                                      </p:cBhvr>
                                    </p:animEffect>
                                    <p:anim calcmode="lin" valueType="num">
                                      <p:cBhvr>
                                        <p:cTn id="73" dur="1000" fill="hold"/>
                                        <p:tgtEl>
                                          <p:spTgt spid="34"/>
                                        </p:tgtEl>
                                        <p:attrNameLst>
                                          <p:attrName>ppt_x</p:attrName>
                                        </p:attrNameLst>
                                      </p:cBhvr>
                                      <p:tavLst>
                                        <p:tav tm="0">
                                          <p:val>
                                            <p:strVal val="#ppt_x"/>
                                          </p:val>
                                        </p:tav>
                                        <p:tav tm="100000">
                                          <p:val>
                                            <p:strVal val="#ppt_x"/>
                                          </p:val>
                                        </p:tav>
                                      </p:tavLst>
                                    </p:anim>
                                    <p:anim calcmode="lin" valueType="num">
                                      <p:cBhvr>
                                        <p:cTn id="74" dur="1000" fill="hold"/>
                                        <p:tgtEl>
                                          <p:spTgt spid="34"/>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35"/>
                                        </p:tgtEl>
                                        <p:attrNameLst>
                                          <p:attrName>style.visibility</p:attrName>
                                        </p:attrNameLst>
                                      </p:cBhvr>
                                      <p:to>
                                        <p:strVal val="visible"/>
                                      </p:to>
                                    </p:set>
                                    <p:animEffect transition="in" filter="fade">
                                      <p:cBhvr>
                                        <p:cTn id="77" dur="1000"/>
                                        <p:tgtEl>
                                          <p:spTgt spid="35"/>
                                        </p:tgtEl>
                                      </p:cBhvr>
                                    </p:animEffect>
                                    <p:anim calcmode="lin" valueType="num">
                                      <p:cBhvr>
                                        <p:cTn id="78" dur="1000" fill="hold"/>
                                        <p:tgtEl>
                                          <p:spTgt spid="35"/>
                                        </p:tgtEl>
                                        <p:attrNameLst>
                                          <p:attrName>ppt_x</p:attrName>
                                        </p:attrNameLst>
                                      </p:cBhvr>
                                      <p:tavLst>
                                        <p:tav tm="0">
                                          <p:val>
                                            <p:strVal val="#ppt_x"/>
                                          </p:val>
                                        </p:tav>
                                        <p:tav tm="100000">
                                          <p:val>
                                            <p:strVal val="#ppt_x"/>
                                          </p:val>
                                        </p:tav>
                                      </p:tavLst>
                                    </p:anim>
                                    <p:anim calcmode="lin" valueType="num">
                                      <p:cBhvr>
                                        <p:cTn id="79" dur="1000" fill="hold"/>
                                        <p:tgtEl>
                                          <p:spTgt spid="3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left)">
                                      <p:cBhvr>
                                        <p:cTn id="83" dur="1000"/>
                                        <p:tgtEl>
                                          <p:spTgt spid="59"/>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fade">
                                      <p:cBhvr>
                                        <p:cTn id="87" dur="1000"/>
                                        <p:tgtEl>
                                          <p:spTgt spid="28"/>
                                        </p:tgtEl>
                                      </p:cBhvr>
                                    </p:animEffect>
                                    <p:anim calcmode="lin" valueType="num">
                                      <p:cBhvr>
                                        <p:cTn id="88" dur="1000" fill="hold"/>
                                        <p:tgtEl>
                                          <p:spTgt spid="28"/>
                                        </p:tgtEl>
                                        <p:attrNameLst>
                                          <p:attrName>ppt_x</p:attrName>
                                        </p:attrNameLst>
                                      </p:cBhvr>
                                      <p:tavLst>
                                        <p:tav tm="0">
                                          <p:val>
                                            <p:strVal val="#ppt_x"/>
                                          </p:val>
                                        </p:tav>
                                        <p:tav tm="100000">
                                          <p:val>
                                            <p:strVal val="#ppt_x"/>
                                          </p:val>
                                        </p:tav>
                                      </p:tavLst>
                                    </p:anim>
                                    <p:anim calcmode="lin" valueType="num">
                                      <p:cBhvr>
                                        <p:cTn id="89" dur="1000" fill="hold"/>
                                        <p:tgtEl>
                                          <p:spTgt spid="28"/>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1000" fill="hold"/>
                                        <p:tgtEl>
                                          <p:spTgt spid="29"/>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22" presetClass="entr" presetSubtype="8" fill="hold" grpId="0" nodeType="afterEffect">
                                  <p:stCondLst>
                                    <p:cond delay="0"/>
                                  </p:stCondLst>
                                  <p:childTnLst>
                                    <p:set>
                                      <p:cBhvr>
                                        <p:cTn id="97" dur="1" fill="hold">
                                          <p:stCondLst>
                                            <p:cond delay="0"/>
                                          </p:stCondLst>
                                        </p:cTn>
                                        <p:tgtEl>
                                          <p:spTgt spid="60"/>
                                        </p:tgtEl>
                                        <p:attrNameLst>
                                          <p:attrName>style.visibility</p:attrName>
                                        </p:attrNameLst>
                                      </p:cBhvr>
                                      <p:to>
                                        <p:strVal val="visible"/>
                                      </p:to>
                                    </p:set>
                                    <p:animEffect transition="in" filter="wipe(left)">
                                      <p:cBhvr>
                                        <p:cTn id="98"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5" grpId="0" animBg="1"/>
      <p:bldP spid="22" grpId="0" animBg="1"/>
      <p:bldP spid="34" grpId="0" animBg="1"/>
      <p:bldP spid="40" grpId="0" animBg="1"/>
      <p:bldP spid="2" grpId="0" animBg="1"/>
      <p:bldP spid="53" grpId="0"/>
      <p:bldP spid="54" grpId="0" animBg="1"/>
      <p:bldP spid="55"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1484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2019-11-14T21:05:37Z</dcterms:modified>
</cp:coreProperties>
</file>