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46"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84154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Oval 27">
            <a:extLst>
              <a:ext uri="{FF2B5EF4-FFF2-40B4-BE49-F238E27FC236}">
                <a16:creationId xmlns:a16="http://schemas.microsoft.com/office/drawing/2014/main" id="{4A57BC18-5B4E-4B73-B6FB-E92F91827384}"/>
              </a:ext>
            </a:extLst>
          </p:cNvPr>
          <p:cNvSpPr>
            <a:spLocks noChangeAspect="1"/>
          </p:cNvSpPr>
          <p:nvPr/>
        </p:nvSpPr>
        <p:spPr>
          <a:xfrm>
            <a:off x="3447288" y="2770632"/>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26EFDA19-BE5B-4EB3-8FFF-4814DF54F81C}"/>
              </a:ext>
            </a:extLst>
          </p:cNvPr>
          <p:cNvSpPr>
            <a:spLocks noChangeAspect="1"/>
          </p:cNvSpPr>
          <p:nvPr/>
        </p:nvSpPr>
        <p:spPr>
          <a:xfrm>
            <a:off x="5212080" y="1536192"/>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C9B65551-FB49-48CE-B129-37F519D3D26E}"/>
              </a:ext>
            </a:extLst>
          </p:cNvPr>
          <p:cNvSpPr>
            <a:spLocks noChangeAspect="1"/>
          </p:cNvSpPr>
          <p:nvPr/>
        </p:nvSpPr>
        <p:spPr>
          <a:xfrm>
            <a:off x="6985738" y="2770513"/>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8E8AA85E-11A2-4DC7-994A-2EAA61B62CE3}"/>
              </a:ext>
            </a:extLst>
          </p:cNvPr>
          <p:cNvSpPr>
            <a:spLocks noChangeAspect="1"/>
          </p:cNvSpPr>
          <p:nvPr/>
        </p:nvSpPr>
        <p:spPr>
          <a:xfrm>
            <a:off x="4110111" y="4761325"/>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a:extLst>
              <a:ext uri="{FF2B5EF4-FFF2-40B4-BE49-F238E27FC236}">
                <a16:creationId xmlns:a16="http://schemas.microsoft.com/office/drawing/2014/main" id="{21ADC923-75C1-4F0B-8D54-EB9075F0E43E}"/>
              </a:ext>
            </a:extLst>
          </p:cNvPr>
          <p:cNvSpPr>
            <a:spLocks noChangeAspect="1"/>
          </p:cNvSpPr>
          <p:nvPr/>
        </p:nvSpPr>
        <p:spPr>
          <a:xfrm>
            <a:off x="6292952" y="4767037"/>
            <a:ext cx="1737360" cy="1737360"/>
          </a:xfrm>
          <a:prstGeom prst="ellipse">
            <a:avLst/>
          </a:prstGeom>
          <a:solidFill>
            <a:schemeClr val="bg1">
              <a:alpha val="50000"/>
            </a:schemeClr>
          </a:solidFill>
          <a:ln w="28575">
            <a:solidFill>
              <a:schemeClr val="bg1"/>
            </a:solidFill>
          </a:ln>
          <a:effectLst>
            <a:outerShdw blurRad="50800" dist="127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entagon 1">
            <a:extLst>
              <a:ext uri="{FF2B5EF4-FFF2-40B4-BE49-F238E27FC236}">
                <a16:creationId xmlns:a16="http://schemas.microsoft.com/office/drawing/2014/main" id="{4360815B-AD40-4194-8339-A71CFF0FDC6E}"/>
              </a:ext>
            </a:extLst>
          </p:cNvPr>
          <p:cNvSpPr>
            <a:spLocks noChangeAspect="1"/>
          </p:cNvSpPr>
          <p:nvPr/>
        </p:nvSpPr>
        <p:spPr>
          <a:xfrm>
            <a:off x="4529922" y="2524210"/>
            <a:ext cx="3108960" cy="2878007"/>
          </a:xfrm>
          <a:prstGeom prst="pentagon">
            <a:avLst/>
          </a:prstGeom>
          <a:solidFill>
            <a:schemeClr val="bg1"/>
          </a:solidFill>
          <a:ln>
            <a:noFill/>
          </a:ln>
          <a:effectLst>
            <a:outerShdw blurRad="63500" sx="102000" sy="102000" algn="ctr"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6C65C7E0-344F-44EB-B23A-13AF841A9F7D}"/>
              </a:ext>
            </a:extLst>
          </p:cNvPr>
          <p:cNvGrpSpPr>
            <a:grpSpLocks noChangeAspect="1"/>
          </p:cNvGrpSpPr>
          <p:nvPr/>
        </p:nvGrpSpPr>
        <p:grpSpPr>
          <a:xfrm>
            <a:off x="3664458" y="2987803"/>
            <a:ext cx="1303020" cy="1303018"/>
            <a:chOff x="960120" y="3627934"/>
            <a:chExt cx="1097280" cy="1097278"/>
          </a:xfrm>
          <a:effectLst>
            <a:outerShdw blurRad="50800" dist="38100" algn="l" rotWithShape="0">
              <a:prstClr val="black">
                <a:alpha val="40000"/>
              </a:prstClr>
            </a:outerShdw>
          </a:effectLst>
        </p:grpSpPr>
        <p:sp>
          <p:nvSpPr>
            <p:cNvPr id="30" name="Oval 29">
              <a:extLst>
                <a:ext uri="{FF2B5EF4-FFF2-40B4-BE49-F238E27FC236}">
                  <a16:creationId xmlns:a16="http://schemas.microsoft.com/office/drawing/2014/main" id="{7C42CF3A-D1C3-4C1B-96E1-7B434DDFDC6A}"/>
                </a:ext>
              </a:extLst>
            </p:cNvPr>
            <p:cNvSpPr>
              <a:spLocks noChangeAspect="1"/>
            </p:cNvSpPr>
            <p:nvPr/>
          </p:nvSpPr>
          <p:spPr>
            <a:xfrm>
              <a:off x="960120" y="3627934"/>
              <a:ext cx="1097280" cy="1097278"/>
            </a:xfrm>
            <a:prstGeom prst="ellipse">
              <a:avLst/>
            </a:prstGeom>
            <a:solidFill>
              <a:srgbClr val="205F79"/>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08BF99BF-6D91-4238-803A-8A8040997A10}"/>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 Box 10">
              <a:extLst>
                <a:ext uri="{FF2B5EF4-FFF2-40B4-BE49-F238E27FC236}">
                  <a16:creationId xmlns:a16="http://schemas.microsoft.com/office/drawing/2014/main" id="{FB5BCD07-45A2-4FE7-A180-14A8056FBF90}"/>
                </a:ext>
              </a:extLst>
            </p:cNvPr>
            <p:cNvSpPr txBox="1">
              <a:spLocks noChangeArrowheads="1"/>
            </p:cNvSpPr>
            <p:nvPr/>
          </p:nvSpPr>
          <p:spPr bwMode="auto">
            <a:xfrm>
              <a:off x="1118044" y="3860864"/>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05</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9" name="Group 8">
            <a:extLst>
              <a:ext uri="{FF2B5EF4-FFF2-40B4-BE49-F238E27FC236}">
                <a16:creationId xmlns:a16="http://schemas.microsoft.com/office/drawing/2014/main" id="{787AA491-7A1B-4958-BD44-EE871326E448}"/>
              </a:ext>
            </a:extLst>
          </p:cNvPr>
          <p:cNvGrpSpPr>
            <a:grpSpLocks noChangeAspect="1"/>
          </p:cNvGrpSpPr>
          <p:nvPr/>
        </p:nvGrpSpPr>
        <p:grpSpPr>
          <a:xfrm>
            <a:off x="5429250" y="1753363"/>
            <a:ext cx="1303020" cy="1303018"/>
            <a:chOff x="960120" y="3627934"/>
            <a:chExt cx="1097280" cy="1097278"/>
          </a:xfrm>
          <a:effectLst>
            <a:outerShdw blurRad="50800" dist="38100" dir="5400000" algn="t" rotWithShape="0">
              <a:prstClr val="black">
                <a:alpha val="40000"/>
              </a:prstClr>
            </a:outerShdw>
          </a:effectLst>
        </p:grpSpPr>
        <p:sp>
          <p:nvSpPr>
            <p:cNvPr id="10" name="Oval 9">
              <a:extLst>
                <a:ext uri="{FF2B5EF4-FFF2-40B4-BE49-F238E27FC236}">
                  <a16:creationId xmlns:a16="http://schemas.microsoft.com/office/drawing/2014/main" id="{E27EF330-577E-4146-91A6-B810AAEB0995}"/>
                </a:ext>
              </a:extLst>
            </p:cNvPr>
            <p:cNvSpPr>
              <a:spLocks noChangeAspect="1"/>
            </p:cNvSpPr>
            <p:nvPr/>
          </p:nvSpPr>
          <p:spPr>
            <a:xfrm>
              <a:off x="960120" y="3627934"/>
              <a:ext cx="1097280" cy="1097278"/>
            </a:xfrm>
            <a:prstGeom prst="ellipse">
              <a:avLst/>
            </a:prstGeom>
            <a:solidFill>
              <a:srgbClr val="34738D"/>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5">
              <a:extLst>
                <a:ext uri="{FF2B5EF4-FFF2-40B4-BE49-F238E27FC236}">
                  <a16:creationId xmlns:a16="http://schemas.microsoft.com/office/drawing/2014/main" id="{BDDCC808-B678-406C-96F5-D3CF1575EB4F}"/>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Box 10">
              <a:extLst>
                <a:ext uri="{FF2B5EF4-FFF2-40B4-BE49-F238E27FC236}">
                  <a16:creationId xmlns:a16="http://schemas.microsoft.com/office/drawing/2014/main" id="{DBC98008-6431-4079-98AE-69A1B12F8573}"/>
                </a:ext>
              </a:extLst>
            </p:cNvPr>
            <p:cNvSpPr txBox="1">
              <a:spLocks noChangeArrowheads="1"/>
            </p:cNvSpPr>
            <p:nvPr/>
          </p:nvSpPr>
          <p:spPr bwMode="auto">
            <a:xfrm>
              <a:off x="1143000" y="381979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01</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23" name="Group 22">
            <a:extLst>
              <a:ext uri="{FF2B5EF4-FFF2-40B4-BE49-F238E27FC236}">
                <a16:creationId xmlns:a16="http://schemas.microsoft.com/office/drawing/2014/main" id="{B1DA000D-DB87-45DA-975C-74A3DBBC6422}"/>
              </a:ext>
            </a:extLst>
          </p:cNvPr>
          <p:cNvGrpSpPr>
            <a:grpSpLocks noChangeAspect="1"/>
          </p:cNvGrpSpPr>
          <p:nvPr/>
        </p:nvGrpSpPr>
        <p:grpSpPr>
          <a:xfrm>
            <a:off x="7202908" y="2987684"/>
            <a:ext cx="1303020" cy="1303018"/>
            <a:chOff x="960120" y="3627934"/>
            <a:chExt cx="1097280" cy="1097278"/>
          </a:xfrm>
          <a:effectLst>
            <a:outerShdw blurRad="50800" dist="38100" dir="10800000" algn="r" rotWithShape="0">
              <a:prstClr val="black">
                <a:alpha val="40000"/>
              </a:prstClr>
            </a:outerShdw>
          </a:effectLst>
        </p:grpSpPr>
        <p:sp>
          <p:nvSpPr>
            <p:cNvPr id="24" name="Oval 23">
              <a:extLst>
                <a:ext uri="{FF2B5EF4-FFF2-40B4-BE49-F238E27FC236}">
                  <a16:creationId xmlns:a16="http://schemas.microsoft.com/office/drawing/2014/main" id="{B216ECD4-5C2C-45A5-AC26-24F13A42B59A}"/>
                </a:ext>
              </a:extLst>
            </p:cNvPr>
            <p:cNvSpPr>
              <a:spLocks noChangeAspect="1"/>
            </p:cNvSpPr>
            <p:nvPr/>
          </p:nvSpPr>
          <p:spPr>
            <a:xfrm>
              <a:off x="960120" y="3627934"/>
              <a:ext cx="1097280" cy="1097278"/>
            </a:xfrm>
            <a:prstGeom prst="ellipse">
              <a:avLst/>
            </a:prstGeom>
            <a:solidFill>
              <a:srgbClr val="189A80"/>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Freeform 5">
              <a:extLst>
                <a:ext uri="{FF2B5EF4-FFF2-40B4-BE49-F238E27FC236}">
                  <a16:creationId xmlns:a16="http://schemas.microsoft.com/office/drawing/2014/main" id="{2F2C5DDF-A2EC-41C7-AB27-077D51A03905}"/>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 Box 10">
              <a:extLst>
                <a:ext uri="{FF2B5EF4-FFF2-40B4-BE49-F238E27FC236}">
                  <a16:creationId xmlns:a16="http://schemas.microsoft.com/office/drawing/2014/main" id="{EF69BE98-1E38-460F-8C4D-DAAE813AEE81}"/>
                </a:ext>
              </a:extLst>
            </p:cNvPr>
            <p:cNvSpPr txBox="1">
              <a:spLocks noChangeArrowheads="1"/>
            </p:cNvSpPr>
            <p:nvPr/>
          </p:nvSpPr>
          <p:spPr bwMode="auto">
            <a:xfrm>
              <a:off x="1143000" y="3860965"/>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02</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35" name="Group 34">
            <a:extLst>
              <a:ext uri="{FF2B5EF4-FFF2-40B4-BE49-F238E27FC236}">
                <a16:creationId xmlns:a16="http://schemas.microsoft.com/office/drawing/2014/main" id="{F6C297F4-2FC0-44AB-80B2-8A46C7FE5EA1}"/>
              </a:ext>
            </a:extLst>
          </p:cNvPr>
          <p:cNvGrpSpPr>
            <a:grpSpLocks noChangeAspect="1"/>
          </p:cNvGrpSpPr>
          <p:nvPr/>
        </p:nvGrpSpPr>
        <p:grpSpPr>
          <a:xfrm>
            <a:off x="4327281" y="4978496"/>
            <a:ext cx="1303020" cy="1303018"/>
            <a:chOff x="960120" y="3627934"/>
            <a:chExt cx="1097280" cy="1097278"/>
          </a:xfrm>
          <a:effectLst>
            <a:outerShdw blurRad="50800" dist="38100" dir="18900000" algn="bl" rotWithShape="0">
              <a:prstClr val="black">
                <a:alpha val="40000"/>
              </a:prstClr>
            </a:outerShdw>
          </a:effectLst>
        </p:grpSpPr>
        <p:sp>
          <p:nvSpPr>
            <p:cNvPr id="36" name="Oval 35">
              <a:extLst>
                <a:ext uri="{FF2B5EF4-FFF2-40B4-BE49-F238E27FC236}">
                  <a16:creationId xmlns:a16="http://schemas.microsoft.com/office/drawing/2014/main" id="{BDEF4966-EB9E-4246-A725-A47A50621B55}"/>
                </a:ext>
              </a:extLst>
            </p:cNvPr>
            <p:cNvSpPr>
              <a:spLocks noChangeAspect="1"/>
            </p:cNvSpPr>
            <p:nvPr/>
          </p:nvSpPr>
          <p:spPr>
            <a:xfrm>
              <a:off x="960120" y="3627934"/>
              <a:ext cx="1097280" cy="1097278"/>
            </a:xfrm>
            <a:prstGeom prst="ellipse">
              <a:avLst/>
            </a:prstGeom>
            <a:solidFill>
              <a:srgbClr val="D34132"/>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Freeform 5">
              <a:extLst>
                <a:ext uri="{FF2B5EF4-FFF2-40B4-BE49-F238E27FC236}">
                  <a16:creationId xmlns:a16="http://schemas.microsoft.com/office/drawing/2014/main" id="{47A88887-89A5-49B7-81FF-AEEB36A5705E}"/>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1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8" name="Text Box 10">
              <a:extLst>
                <a:ext uri="{FF2B5EF4-FFF2-40B4-BE49-F238E27FC236}">
                  <a16:creationId xmlns:a16="http://schemas.microsoft.com/office/drawing/2014/main" id="{2BBF976C-7FAA-40B3-936A-3101E2E2B140}"/>
                </a:ext>
              </a:extLst>
            </p:cNvPr>
            <p:cNvSpPr txBox="1">
              <a:spLocks noChangeArrowheads="1"/>
            </p:cNvSpPr>
            <p:nvPr/>
          </p:nvSpPr>
          <p:spPr bwMode="auto">
            <a:xfrm>
              <a:off x="1124491" y="386313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04</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grpSp>
        <p:nvGrpSpPr>
          <p:cNvPr id="41" name="Group 40">
            <a:extLst>
              <a:ext uri="{FF2B5EF4-FFF2-40B4-BE49-F238E27FC236}">
                <a16:creationId xmlns:a16="http://schemas.microsoft.com/office/drawing/2014/main" id="{0C2C2B88-DF07-4D49-A9A3-B86C51EA3893}"/>
              </a:ext>
            </a:extLst>
          </p:cNvPr>
          <p:cNvGrpSpPr>
            <a:grpSpLocks noChangeAspect="1"/>
          </p:cNvGrpSpPr>
          <p:nvPr/>
        </p:nvGrpSpPr>
        <p:grpSpPr>
          <a:xfrm>
            <a:off x="6510122" y="4984208"/>
            <a:ext cx="1303020" cy="1303018"/>
            <a:chOff x="960120" y="3627934"/>
            <a:chExt cx="1097280" cy="1097278"/>
          </a:xfrm>
          <a:effectLst>
            <a:outerShdw blurRad="50800" dist="38100" dir="13500000" algn="br" rotWithShape="0">
              <a:prstClr val="black">
                <a:alpha val="40000"/>
              </a:prstClr>
            </a:outerShdw>
          </a:effectLst>
        </p:grpSpPr>
        <p:sp>
          <p:nvSpPr>
            <p:cNvPr id="42" name="Oval 41">
              <a:extLst>
                <a:ext uri="{FF2B5EF4-FFF2-40B4-BE49-F238E27FC236}">
                  <a16:creationId xmlns:a16="http://schemas.microsoft.com/office/drawing/2014/main" id="{EE3F3B04-0736-4FB6-A809-1B45C53AAA97}"/>
                </a:ext>
              </a:extLst>
            </p:cNvPr>
            <p:cNvSpPr>
              <a:spLocks noChangeAspect="1"/>
            </p:cNvSpPr>
            <p:nvPr/>
          </p:nvSpPr>
          <p:spPr>
            <a:xfrm>
              <a:off x="960120" y="3627934"/>
              <a:ext cx="1097280" cy="1097278"/>
            </a:xfrm>
            <a:prstGeom prst="ellipse">
              <a:avLst/>
            </a:prstGeom>
            <a:solidFill>
              <a:srgbClr val="EF9D27"/>
            </a:solidFill>
            <a:ln>
              <a:noFill/>
            </a:ln>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Freeform 5">
              <a:extLst>
                <a:ext uri="{FF2B5EF4-FFF2-40B4-BE49-F238E27FC236}">
                  <a16:creationId xmlns:a16="http://schemas.microsoft.com/office/drawing/2014/main" id="{0FDC77E0-E7FE-4B67-AABA-2B16704D2F45}"/>
                </a:ext>
              </a:extLst>
            </p:cNvPr>
            <p:cNvSpPr>
              <a:spLocks noChangeAspect="1"/>
            </p:cNvSpPr>
            <p:nvPr/>
          </p:nvSpPr>
          <p:spPr>
            <a:xfrm>
              <a:off x="978408" y="3627934"/>
              <a:ext cx="822960" cy="566120"/>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chemeClr val="bg1">
                <a:alpha val="2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4EB181F6-C6BC-4473-8B20-8218558081C9}"/>
                </a:ext>
              </a:extLst>
            </p:cNvPr>
            <p:cNvSpPr txBox="1">
              <a:spLocks noChangeArrowheads="1"/>
            </p:cNvSpPr>
            <p:nvPr/>
          </p:nvSpPr>
          <p:spPr bwMode="auto">
            <a:xfrm>
              <a:off x="1131573" y="3858327"/>
              <a:ext cx="731520" cy="622033"/>
            </a:xfrm>
            <a:prstGeom prst="rect">
              <a:avLst/>
            </a:prstGeom>
            <a:noFill/>
            <a:ln w="9525">
              <a:noFill/>
              <a:miter lim="800000"/>
              <a:headEnd/>
              <a:tailEnd/>
            </a:ln>
            <a:effectLst/>
            <a:scene3d>
              <a:camera prst="orthographicFront">
                <a:rot lat="0" lon="0" rev="0"/>
              </a:camera>
              <a:lightRig rig="brightRoom" dir="t">
                <a:rot lat="0" lon="0" rev="600000"/>
              </a:lightRig>
            </a:scene3d>
            <a:sp3d prstMaterial="metal">
              <a:bevelT w="38100" h="57150" prst="angle"/>
            </a:sp3d>
          </p:spPr>
          <p:txBody>
            <a:bodyPr wrap="square" lIns="60960" tIns="30480" rIns="60960" bIns="30480">
              <a:spAutoFit/>
            </a:bodyPr>
            <a:lstStyle/>
            <a:p>
              <a:pPr algn="ctr"/>
              <a:r>
                <a:rPr lang="en-US" sz="3200" dirty="0">
                  <a:solidFill>
                    <a:schemeClr val="bg1"/>
                  </a:solidFill>
                  <a:latin typeface="Bernard MT Condensed" panose="02050806060905020404" pitchFamily="18" charset="0"/>
                </a:rPr>
                <a:t>03</a:t>
              </a:r>
            </a:p>
            <a:p>
              <a:pPr algn="ctr"/>
              <a:r>
                <a:rPr lang="en-US" sz="1200" b="1" dirty="0">
                  <a:solidFill>
                    <a:schemeClr val="bg1"/>
                  </a:solidFill>
                </a:rPr>
                <a:t>OPTION</a:t>
              </a:r>
              <a:endParaRPr lang="en-US" sz="1200" dirty="0">
                <a:solidFill>
                  <a:schemeClr val="bg1"/>
                </a:solidFill>
                <a:latin typeface="Bernard MT Condensed" panose="02050806060905020404" pitchFamily="18" charset="0"/>
              </a:endParaRPr>
            </a:p>
          </p:txBody>
        </p:sp>
      </p:grpSp>
      <p:sp>
        <p:nvSpPr>
          <p:cNvPr id="53" name="TextBox 52">
            <a:extLst>
              <a:ext uri="{FF2B5EF4-FFF2-40B4-BE49-F238E27FC236}">
                <a16:creationId xmlns:a16="http://schemas.microsoft.com/office/drawing/2014/main" id="{CB30A0AE-211E-40ED-88F6-D980EA0BF7C9}"/>
              </a:ext>
            </a:extLst>
          </p:cNvPr>
          <p:cNvSpPr txBox="1"/>
          <p:nvPr/>
        </p:nvSpPr>
        <p:spPr>
          <a:xfrm>
            <a:off x="5100433" y="4023360"/>
            <a:ext cx="1979280" cy="852541"/>
          </a:xfrm>
          <a:prstGeom prst="rect">
            <a:avLst/>
          </a:prstGeom>
          <a:noFill/>
        </p:spPr>
        <p:txBody>
          <a:bodyPr wrap="square" rtlCol="0">
            <a:spAutoFit/>
          </a:bodyPr>
          <a:lstStyle/>
          <a:p>
            <a:pPr algn="ctr" defTabSz="1219170">
              <a:spcBef>
                <a:spcPct val="20000"/>
              </a:spcBef>
              <a:defRPr/>
            </a:pPr>
            <a:r>
              <a:rPr lang="en-US" sz="1400" dirty="0">
                <a:solidFill>
                  <a:srgbClr val="454545"/>
                </a:solidFill>
                <a:latin typeface="Bernard MT Condensed" panose="02050806060905020404" pitchFamily="18" charset="0"/>
              </a:rPr>
              <a:t>LOREM IPSUM DOLOR</a:t>
            </a:r>
          </a:p>
          <a:p>
            <a:pPr algn="ctr" defTabSz="1219170">
              <a:spcBef>
                <a:spcPct val="20000"/>
              </a:spcBef>
              <a:defRPr/>
            </a:pPr>
            <a:endParaRPr lang="en-US" sz="200" b="1" dirty="0">
              <a:solidFill>
                <a:srgbClr val="454545"/>
              </a:solidFill>
              <a:latin typeface="Candara" panose="020E0502030303020204" pitchFamily="34" charset="0"/>
            </a:endParaRPr>
          </a:p>
          <a:p>
            <a:pPr algn="ctr"/>
            <a:r>
              <a:rPr lang="en-US" sz="1100" dirty="0">
                <a:solidFill>
                  <a:srgbClr val="454545"/>
                </a:solidFill>
                <a:latin typeface="Candara" panose="020E0502030303020204" pitchFamily="34" charset="0"/>
              </a:rPr>
              <a:t>Lorem ipsum dolor sit amet, consectetur adipiscing elit, sed do eiusmod.</a:t>
            </a:r>
          </a:p>
        </p:txBody>
      </p:sp>
      <p:sp>
        <p:nvSpPr>
          <p:cNvPr id="54" name="Freeform 91">
            <a:extLst>
              <a:ext uri="{FF2B5EF4-FFF2-40B4-BE49-F238E27FC236}">
                <a16:creationId xmlns:a16="http://schemas.microsoft.com/office/drawing/2014/main" id="{FFF0571A-6EED-4684-88A8-958E58D2F8CE}"/>
              </a:ext>
            </a:extLst>
          </p:cNvPr>
          <p:cNvSpPr>
            <a:spLocks noEditPoints="1"/>
          </p:cNvSpPr>
          <p:nvPr/>
        </p:nvSpPr>
        <p:spPr bwMode="auto">
          <a:xfrm>
            <a:off x="5764447" y="3223092"/>
            <a:ext cx="658283" cy="658283"/>
          </a:xfrm>
          <a:custGeom>
            <a:avLst/>
            <a:gdLst/>
            <a:ahLst/>
            <a:cxnLst>
              <a:cxn ang="0">
                <a:pos x="0" y="31"/>
              </a:cxn>
              <a:cxn ang="0">
                <a:pos x="41" y="22"/>
              </a:cxn>
              <a:cxn ang="0">
                <a:pos x="45" y="20"/>
              </a:cxn>
              <a:cxn ang="0">
                <a:pos x="49" y="19"/>
              </a:cxn>
              <a:cxn ang="0">
                <a:pos x="48" y="17"/>
              </a:cxn>
              <a:cxn ang="0">
                <a:pos x="45" y="15"/>
              </a:cxn>
              <a:cxn ang="0">
                <a:pos x="43" y="15"/>
              </a:cxn>
              <a:cxn ang="0">
                <a:pos x="42" y="14"/>
              </a:cxn>
              <a:cxn ang="0">
                <a:pos x="38" y="12"/>
              </a:cxn>
              <a:cxn ang="0">
                <a:pos x="38" y="16"/>
              </a:cxn>
              <a:cxn ang="0">
                <a:pos x="37" y="19"/>
              </a:cxn>
              <a:cxn ang="0">
                <a:pos x="33" y="17"/>
              </a:cxn>
              <a:cxn ang="0">
                <a:pos x="29" y="15"/>
              </a:cxn>
              <a:cxn ang="0">
                <a:pos x="30" y="11"/>
              </a:cxn>
              <a:cxn ang="0">
                <a:pos x="35" y="10"/>
              </a:cxn>
              <a:cxn ang="0">
                <a:pos x="34" y="8"/>
              </a:cxn>
              <a:cxn ang="0">
                <a:pos x="31" y="9"/>
              </a:cxn>
              <a:cxn ang="0">
                <a:pos x="27" y="6"/>
              </a:cxn>
              <a:cxn ang="0">
                <a:pos x="28" y="9"/>
              </a:cxn>
              <a:cxn ang="0">
                <a:pos x="26" y="9"/>
              </a:cxn>
              <a:cxn ang="0">
                <a:pos x="23" y="7"/>
              </a:cxn>
              <a:cxn ang="0">
                <a:pos x="21" y="8"/>
              </a:cxn>
              <a:cxn ang="0">
                <a:pos x="23" y="9"/>
              </a:cxn>
              <a:cxn ang="0">
                <a:pos x="22" y="10"/>
              </a:cxn>
              <a:cxn ang="0">
                <a:pos x="10" y="18"/>
              </a:cxn>
              <a:cxn ang="0">
                <a:pos x="11" y="19"/>
              </a:cxn>
              <a:cxn ang="0">
                <a:pos x="13" y="22"/>
              </a:cxn>
              <a:cxn ang="0">
                <a:pos x="12" y="26"/>
              </a:cxn>
              <a:cxn ang="0">
                <a:pos x="15" y="30"/>
              </a:cxn>
              <a:cxn ang="0">
                <a:pos x="18" y="35"/>
              </a:cxn>
              <a:cxn ang="0">
                <a:pos x="19" y="37"/>
              </a:cxn>
              <a:cxn ang="0">
                <a:pos x="17" y="32"/>
              </a:cxn>
              <a:cxn ang="0">
                <a:pos x="21" y="37"/>
              </a:cxn>
              <a:cxn ang="0">
                <a:pos x="25" y="41"/>
              </a:cxn>
              <a:cxn ang="0">
                <a:pos x="30" y="44"/>
              </a:cxn>
              <a:cxn ang="0">
                <a:pos x="35" y="47"/>
              </a:cxn>
              <a:cxn ang="0">
                <a:pos x="36" y="47"/>
              </a:cxn>
              <a:cxn ang="0">
                <a:pos x="34" y="43"/>
              </a:cxn>
              <a:cxn ang="0">
                <a:pos x="32" y="42"/>
              </a:cxn>
              <a:cxn ang="0">
                <a:pos x="32" y="39"/>
              </a:cxn>
              <a:cxn ang="0">
                <a:pos x="28" y="41"/>
              </a:cxn>
              <a:cxn ang="0">
                <a:pos x="27" y="34"/>
              </a:cxn>
              <a:cxn ang="0">
                <a:pos x="30" y="34"/>
              </a:cxn>
              <a:cxn ang="0">
                <a:pos x="32" y="33"/>
              </a:cxn>
              <a:cxn ang="0">
                <a:pos x="35" y="34"/>
              </a:cxn>
              <a:cxn ang="0">
                <a:pos x="36" y="33"/>
              </a:cxn>
              <a:cxn ang="0">
                <a:pos x="38" y="29"/>
              </a:cxn>
              <a:cxn ang="0">
                <a:pos x="38" y="28"/>
              </a:cxn>
              <a:cxn ang="0">
                <a:pos x="41" y="26"/>
              </a:cxn>
              <a:cxn ang="0">
                <a:pos x="43" y="23"/>
              </a:cxn>
              <a:cxn ang="0">
                <a:pos x="44" y="22"/>
              </a:cxn>
              <a:cxn ang="0">
                <a:pos x="41" y="22"/>
              </a:cxn>
              <a:cxn ang="0">
                <a:pos x="48" y="48"/>
              </a:cxn>
              <a:cxn ang="0">
                <a:pos x="44" y="47"/>
              </a:cxn>
              <a:cxn ang="0">
                <a:pos x="41" y="47"/>
              </a:cxn>
              <a:cxn ang="0">
                <a:pos x="38" y="46"/>
              </a:cxn>
              <a:cxn ang="0">
                <a:pos x="37" y="50"/>
              </a:cxn>
              <a:cxn ang="0">
                <a:pos x="36" y="54"/>
              </a:cxn>
              <a:cxn ang="0">
                <a:pos x="50" y="49"/>
              </a:cxn>
            </a:cxnLst>
            <a:rect l="0" t="0" r="r" b="b"/>
            <a:pathLst>
              <a:path w="62" h="62">
                <a:moveTo>
                  <a:pt x="62" y="31"/>
                </a:moveTo>
                <a:cubicBezTo>
                  <a:pt x="62" y="48"/>
                  <a:pt x="48" y="62"/>
                  <a:pt x="31" y="62"/>
                </a:cubicBezTo>
                <a:cubicBezTo>
                  <a:pt x="14" y="62"/>
                  <a:pt x="0" y="48"/>
                  <a:pt x="0" y="31"/>
                </a:cubicBezTo>
                <a:cubicBezTo>
                  <a:pt x="0" y="14"/>
                  <a:pt x="14" y="0"/>
                  <a:pt x="31" y="0"/>
                </a:cubicBezTo>
                <a:cubicBezTo>
                  <a:pt x="48" y="0"/>
                  <a:pt x="62" y="14"/>
                  <a:pt x="62" y="31"/>
                </a:cubicBezTo>
                <a:close/>
                <a:moveTo>
                  <a:pt x="41" y="22"/>
                </a:moveTo>
                <a:cubicBezTo>
                  <a:pt x="42" y="22"/>
                  <a:pt x="42" y="21"/>
                  <a:pt x="42" y="21"/>
                </a:cubicBezTo>
                <a:cubicBezTo>
                  <a:pt x="42" y="21"/>
                  <a:pt x="42" y="21"/>
                  <a:pt x="43" y="21"/>
                </a:cubicBezTo>
                <a:cubicBezTo>
                  <a:pt x="43" y="20"/>
                  <a:pt x="44" y="20"/>
                  <a:pt x="45" y="20"/>
                </a:cubicBezTo>
                <a:cubicBezTo>
                  <a:pt x="46" y="20"/>
                  <a:pt x="46" y="20"/>
                  <a:pt x="47" y="21"/>
                </a:cubicBezTo>
                <a:cubicBezTo>
                  <a:pt x="47" y="20"/>
                  <a:pt x="48" y="20"/>
                  <a:pt x="48" y="20"/>
                </a:cubicBezTo>
                <a:cubicBezTo>
                  <a:pt x="48" y="19"/>
                  <a:pt x="49" y="19"/>
                  <a:pt x="49" y="19"/>
                </a:cubicBezTo>
                <a:cubicBezTo>
                  <a:pt x="49" y="19"/>
                  <a:pt x="49" y="18"/>
                  <a:pt x="49" y="18"/>
                </a:cubicBezTo>
                <a:cubicBezTo>
                  <a:pt x="49" y="18"/>
                  <a:pt x="48" y="18"/>
                  <a:pt x="48" y="17"/>
                </a:cubicBezTo>
                <a:cubicBezTo>
                  <a:pt x="48" y="17"/>
                  <a:pt x="48" y="17"/>
                  <a:pt x="48" y="17"/>
                </a:cubicBezTo>
                <a:cubicBezTo>
                  <a:pt x="48" y="17"/>
                  <a:pt x="47" y="17"/>
                  <a:pt x="47" y="17"/>
                </a:cubicBezTo>
                <a:cubicBezTo>
                  <a:pt x="46" y="17"/>
                  <a:pt x="46" y="16"/>
                  <a:pt x="46" y="16"/>
                </a:cubicBezTo>
                <a:cubicBezTo>
                  <a:pt x="46" y="15"/>
                  <a:pt x="45" y="15"/>
                  <a:pt x="45" y="15"/>
                </a:cubicBezTo>
                <a:cubicBezTo>
                  <a:pt x="45" y="15"/>
                  <a:pt x="45" y="14"/>
                  <a:pt x="45" y="14"/>
                </a:cubicBezTo>
                <a:cubicBezTo>
                  <a:pt x="44" y="14"/>
                  <a:pt x="44" y="15"/>
                  <a:pt x="44" y="15"/>
                </a:cubicBezTo>
                <a:cubicBezTo>
                  <a:pt x="43" y="15"/>
                  <a:pt x="43" y="15"/>
                  <a:pt x="43" y="15"/>
                </a:cubicBezTo>
                <a:cubicBezTo>
                  <a:pt x="43" y="15"/>
                  <a:pt x="43" y="15"/>
                  <a:pt x="42" y="15"/>
                </a:cubicBezTo>
                <a:cubicBezTo>
                  <a:pt x="43" y="15"/>
                  <a:pt x="42" y="15"/>
                  <a:pt x="42" y="15"/>
                </a:cubicBezTo>
                <a:cubicBezTo>
                  <a:pt x="42" y="14"/>
                  <a:pt x="42" y="14"/>
                  <a:pt x="42" y="14"/>
                </a:cubicBezTo>
                <a:cubicBezTo>
                  <a:pt x="42" y="14"/>
                  <a:pt x="42" y="14"/>
                  <a:pt x="42" y="14"/>
                </a:cubicBezTo>
                <a:cubicBezTo>
                  <a:pt x="42" y="13"/>
                  <a:pt x="41" y="13"/>
                  <a:pt x="40" y="13"/>
                </a:cubicBezTo>
                <a:cubicBezTo>
                  <a:pt x="40" y="12"/>
                  <a:pt x="38" y="12"/>
                  <a:pt x="38" y="12"/>
                </a:cubicBezTo>
                <a:cubicBezTo>
                  <a:pt x="37" y="13"/>
                  <a:pt x="38" y="13"/>
                  <a:pt x="38" y="14"/>
                </a:cubicBezTo>
                <a:cubicBezTo>
                  <a:pt x="38" y="14"/>
                  <a:pt x="37" y="14"/>
                  <a:pt x="37" y="15"/>
                </a:cubicBezTo>
                <a:cubicBezTo>
                  <a:pt x="37" y="15"/>
                  <a:pt x="38" y="15"/>
                  <a:pt x="38" y="16"/>
                </a:cubicBezTo>
                <a:cubicBezTo>
                  <a:pt x="38" y="17"/>
                  <a:pt x="37" y="17"/>
                  <a:pt x="37" y="17"/>
                </a:cubicBezTo>
                <a:cubicBezTo>
                  <a:pt x="37" y="18"/>
                  <a:pt x="37" y="18"/>
                  <a:pt x="37" y="19"/>
                </a:cubicBezTo>
                <a:cubicBezTo>
                  <a:pt x="38" y="19"/>
                  <a:pt x="37" y="19"/>
                  <a:pt x="37" y="19"/>
                </a:cubicBezTo>
                <a:cubicBezTo>
                  <a:pt x="36" y="20"/>
                  <a:pt x="35" y="19"/>
                  <a:pt x="35" y="18"/>
                </a:cubicBezTo>
                <a:cubicBezTo>
                  <a:pt x="35" y="18"/>
                  <a:pt x="35" y="17"/>
                  <a:pt x="34" y="17"/>
                </a:cubicBezTo>
                <a:cubicBezTo>
                  <a:pt x="34" y="17"/>
                  <a:pt x="33" y="17"/>
                  <a:pt x="33" y="17"/>
                </a:cubicBezTo>
                <a:cubicBezTo>
                  <a:pt x="33" y="16"/>
                  <a:pt x="32" y="16"/>
                  <a:pt x="32" y="16"/>
                </a:cubicBezTo>
                <a:cubicBezTo>
                  <a:pt x="31" y="16"/>
                  <a:pt x="30" y="16"/>
                  <a:pt x="29" y="16"/>
                </a:cubicBezTo>
                <a:cubicBezTo>
                  <a:pt x="30" y="16"/>
                  <a:pt x="29" y="15"/>
                  <a:pt x="29" y="15"/>
                </a:cubicBezTo>
                <a:cubicBezTo>
                  <a:pt x="29" y="14"/>
                  <a:pt x="29" y="14"/>
                  <a:pt x="29" y="14"/>
                </a:cubicBezTo>
                <a:cubicBezTo>
                  <a:pt x="29" y="13"/>
                  <a:pt x="29" y="13"/>
                  <a:pt x="29" y="13"/>
                </a:cubicBezTo>
                <a:cubicBezTo>
                  <a:pt x="29" y="12"/>
                  <a:pt x="30" y="11"/>
                  <a:pt x="30" y="11"/>
                </a:cubicBezTo>
                <a:cubicBezTo>
                  <a:pt x="31" y="12"/>
                  <a:pt x="31" y="12"/>
                  <a:pt x="32" y="11"/>
                </a:cubicBezTo>
                <a:cubicBezTo>
                  <a:pt x="32" y="11"/>
                  <a:pt x="32" y="10"/>
                  <a:pt x="33" y="10"/>
                </a:cubicBezTo>
                <a:cubicBezTo>
                  <a:pt x="33" y="9"/>
                  <a:pt x="34" y="10"/>
                  <a:pt x="35" y="10"/>
                </a:cubicBezTo>
                <a:cubicBezTo>
                  <a:pt x="35" y="10"/>
                  <a:pt x="35" y="9"/>
                  <a:pt x="35" y="9"/>
                </a:cubicBezTo>
                <a:cubicBezTo>
                  <a:pt x="35" y="9"/>
                  <a:pt x="35" y="8"/>
                  <a:pt x="35" y="8"/>
                </a:cubicBezTo>
                <a:cubicBezTo>
                  <a:pt x="34" y="7"/>
                  <a:pt x="33" y="8"/>
                  <a:pt x="34" y="8"/>
                </a:cubicBezTo>
                <a:cubicBezTo>
                  <a:pt x="34" y="8"/>
                  <a:pt x="33" y="10"/>
                  <a:pt x="32" y="9"/>
                </a:cubicBezTo>
                <a:cubicBezTo>
                  <a:pt x="32" y="9"/>
                  <a:pt x="32" y="8"/>
                  <a:pt x="31" y="8"/>
                </a:cubicBezTo>
                <a:cubicBezTo>
                  <a:pt x="31" y="8"/>
                  <a:pt x="31" y="8"/>
                  <a:pt x="31" y="9"/>
                </a:cubicBezTo>
                <a:cubicBezTo>
                  <a:pt x="31" y="8"/>
                  <a:pt x="30" y="8"/>
                  <a:pt x="29" y="8"/>
                </a:cubicBezTo>
                <a:cubicBezTo>
                  <a:pt x="30" y="7"/>
                  <a:pt x="29" y="7"/>
                  <a:pt x="29" y="7"/>
                </a:cubicBezTo>
                <a:cubicBezTo>
                  <a:pt x="29" y="6"/>
                  <a:pt x="28" y="6"/>
                  <a:pt x="27" y="6"/>
                </a:cubicBezTo>
                <a:cubicBezTo>
                  <a:pt x="27" y="7"/>
                  <a:pt x="28" y="8"/>
                  <a:pt x="29" y="8"/>
                </a:cubicBezTo>
                <a:cubicBezTo>
                  <a:pt x="29" y="8"/>
                  <a:pt x="29" y="8"/>
                  <a:pt x="29" y="8"/>
                </a:cubicBezTo>
                <a:cubicBezTo>
                  <a:pt x="29" y="8"/>
                  <a:pt x="28" y="9"/>
                  <a:pt x="28" y="9"/>
                </a:cubicBezTo>
                <a:cubicBezTo>
                  <a:pt x="28" y="9"/>
                  <a:pt x="28" y="10"/>
                  <a:pt x="28" y="10"/>
                </a:cubicBezTo>
                <a:cubicBezTo>
                  <a:pt x="27" y="10"/>
                  <a:pt x="27" y="9"/>
                  <a:pt x="27" y="9"/>
                </a:cubicBezTo>
                <a:cubicBezTo>
                  <a:pt x="28" y="9"/>
                  <a:pt x="26" y="9"/>
                  <a:pt x="26" y="9"/>
                </a:cubicBezTo>
                <a:cubicBezTo>
                  <a:pt x="25" y="9"/>
                  <a:pt x="24" y="9"/>
                  <a:pt x="24" y="9"/>
                </a:cubicBezTo>
                <a:cubicBezTo>
                  <a:pt x="24" y="8"/>
                  <a:pt x="24" y="7"/>
                  <a:pt x="24" y="8"/>
                </a:cubicBezTo>
                <a:cubicBezTo>
                  <a:pt x="24" y="7"/>
                  <a:pt x="23" y="7"/>
                  <a:pt x="23" y="7"/>
                </a:cubicBezTo>
                <a:cubicBezTo>
                  <a:pt x="22" y="7"/>
                  <a:pt x="21" y="8"/>
                  <a:pt x="19" y="9"/>
                </a:cubicBezTo>
                <a:cubicBezTo>
                  <a:pt x="19" y="9"/>
                  <a:pt x="20" y="9"/>
                  <a:pt x="20" y="9"/>
                </a:cubicBezTo>
                <a:cubicBezTo>
                  <a:pt x="20" y="8"/>
                  <a:pt x="20" y="8"/>
                  <a:pt x="21" y="8"/>
                </a:cubicBezTo>
                <a:cubicBezTo>
                  <a:pt x="21" y="8"/>
                  <a:pt x="22" y="7"/>
                  <a:pt x="22" y="8"/>
                </a:cubicBezTo>
                <a:cubicBezTo>
                  <a:pt x="22" y="8"/>
                  <a:pt x="23" y="8"/>
                  <a:pt x="23" y="8"/>
                </a:cubicBezTo>
                <a:cubicBezTo>
                  <a:pt x="23" y="8"/>
                  <a:pt x="23" y="8"/>
                  <a:pt x="23" y="9"/>
                </a:cubicBezTo>
                <a:cubicBezTo>
                  <a:pt x="23" y="8"/>
                  <a:pt x="23" y="9"/>
                  <a:pt x="22" y="9"/>
                </a:cubicBezTo>
                <a:cubicBezTo>
                  <a:pt x="22" y="9"/>
                  <a:pt x="21" y="9"/>
                  <a:pt x="21" y="9"/>
                </a:cubicBezTo>
                <a:cubicBezTo>
                  <a:pt x="21" y="9"/>
                  <a:pt x="22" y="10"/>
                  <a:pt x="22" y="10"/>
                </a:cubicBezTo>
                <a:cubicBezTo>
                  <a:pt x="21" y="9"/>
                  <a:pt x="21" y="9"/>
                  <a:pt x="20" y="9"/>
                </a:cubicBezTo>
                <a:cubicBezTo>
                  <a:pt x="20" y="9"/>
                  <a:pt x="19" y="9"/>
                  <a:pt x="19" y="9"/>
                </a:cubicBezTo>
                <a:cubicBezTo>
                  <a:pt x="15" y="11"/>
                  <a:pt x="12" y="14"/>
                  <a:pt x="10" y="18"/>
                </a:cubicBezTo>
                <a:cubicBezTo>
                  <a:pt x="10" y="18"/>
                  <a:pt x="10" y="18"/>
                  <a:pt x="10" y="18"/>
                </a:cubicBezTo>
                <a:cubicBezTo>
                  <a:pt x="10" y="18"/>
                  <a:pt x="10" y="19"/>
                  <a:pt x="11" y="19"/>
                </a:cubicBezTo>
                <a:cubicBezTo>
                  <a:pt x="11" y="19"/>
                  <a:pt x="11" y="19"/>
                  <a:pt x="11" y="19"/>
                </a:cubicBezTo>
                <a:cubicBezTo>
                  <a:pt x="11" y="19"/>
                  <a:pt x="13" y="20"/>
                  <a:pt x="13" y="21"/>
                </a:cubicBezTo>
                <a:cubicBezTo>
                  <a:pt x="13" y="21"/>
                  <a:pt x="13" y="21"/>
                  <a:pt x="14" y="21"/>
                </a:cubicBezTo>
                <a:cubicBezTo>
                  <a:pt x="14" y="22"/>
                  <a:pt x="13" y="22"/>
                  <a:pt x="13" y="22"/>
                </a:cubicBezTo>
                <a:cubicBezTo>
                  <a:pt x="13" y="22"/>
                  <a:pt x="12" y="21"/>
                  <a:pt x="12" y="22"/>
                </a:cubicBezTo>
                <a:cubicBezTo>
                  <a:pt x="12" y="22"/>
                  <a:pt x="12" y="23"/>
                  <a:pt x="13" y="23"/>
                </a:cubicBezTo>
                <a:cubicBezTo>
                  <a:pt x="12" y="23"/>
                  <a:pt x="12" y="25"/>
                  <a:pt x="12" y="26"/>
                </a:cubicBezTo>
                <a:cubicBezTo>
                  <a:pt x="12" y="26"/>
                  <a:pt x="12" y="26"/>
                  <a:pt x="12" y="26"/>
                </a:cubicBezTo>
                <a:cubicBezTo>
                  <a:pt x="12" y="26"/>
                  <a:pt x="13" y="28"/>
                  <a:pt x="13" y="28"/>
                </a:cubicBezTo>
                <a:cubicBezTo>
                  <a:pt x="13" y="28"/>
                  <a:pt x="14" y="30"/>
                  <a:pt x="15" y="30"/>
                </a:cubicBezTo>
                <a:cubicBezTo>
                  <a:pt x="15" y="30"/>
                  <a:pt x="16" y="31"/>
                  <a:pt x="16" y="31"/>
                </a:cubicBezTo>
                <a:cubicBezTo>
                  <a:pt x="17" y="32"/>
                  <a:pt x="17" y="33"/>
                  <a:pt x="17" y="33"/>
                </a:cubicBezTo>
                <a:cubicBezTo>
                  <a:pt x="17" y="34"/>
                  <a:pt x="18" y="34"/>
                  <a:pt x="18" y="35"/>
                </a:cubicBezTo>
                <a:cubicBezTo>
                  <a:pt x="18" y="35"/>
                  <a:pt x="18" y="35"/>
                  <a:pt x="18" y="35"/>
                </a:cubicBezTo>
                <a:cubicBezTo>
                  <a:pt x="18" y="35"/>
                  <a:pt x="19" y="35"/>
                  <a:pt x="19" y="36"/>
                </a:cubicBezTo>
                <a:cubicBezTo>
                  <a:pt x="19" y="36"/>
                  <a:pt x="19" y="37"/>
                  <a:pt x="19" y="37"/>
                </a:cubicBezTo>
                <a:cubicBezTo>
                  <a:pt x="20" y="36"/>
                  <a:pt x="19" y="35"/>
                  <a:pt x="18" y="34"/>
                </a:cubicBezTo>
                <a:cubicBezTo>
                  <a:pt x="18" y="34"/>
                  <a:pt x="18" y="34"/>
                  <a:pt x="18" y="33"/>
                </a:cubicBezTo>
                <a:cubicBezTo>
                  <a:pt x="18" y="33"/>
                  <a:pt x="18" y="32"/>
                  <a:pt x="17" y="32"/>
                </a:cubicBezTo>
                <a:cubicBezTo>
                  <a:pt x="18" y="32"/>
                  <a:pt x="18" y="32"/>
                  <a:pt x="18" y="33"/>
                </a:cubicBezTo>
                <a:cubicBezTo>
                  <a:pt x="18" y="33"/>
                  <a:pt x="20" y="35"/>
                  <a:pt x="20" y="35"/>
                </a:cubicBezTo>
                <a:cubicBezTo>
                  <a:pt x="20" y="35"/>
                  <a:pt x="21" y="37"/>
                  <a:pt x="21" y="37"/>
                </a:cubicBezTo>
                <a:cubicBezTo>
                  <a:pt x="21" y="37"/>
                  <a:pt x="22" y="37"/>
                  <a:pt x="22" y="38"/>
                </a:cubicBezTo>
                <a:cubicBezTo>
                  <a:pt x="22" y="38"/>
                  <a:pt x="22" y="39"/>
                  <a:pt x="23" y="40"/>
                </a:cubicBezTo>
                <a:cubicBezTo>
                  <a:pt x="23" y="41"/>
                  <a:pt x="24" y="41"/>
                  <a:pt x="25" y="41"/>
                </a:cubicBezTo>
                <a:cubicBezTo>
                  <a:pt x="25" y="42"/>
                  <a:pt x="26" y="42"/>
                  <a:pt x="26" y="42"/>
                </a:cubicBezTo>
                <a:cubicBezTo>
                  <a:pt x="27" y="43"/>
                  <a:pt x="27" y="42"/>
                  <a:pt x="28" y="42"/>
                </a:cubicBezTo>
                <a:cubicBezTo>
                  <a:pt x="29" y="42"/>
                  <a:pt x="29" y="43"/>
                  <a:pt x="30" y="44"/>
                </a:cubicBezTo>
                <a:cubicBezTo>
                  <a:pt x="31" y="44"/>
                  <a:pt x="32" y="44"/>
                  <a:pt x="32" y="44"/>
                </a:cubicBezTo>
                <a:cubicBezTo>
                  <a:pt x="32" y="44"/>
                  <a:pt x="33" y="46"/>
                  <a:pt x="33" y="46"/>
                </a:cubicBezTo>
                <a:cubicBezTo>
                  <a:pt x="34" y="46"/>
                  <a:pt x="34" y="47"/>
                  <a:pt x="35" y="47"/>
                </a:cubicBezTo>
                <a:cubicBezTo>
                  <a:pt x="35" y="47"/>
                  <a:pt x="35" y="47"/>
                  <a:pt x="35" y="47"/>
                </a:cubicBezTo>
                <a:cubicBezTo>
                  <a:pt x="35" y="47"/>
                  <a:pt x="36" y="48"/>
                  <a:pt x="36" y="48"/>
                </a:cubicBezTo>
                <a:cubicBezTo>
                  <a:pt x="36" y="48"/>
                  <a:pt x="36" y="47"/>
                  <a:pt x="36" y="47"/>
                </a:cubicBezTo>
                <a:cubicBezTo>
                  <a:pt x="36" y="47"/>
                  <a:pt x="35" y="47"/>
                  <a:pt x="34" y="46"/>
                </a:cubicBezTo>
                <a:cubicBezTo>
                  <a:pt x="34" y="46"/>
                  <a:pt x="34" y="45"/>
                  <a:pt x="34" y="45"/>
                </a:cubicBezTo>
                <a:cubicBezTo>
                  <a:pt x="35" y="45"/>
                  <a:pt x="35" y="44"/>
                  <a:pt x="34" y="43"/>
                </a:cubicBezTo>
                <a:cubicBezTo>
                  <a:pt x="34" y="43"/>
                  <a:pt x="34" y="43"/>
                  <a:pt x="34" y="42"/>
                </a:cubicBezTo>
                <a:cubicBezTo>
                  <a:pt x="33" y="43"/>
                  <a:pt x="33" y="42"/>
                  <a:pt x="32" y="42"/>
                </a:cubicBezTo>
                <a:cubicBezTo>
                  <a:pt x="32" y="42"/>
                  <a:pt x="32" y="42"/>
                  <a:pt x="32" y="42"/>
                </a:cubicBezTo>
                <a:cubicBezTo>
                  <a:pt x="32" y="42"/>
                  <a:pt x="32" y="43"/>
                  <a:pt x="32" y="42"/>
                </a:cubicBezTo>
                <a:cubicBezTo>
                  <a:pt x="32" y="42"/>
                  <a:pt x="32" y="41"/>
                  <a:pt x="32" y="41"/>
                </a:cubicBezTo>
                <a:cubicBezTo>
                  <a:pt x="32" y="40"/>
                  <a:pt x="33" y="39"/>
                  <a:pt x="32" y="39"/>
                </a:cubicBezTo>
                <a:cubicBezTo>
                  <a:pt x="31" y="39"/>
                  <a:pt x="31" y="39"/>
                  <a:pt x="31" y="40"/>
                </a:cubicBezTo>
                <a:cubicBezTo>
                  <a:pt x="30" y="40"/>
                  <a:pt x="30" y="40"/>
                  <a:pt x="30" y="41"/>
                </a:cubicBezTo>
                <a:cubicBezTo>
                  <a:pt x="30" y="41"/>
                  <a:pt x="28" y="41"/>
                  <a:pt x="28" y="41"/>
                </a:cubicBezTo>
                <a:cubicBezTo>
                  <a:pt x="27" y="40"/>
                  <a:pt x="27" y="39"/>
                  <a:pt x="27" y="38"/>
                </a:cubicBezTo>
                <a:cubicBezTo>
                  <a:pt x="27" y="37"/>
                  <a:pt x="27" y="36"/>
                  <a:pt x="27" y="35"/>
                </a:cubicBezTo>
                <a:cubicBezTo>
                  <a:pt x="27" y="35"/>
                  <a:pt x="27" y="34"/>
                  <a:pt x="27" y="34"/>
                </a:cubicBezTo>
                <a:cubicBezTo>
                  <a:pt x="28" y="34"/>
                  <a:pt x="28" y="34"/>
                  <a:pt x="28" y="34"/>
                </a:cubicBezTo>
                <a:cubicBezTo>
                  <a:pt x="28" y="34"/>
                  <a:pt x="28" y="34"/>
                  <a:pt x="28" y="34"/>
                </a:cubicBezTo>
                <a:cubicBezTo>
                  <a:pt x="28" y="34"/>
                  <a:pt x="29" y="33"/>
                  <a:pt x="30" y="34"/>
                </a:cubicBezTo>
                <a:cubicBezTo>
                  <a:pt x="30" y="34"/>
                  <a:pt x="31" y="34"/>
                  <a:pt x="31" y="33"/>
                </a:cubicBezTo>
                <a:cubicBezTo>
                  <a:pt x="31" y="33"/>
                  <a:pt x="31" y="33"/>
                  <a:pt x="31" y="33"/>
                </a:cubicBezTo>
                <a:cubicBezTo>
                  <a:pt x="31" y="33"/>
                  <a:pt x="31" y="33"/>
                  <a:pt x="32" y="33"/>
                </a:cubicBezTo>
                <a:cubicBezTo>
                  <a:pt x="32" y="33"/>
                  <a:pt x="33" y="33"/>
                  <a:pt x="33" y="33"/>
                </a:cubicBezTo>
                <a:cubicBezTo>
                  <a:pt x="34" y="34"/>
                  <a:pt x="34" y="34"/>
                  <a:pt x="34" y="33"/>
                </a:cubicBezTo>
                <a:cubicBezTo>
                  <a:pt x="35" y="34"/>
                  <a:pt x="35" y="34"/>
                  <a:pt x="35" y="34"/>
                </a:cubicBezTo>
                <a:cubicBezTo>
                  <a:pt x="35" y="35"/>
                  <a:pt x="35" y="36"/>
                  <a:pt x="36" y="36"/>
                </a:cubicBezTo>
                <a:cubicBezTo>
                  <a:pt x="36" y="37"/>
                  <a:pt x="36" y="35"/>
                  <a:pt x="36" y="35"/>
                </a:cubicBezTo>
                <a:cubicBezTo>
                  <a:pt x="36" y="35"/>
                  <a:pt x="36" y="33"/>
                  <a:pt x="36" y="33"/>
                </a:cubicBezTo>
                <a:cubicBezTo>
                  <a:pt x="35" y="33"/>
                  <a:pt x="35" y="32"/>
                  <a:pt x="36" y="31"/>
                </a:cubicBezTo>
                <a:cubicBezTo>
                  <a:pt x="36" y="31"/>
                  <a:pt x="37" y="31"/>
                  <a:pt x="37" y="31"/>
                </a:cubicBezTo>
                <a:cubicBezTo>
                  <a:pt x="38" y="30"/>
                  <a:pt x="38" y="30"/>
                  <a:pt x="38" y="29"/>
                </a:cubicBezTo>
                <a:cubicBezTo>
                  <a:pt x="38" y="29"/>
                  <a:pt x="38" y="29"/>
                  <a:pt x="38" y="29"/>
                </a:cubicBezTo>
                <a:cubicBezTo>
                  <a:pt x="38" y="29"/>
                  <a:pt x="38" y="28"/>
                  <a:pt x="38" y="29"/>
                </a:cubicBezTo>
                <a:cubicBezTo>
                  <a:pt x="38" y="28"/>
                  <a:pt x="38" y="28"/>
                  <a:pt x="38" y="28"/>
                </a:cubicBezTo>
                <a:cubicBezTo>
                  <a:pt x="38" y="28"/>
                  <a:pt x="38" y="27"/>
                  <a:pt x="38" y="27"/>
                </a:cubicBezTo>
                <a:cubicBezTo>
                  <a:pt x="39" y="28"/>
                  <a:pt x="40" y="27"/>
                  <a:pt x="39" y="26"/>
                </a:cubicBezTo>
                <a:cubicBezTo>
                  <a:pt x="40" y="26"/>
                  <a:pt x="41" y="26"/>
                  <a:pt x="41" y="26"/>
                </a:cubicBezTo>
                <a:cubicBezTo>
                  <a:pt x="41" y="26"/>
                  <a:pt x="41" y="25"/>
                  <a:pt x="41" y="25"/>
                </a:cubicBezTo>
                <a:cubicBezTo>
                  <a:pt x="42" y="24"/>
                  <a:pt x="42" y="24"/>
                  <a:pt x="42" y="24"/>
                </a:cubicBezTo>
                <a:cubicBezTo>
                  <a:pt x="42" y="24"/>
                  <a:pt x="43" y="24"/>
                  <a:pt x="43" y="23"/>
                </a:cubicBezTo>
                <a:cubicBezTo>
                  <a:pt x="44" y="24"/>
                  <a:pt x="45" y="23"/>
                  <a:pt x="44" y="22"/>
                </a:cubicBezTo>
                <a:cubicBezTo>
                  <a:pt x="44" y="22"/>
                  <a:pt x="44" y="22"/>
                  <a:pt x="43" y="22"/>
                </a:cubicBezTo>
                <a:cubicBezTo>
                  <a:pt x="44" y="22"/>
                  <a:pt x="44" y="22"/>
                  <a:pt x="44" y="22"/>
                </a:cubicBezTo>
                <a:cubicBezTo>
                  <a:pt x="45" y="21"/>
                  <a:pt x="44" y="21"/>
                  <a:pt x="44" y="21"/>
                </a:cubicBezTo>
                <a:cubicBezTo>
                  <a:pt x="43" y="21"/>
                  <a:pt x="43" y="21"/>
                  <a:pt x="42" y="21"/>
                </a:cubicBezTo>
                <a:cubicBezTo>
                  <a:pt x="42" y="22"/>
                  <a:pt x="42" y="22"/>
                  <a:pt x="41" y="22"/>
                </a:cubicBezTo>
                <a:close/>
                <a:moveTo>
                  <a:pt x="50" y="49"/>
                </a:moveTo>
                <a:cubicBezTo>
                  <a:pt x="50" y="49"/>
                  <a:pt x="49" y="49"/>
                  <a:pt x="49" y="49"/>
                </a:cubicBezTo>
                <a:cubicBezTo>
                  <a:pt x="49" y="49"/>
                  <a:pt x="48" y="48"/>
                  <a:pt x="48" y="48"/>
                </a:cubicBezTo>
                <a:cubicBezTo>
                  <a:pt x="48" y="48"/>
                  <a:pt x="47" y="47"/>
                  <a:pt x="47" y="47"/>
                </a:cubicBezTo>
                <a:cubicBezTo>
                  <a:pt x="46" y="46"/>
                  <a:pt x="46" y="46"/>
                  <a:pt x="45" y="46"/>
                </a:cubicBezTo>
                <a:cubicBezTo>
                  <a:pt x="45" y="46"/>
                  <a:pt x="44" y="47"/>
                  <a:pt x="44" y="47"/>
                </a:cubicBezTo>
                <a:cubicBezTo>
                  <a:pt x="44" y="46"/>
                  <a:pt x="43" y="46"/>
                  <a:pt x="43" y="46"/>
                </a:cubicBezTo>
                <a:cubicBezTo>
                  <a:pt x="42" y="46"/>
                  <a:pt x="42" y="45"/>
                  <a:pt x="41" y="46"/>
                </a:cubicBezTo>
                <a:cubicBezTo>
                  <a:pt x="41" y="46"/>
                  <a:pt x="41" y="46"/>
                  <a:pt x="41" y="47"/>
                </a:cubicBezTo>
                <a:cubicBezTo>
                  <a:pt x="40" y="46"/>
                  <a:pt x="41" y="46"/>
                  <a:pt x="41" y="45"/>
                </a:cubicBezTo>
                <a:cubicBezTo>
                  <a:pt x="40" y="45"/>
                  <a:pt x="39" y="46"/>
                  <a:pt x="39" y="46"/>
                </a:cubicBezTo>
                <a:cubicBezTo>
                  <a:pt x="39" y="46"/>
                  <a:pt x="39" y="46"/>
                  <a:pt x="38" y="46"/>
                </a:cubicBezTo>
                <a:cubicBezTo>
                  <a:pt x="38" y="47"/>
                  <a:pt x="38" y="47"/>
                  <a:pt x="38" y="47"/>
                </a:cubicBezTo>
                <a:cubicBezTo>
                  <a:pt x="38" y="47"/>
                  <a:pt x="37" y="47"/>
                  <a:pt x="37" y="47"/>
                </a:cubicBezTo>
                <a:cubicBezTo>
                  <a:pt x="37" y="48"/>
                  <a:pt x="37" y="49"/>
                  <a:pt x="37" y="50"/>
                </a:cubicBezTo>
                <a:cubicBezTo>
                  <a:pt x="38" y="50"/>
                  <a:pt x="37" y="51"/>
                  <a:pt x="37" y="52"/>
                </a:cubicBezTo>
                <a:cubicBezTo>
                  <a:pt x="37" y="52"/>
                  <a:pt x="36" y="53"/>
                  <a:pt x="36" y="53"/>
                </a:cubicBezTo>
                <a:cubicBezTo>
                  <a:pt x="36" y="54"/>
                  <a:pt x="36" y="54"/>
                  <a:pt x="36" y="54"/>
                </a:cubicBezTo>
                <a:cubicBezTo>
                  <a:pt x="36" y="55"/>
                  <a:pt x="36" y="55"/>
                  <a:pt x="36" y="56"/>
                </a:cubicBezTo>
                <a:cubicBezTo>
                  <a:pt x="36" y="56"/>
                  <a:pt x="36" y="56"/>
                  <a:pt x="36" y="57"/>
                </a:cubicBezTo>
                <a:cubicBezTo>
                  <a:pt x="41" y="56"/>
                  <a:pt x="46" y="53"/>
                  <a:pt x="50" y="49"/>
                </a:cubicBezTo>
                <a:close/>
              </a:path>
            </a:pathLst>
          </a:custGeom>
          <a:solidFill>
            <a:srgbClr val="454545"/>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55" name="TextBox 54">
            <a:extLst>
              <a:ext uri="{FF2B5EF4-FFF2-40B4-BE49-F238E27FC236}">
                <a16:creationId xmlns:a16="http://schemas.microsoft.com/office/drawing/2014/main" id="{B59EA4AF-A757-4BDA-A0EE-EC82792F5D6A}"/>
              </a:ext>
            </a:extLst>
          </p:cNvPr>
          <p:cNvSpPr txBox="1"/>
          <p:nvPr/>
        </p:nvSpPr>
        <p:spPr>
          <a:xfrm>
            <a:off x="374904" y="301752"/>
            <a:ext cx="3715188" cy="2092881"/>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TITLE GOES HERE</a:t>
            </a:r>
          </a:p>
          <a:p>
            <a:r>
              <a:rPr lang="en-US" sz="1400" dirty="0">
                <a:solidFill>
                  <a:srgbClr val="454545"/>
                </a:solidFill>
                <a:latin typeface="Candara" panose="020E0502030303020204" pitchFamily="34" charset="0"/>
              </a:rPr>
              <a:t>Lorem ipsum dolor sit amet, consectetur adipiscing elit, sed do eiusmod tempor incididunt ut labore et dolore magna aliqua.</a:t>
            </a:r>
          </a:p>
        </p:txBody>
      </p:sp>
      <p:sp>
        <p:nvSpPr>
          <p:cNvPr id="56" name="TextBox 55">
            <a:extLst>
              <a:ext uri="{FF2B5EF4-FFF2-40B4-BE49-F238E27FC236}">
                <a16:creationId xmlns:a16="http://schemas.microsoft.com/office/drawing/2014/main" id="{5935D328-CB8A-4EC1-B68D-AD97B6DC3A59}"/>
              </a:ext>
            </a:extLst>
          </p:cNvPr>
          <p:cNvSpPr txBox="1"/>
          <p:nvPr/>
        </p:nvSpPr>
        <p:spPr>
          <a:xfrm>
            <a:off x="7727112" y="1404888"/>
            <a:ext cx="3507043" cy="1152623"/>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a:t>
            </a:r>
            <a:r>
              <a:rPr lang="en-US" sz="1500" dirty="0">
                <a:solidFill>
                  <a:srgbClr val="34738D"/>
                </a:solidFill>
                <a:latin typeface="Bernard MT Condensed" panose="02050806060905020404" pitchFamily="18" charset="0"/>
              </a:rPr>
              <a:t>01</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57" name="TextBox 56">
            <a:extLst>
              <a:ext uri="{FF2B5EF4-FFF2-40B4-BE49-F238E27FC236}">
                <a16:creationId xmlns:a16="http://schemas.microsoft.com/office/drawing/2014/main" id="{B2F3EB6D-ECA6-4BF6-B238-D7DBD21FF607}"/>
              </a:ext>
            </a:extLst>
          </p:cNvPr>
          <p:cNvSpPr txBox="1"/>
          <p:nvPr/>
        </p:nvSpPr>
        <p:spPr>
          <a:xfrm>
            <a:off x="9133796" y="2888199"/>
            <a:ext cx="3020019" cy="1514261"/>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a:t>
            </a:r>
            <a:r>
              <a:rPr lang="en-US" sz="1500" dirty="0">
                <a:solidFill>
                  <a:srgbClr val="189A80"/>
                </a:solidFill>
                <a:latin typeface="Bernard MT Condensed" panose="02050806060905020404" pitchFamily="18" charset="0"/>
              </a:rPr>
              <a:t>02</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58" name="TextBox 57">
            <a:extLst>
              <a:ext uri="{FF2B5EF4-FFF2-40B4-BE49-F238E27FC236}">
                <a16:creationId xmlns:a16="http://schemas.microsoft.com/office/drawing/2014/main" id="{42B87F4E-0DA8-44F0-B044-CE9FC515F864}"/>
              </a:ext>
            </a:extLst>
          </p:cNvPr>
          <p:cNvSpPr txBox="1"/>
          <p:nvPr/>
        </p:nvSpPr>
        <p:spPr>
          <a:xfrm>
            <a:off x="8447572" y="4930413"/>
            <a:ext cx="3020019" cy="1514261"/>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a:t>
            </a:r>
            <a:r>
              <a:rPr lang="en-US" sz="1500" dirty="0">
                <a:solidFill>
                  <a:srgbClr val="EF9D27"/>
                </a:solidFill>
                <a:latin typeface="Bernard MT Condensed" panose="02050806060905020404" pitchFamily="18" charset="0"/>
              </a:rPr>
              <a:t>03</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59" name="TextBox 58">
            <a:extLst>
              <a:ext uri="{FF2B5EF4-FFF2-40B4-BE49-F238E27FC236}">
                <a16:creationId xmlns:a16="http://schemas.microsoft.com/office/drawing/2014/main" id="{6EF25F73-62F3-4352-AC53-19CED573DD8B}"/>
              </a:ext>
            </a:extLst>
          </p:cNvPr>
          <p:cNvSpPr txBox="1"/>
          <p:nvPr/>
        </p:nvSpPr>
        <p:spPr>
          <a:xfrm>
            <a:off x="936797" y="5029200"/>
            <a:ext cx="3020019" cy="1514261"/>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a:t>
            </a:r>
            <a:r>
              <a:rPr lang="en-US" sz="1500" dirty="0">
                <a:solidFill>
                  <a:srgbClr val="D34132"/>
                </a:solidFill>
                <a:latin typeface="Bernard MT Condensed" panose="02050806060905020404" pitchFamily="18" charset="0"/>
              </a:rPr>
              <a:t>04</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sp>
        <p:nvSpPr>
          <p:cNvPr id="60" name="TextBox 59">
            <a:extLst>
              <a:ext uri="{FF2B5EF4-FFF2-40B4-BE49-F238E27FC236}">
                <a16:creationId xmlns:a16="http://schemas.microsoft.com/office/drawing/2014/main" id="{27FB8448-DEF0-41EB-A0BE-69378AAB5D3B}"/>
              </a:ext>
            </a:extLst>
          </p:cNvPr>
          <p:cNvSpPr txBox="1"/>
          <p:nvPr/>
        </p:nvSpPr>
        <p:spPr>
          <a:xfrm>
            <a:off x="268966" y="3017520"/>
            <a:ext cx="3020019" cy="1514261"/>
          </a:xfrm>
          <a:prstGeom prst="rect">
            <a:avLst/>
          </a:prstGeom>
          <a:noFill/>
        </p:spPr>
        <p:txBody>
          <a:bodyPr wrap="square" rtlCol="0">
            <a:spAutoFit/>
          </a:bodyPr>
          <a:lstStyle/>
          <a:p>
            <a:pPr defTabSz="1219170">
              <a:spcBef>
                <a:spcPct val="20000"/>
              </a:spcBef>
              <a:defRPr/>
            </a:pPr>
            <a:r>
              <a:rPr lang="en-US" sz="1400" dirty="0">
                <a:solidFill>
                  <a:srgbClr val="205F79"/>
                </a:solidFill>
                <a:latin typeface="Bernard MT Condensed" panose="02050806060905020404" pitchFamily="18" charset="0"/>
              </a:rPr>
              <a:t>LOREM IPSUM </a:t>
            </a:r>
            <a:r>
              <a:rPr lang="en-US" sz="1500" dirty="0">
                <a:solidFill>
                  <a:srgbClr val="205F79"/>
                </a:solidFill>
                <a:latin typeface="Bernard MT Condensed" panose="02050806060905020404" pitchFamily="18" charset="0"/>
              </a:rPr>
              <a:t>05</a:t>
            </a:r>
          </a:p>
          <a:p>
            <a:pPr defTabSz="1219170">
              <a:spcBef>
                <a:spcPct val="20000"/>
              </a:spcBef>
              <a:defRPr/>
            </a:pPr>
            <a:endParaRPr lang="en-US" sz="200" b="1" dirty="0">
              <a:solidFill>
                <a:srgbClr val="454545"/>
              </a:solidFill>
              <a:latin typeface="Candara" panose="020E0502030303020204" pitchFamily="34" charset="0"/>
            </a:endParaRPr>
          </a:p>
          <a:p>
            <a:r>
              <a:rPr lang="en-US" sz="1250" dirty="0">
                <a:solidFill>
                  <a:srgbClr val="454545"/>
                </a:solidFill>
                <a:latin typeface="Candara" panose="020E0502030303020204" pitchFamily="34" charset="0"/>
              </a:rPr>
              <a:t>Lorem ipsum dolor sit amet, consectetur adipiscing elit, sed do eiusmod tempor incididunt ut labore et dolore magna aliqua. </a:t>
            </a:r>
          </a:p>
          <a:p>
            <a:endParaRPr lang="en-US" sz="3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100" dirty="0">
                <a:solidFill>
                  <a:srgbClr val="454545"/>
                </a:solidFill>
                <a:latin typeface="Candara" panose="020E0502030303020204" pitchFamily="34" charset="0"/>
              </a:rPr>
              <a:t>Lorem ipsum dolor sit amet, consectetur adipiscing</a:t>
            </a:r>
          </a:p>
        </p:txBody>
      </p:sp>
      <p:pic>
        <p:nvPicPr>
          <p:cNvPr id="39" name="Picture 38">
            <a:hlinkClick r:id="rId2"/>
            <a:extLst>
              <a:ext uri="{FF2B5EF4-FFF2-40B4-BE49-F238E27FC236}">
                <a16:creationId xmlns:a16="http://schemas.microsoft.com/office/drawing/2014/main" id="{0E3D8C93-84DF-4973-BA14-3A7838ADBEA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2524472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fltVal val="0"/>
                                          </p:val>
                                        </p:tav>
                                        <p:tav tm="100000">
                                          <p:val>
                                            <p:strVal val="#ppt_w"/>
                                          </p:val>
                                        </p:tav>
                                      </p:tavLst>
                                    </p:anim>
                                    <p:anim calcmode="lin" valueType="num">
                                      <p:cBhvr>
                                        <p:cTn id="12" dur="1000" fill="hold"/>
                                        <p:tgtEl>
                                          <p:spTgt spid="2"/>
                                        </p:tgtEl>
                                        <p:attrNameLst>
                                          <p:attrName>ppt_h</p:attrName>
                                        </p:attrNameLst>
                                      </p:cBhvr>
                                      <p:tavLst>
                                        <p:tav tm="0">
                                          <p:val>
                                            <p:fltVal val="0"/>
                                          </p:val>
                                        </p:tav>
                                        <p:tav tm="100000">
                                          <p:val>
                                            <p:strVal val="#ppt_h"/>
                                          </p:val>
                                        </p:tav>
                                      </p:tavLst>
                                    </p:anim>
                                    <p:animEffect transition="in" filter="fade">
                                      <p:cBhvr>
                                        <p:cTn id="13" dur="1000"/>
                                        <p:tgtEl>
                                          <p:spTgt spid="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p:cTn id="16" dur="1000" fill="hold"/>
                                        <p:tgtEl>
                                          <p:spTgt spid="54"/>
                                        </p:tgtEl>
                                        <p:attrNameLst>
                                          <p:attrName>ppt_w</p:attrName>
                                        </p:attrNameLst>
                                      </p:cBhvr>
                                      <p:tavLst>
                                        <p:tav tm="0">
                                          <p:val>
                                            <p:fltVal val="0"/>
                                          </p:val>
                                        </p:tav>
                                        <p:tav tm="100000">
                                          <p:val>
                                            <p:strVal val="#ppt_w"/>
                                          </p:val>
                                        </p:tav>
                                      </p:tavLst>
                                    </p:anim>
                                    <p:anim calcmode="lin" valueType="num">
                                      <p:cBhvr>
                                        <p:cTn id="17" dur="1000" fill="hold"/>
                                        <p:tgtEl>
                                          <p:spTgt spid="54"/>
                                        </p:tgtEl>
                                        <p:attrNameLst>
                                          <p:attrName>ppt_h</p:attrName>
                                        </p:attrNameLst>
                                      </p:cBhvr>
                                      <p:tavLst>
                                        <p:tav tm="0">
                                          <p:val>
                                            <p:fltVal val="0"/>
                                          </p:val>
                                        </p:tav>
                                        <p:tav tm="100000">
                                          <p:val>
                                            <p:strVal val="#ppt_h"/>
                                          </p:val>
                                        </p:tav>
                                      </p:tavLst>
                                    </p:anim>
                                    <p:animEffect transition="in" filter="fade">
                                      <p:cBhvr>
                                        <p:cTn id="18" dur="1000"/>
                                        <p:tgtEl>
                                          <p:spTgt spid="54"/>
                                        </p:tgtEl>
                                      </p:cBhvr>
                                    </p:animEffect>
                                  </p:childTnLst>
                                </p:cTn>
                              </p:par>
                              <p:par>
                                <p:cTn id="19" presetID="53" presetClass="entr" presetSubtype="16" fill="hold" grpId="0" nodeType="withEffect">
                                  <p:stCondLst>
                                    <p:cond delay="0"/>
                                  </p:stCondLst>
                                  <p:childTnLst>
                                    <p:set>
                                      <p:cBhvr>
                                        <p:cTn id="20" dur="1" fill="hold">
                                          <p:stCondLst>
                                            <p:cond delay="0"/>
                                          </p:stCondLst>
                                        </p:cTn>
                                        <p:tgtEl>
                                          <p:spTgt spid="53"/>
                                        </p:tgtEl>
                                        <p:attrNameLst>
                                          <p:attrName>style.visibility</p:attrName>
                                        </p:attrNameLst>
                                      </p:cBhvr>
                                      <p:to>
                                        <p:strVal val="visible"/>
                                      </p:to>
                                    </p:set>
                                    <p:anim calcmode="lin" valueType="num">
                                      <p:cBhvr>
                                        <p:cTn id="21" dur="1000" fill="hold"/>
                                        <p:tgtEl>
                                          <p:spTgt spid="53"/>
                                        </p:tgtEl>
                                        <p:attrNameLst>
                                          <p:attrName>ppt_w</p:attrName>
                                        </p:attrNameLst>
                                      </p:cBhvr>
                                      <p:tavLst>
                                        <p:tav tm="0">
                                          <p:val>
                                            <p:fltVal val="0"/>
                                          </p:val>
                                        </p:tav>
                                        <p:tav tm="100000">
                                          <p:val>
                                            <p:strVal val="#ppt_w"/>
                                          </p:val>
                                        </p:tav>
                                      </p:tavLst>
                                    </p:anim>
                                    <p:anim calcmode="lin" valueType="num">
                                      <p:cBhvr>
                                        <p:cTn id="22" dur="1000" fill="hold"/>
                                        <p:tgtEl>
                                          <p:spTgt spid="53"/>
                                        </p:tgtEl>
                                        <p:attrNameLst>
                                          <p:attrName>ppt_h</p:attrName>
                                        </p:attrNameLst>
                                      </p:cBhvr>
                                      <p:tavLst>
                                        <p:tav tm="0">
                                          <p:val>
                                            <p:fltVal val="0"/>
                                          </p:val>
                                        </p:tav>
                                        <p:tav tm="100000">
                                          <p:val>
                                            <p:strVal val="#ppt_h"/>
                                          </p:val>
                                        </p:tav>
                                      </p:tavLst>
                                    </p:anim>
                                    <p:animEffect transition="in" filter="fade">
                                      <p:cBhvr>
                                        <p:cTn id="23" dur="1000"/>
                                        <p:tgtEl>
                                          <p:spTgt spid="53"/>
                                        </p:tgtEl>
                                      </p:cBhvr>
                                    </p:animEffect>
                                  </p:childTnLst>
                                </p:cTn>
                              </p:par>
                            </p:childTnLst>
                          </p:cTn>
                        </p:par>
                        <p:par>
                          <p:cTn id="24" fill="hold">
                            <p:stCondLst>
                              <p:cond delay="2000"/>
                            </p:stCondLst>
                            <p:childTnLst>
                              <p:par>
                                <p:cTn id="25" presetID="47" presetClass="entr" presetSubtype="0" fill="hold" grpId="0"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1000"/>
                                        <p:tgtEl>
                                          <p:spTgt spid="15"/>
                                        </p:tgtEl>
                                      </p:cBhvr>
                                    </p:animEffect>
                                    <p:anim calcmode="lin" valueType="num">
                                      <p:cBhvr>
                                        <p:cTn id="28" dur="1000" fill="hold"/>
                                        <p:tgtEl>
                                          <p:spTgt spid="15"/>
                                        </p:tgtEl>
                                        <p:attrNameLst>
                                          <p:attrName>ppt_x</p:attrName>
                                        </p:attrNameLst>
                                      </p:cBhvr>
                                      <p:tavLst>
                                        <p:tav tm="0">
                                          <p:val>
                                            <p:strVal val="#ppt_x"/>
                                          </p:val>
                                        </p:tav>
                                        <p:tav tm="100000">
                                          <p:val>
                                            <p:strVal val="#ppt_x"/>
                                          </p:val>
                                        </p:tav>
                                      </p:tavLst>
                                    </p:anim>
                                    <p:anim calcmode="lin" valueType="num">
                                      <p:cBhvr>
                                        <p:cTn id="29" dur="1000" fill="hold"/>
                                        <p:tgtEl>
                                          <p:spTgt spid="15"/>
                                        </p:tgtEl>
                                        <p:attrNameLst>
                                          <p:attrName>ppt_y</p:attrName>
                                        </p:attrNameLst>
                                      </p:cBhvr>
                                      <p:tavLst>
                                        <p:tav tm="0">
                                          <p:val>
                                            <p:strVal val="#ppt_y-.1"/>
                                          </p:val>
                                        </p:tav>
                                        <p:tav tm="100000">
                                          <p:val>
                                            <p:strVal val="#ppt_y"/>
                                          </p:val>
                                        </p:tav>
                                      </p:tavLst>
                                    </p:anim>
                                  </p:childTnLst>
                                </p:cTn>
                              </p:par>
                              <p:par>
                                <p:cTn id="30" presetID="47" presetClass="entr" presetSubtype="0" fill="hold"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1000"/>
                                        <p:tgtEl>
                                          <p:spTgt spid="9"/>
                                        </p:tgtEl>
                                      </p:cBhvr>
                                    </p:animEffect>
                                    <p:anim calcmode="lin" valueType="num">
                                      <p:cBhvr>
                                        <p:cTn id="33" dur="1000" fill="hold"/>
                                        <p:tgtEl>
                                          <p:spTgt spid="9"/>
                                        </p:tgtEl>
                                        <p:attrNameLst>
                                          <p:attrName>ppt_x</p:attrName>
                                        </p:attrNameLst>
                                      </p:cBhvr>
                                      <p:tavLst>
                                        <p:tav tm="0">
                                          <p:val>
                                            <p:strVal val="#ppt_x"/>
                                          </p:val>
                                        </p:tav>
                                        <p:tav tm="100000">
                                          <p:val>
                                            <p:strVal val="#ppt_x"/>
                                          </p:val>
                                        </p:tav>
                                      </p:tavLst>
                                    </p:anim>
                                    <p:anim calcmode="lin" valueType="num">
                                      <p:cBhvr>
                                        <p:cTn id="34" dur="1000" fill="hold"/>
                                        <p:tgtEl>
                                          <p:spTgt spid="9"/>
                                        </p:tgtEl>
                                        <p:attrNameLst>
                                          <p:attrName>ppt_y</p:attrName>
                                        </p:attrNameLst>
                                      </p:cBhvr>
                                      <p:tavLst>
                                        <p:tav tm="0">
                                          <p:val>
                                            <p:strVal val="#ppt_y-.1"/>
                                          </p:val>
                                        </p:tav>
                                        <p:tav tm="100000">
                                          <p:val>
                                            <p:strVal val="#ppt_y"/>
                                          </p:val>
                                        </p:tav>
                                      </p:tavLst>
                                    </p:anim>
                                  </p:childTnLst>
                                </p:cTn>
                              </p:par>
                            </p:childTnLst>
                          </p:cTn>
                        </p:par>
                        <p:par>
                          <p:cTn id="35" fill="hold">
                            <p:stCondLst>
                              <p:cond delay="3000"/>
                            </p:stCondLst>
                            <p:childTnLst>
                              <p:par>
                                <p:cTn id="36" presetID="22" presetClass="entr" presetSubtype="8" fill="hold" grpId="0" nodeType="afterEffect">
                                  <p:stCondLst>
                                    <p:cond delay="0"/>
                                  </p:stCondLst>
                                  <p:childTnLst>
                                    <p:set>
                                      <p:cBhvr>
                                        <p:cTn id="37" dur="1" fill="hold">
                                          <p:stCondLst>
                                            <p:cond delay="0"/>
                                          </p:stCondLst>
                                        </p:cTn>
                                        <p:tgtEl>
                                          <p:spTgt spid="56"/>
                                        </p:tgtEl>
                                        <p:attrNameLst>
                                          <p:attrName>style.visibility</p:attrName>
                                        </p:attrNameLst>
                                      </p:cBhvr>
                                      <p:to>
                                        <p:strVal val="visible"/>
                                      </p:to>
                                    </p:set>
                                    <p:animEffect transition="in" filter="wipe(left)">
                                      <p:cBhvr>
                                        <p:cTn id="38" dur="1000"/>
                                        <p:tgtEl>
                                          <p:spTgt spid="56"/>
                                        </p:tgtEl>
                                      </p:cBhvr>
                                    </p:animEffect>
                                  </p:childTnLst>
                                </p:cTn>
                              </p:par>
                            </p:childTnLst>
                          </p:cTn>
                        </p:par>
                        <p:par>
                          <p:cTn id="39" fill="hold">
                            <p:stCondLst>
                              <p:cond delay="4000"/>
                            </p:stCondLst>
                            <p:childTnLst>
                              <p:par>
                                <p:cTn id="40" presetID="42" presetClass="entr" presetSubtype="0" fill="hold" grpId="0" nodeType="afterEffect">
                                  <p:stCondLst>
                                    <p:cond delay="0"/>
                                  </p:stCondLst>
                                  <p:childTnLst>
                                    <p:set>
                                      <p:cBhvr>
                                        <p:cTn id="41" dur="1" fill="hold">
                                          <p:stCondLst>
                                            <p:cond delay="0"/>
                                          </p:stCondLst>
                                        </p:cTn>
                                        <p:tgtEl>
                                          <p:spTgt spid="22"/>
                                        </p:tgtEl>
                                        <p:attrNameLst>
                                          <p:attrName>style.visibility</p:attrName>
                                        </p:attrNameLst>
                                      </p:cBhvr>
                                      <p:to>
                                        <p:strVal val="visible"/>
                                      </p:to>
                                    </p:set>
                                    <p:animEffect transition="in" filter="fade">
                                      <p:cBhvr>
                                        <p:cTn id="42" dur="1000"/>
                                        <p:tgtEl>
                                          <p:spTgt spid="22"/>
                                        </p:tgtEl>
                                      </p:cBhvr>
                                    </p:animEffect>
                                    <p:anim calcmode="lin" valueType="num">
                                      <p:cBhvr>
                                        <p:cTn id="43" dur="1000" fill="hold"/>
                                        <p:tgtEl>
                                          <p:spTgt spid="22"/>
                                        </p:tgtEl>
                                        <p:attrNameLst>
                                          <p:attrName>ppt_x</p:attrName>
                                        </p:attrNameLst>
                                      </p:cBhvr>
                                      <p:tavLst>
                                        <p:tav tm="0">
                                          <p:val>
                                            <p:strVal val="#ppt_x"/>
                                          </p:val>
                                        </p:tav>
                                        <p:tav tm="100000">
                                          <p:val>
                                            <p:strVal val="#ppt_x"/>
                                          </p:val>
                                        </p:tav>
                                      </p:tavLst>
                                    </p:anim>
                                    <p:anim calcmode="lin" valueType="num">
                                      <p:cBhvr>
                                        <p:cTn id="44" dur="1000" fill="hold"/>
                                        <p:tgtEl>
                                          <p:spTgt spid="22"/>
                                        </p:tgtEl>
                                        <p:attrNameLst>
                                          <p:attrName>ppt_y</p:attrName>
                                        </p:attrNameLst>
                                      </p:cBhvr>
                                      <p:tavLst>
                                        <p:tav tm="0">
                                          <p:val>
                                            <p:strVal val="#ppt_y+.1"/>
                                          </p:val>
                                        </p:tav>
                                        <p:tav tm="100000">
                                          <p:val>
                                            <p:strVal val="#ppt_y"/>
                                          </p:val>
                                        </p:tav>
                                      </p:tavLst>
                                    </p:anim>
                                  </p:childTnLst>
                                </p:cTn>
                              </p:par>
                              <p:par>
                                <p:cTn id="45" presetID="42" presetClass="entr" presetSubtype="0" fill="hold" nodeType="withEffect">
                                  <p:stCondLst>
                                    <p:cond delay="0"/>
                                  </p:stCondLst>
                                  <p:childTnLst>
                                    <p:set>
                                      <p:cBhvr>
                                        <p:cTn id="46" dur="1" fill="hold">
                                          <p:stCondLst>
                                            <p:cond delay="0"/>
                                          </p:stCondLst>
                                        </p:cTn>
                                        <p:tgtEl>
                                          <p:spTgt spid="23"/>
                                        </p:tgtEl>
                                        <p:attrNameLst>
                                          <p:attrName>style.visibility</p:attrName>
                                        </p:attrNameLst>
                                      </p:cBhvr>
                                      <p:to>
                                        <p:strVal val="visible"/>
                                      </p:to>
                                    </p:set>
                                    <p:animEffect transition="in" filter="fade">
                                      <p:cBhvr>
                                        <p:cTn id="47" dur="1000"/>
                                        <p:tgtEl>
                                          <p:spTgt spid="23"/>
                                        </p:tgtEl>
                                      </p:cBhvr>
                                    </p:animEffect>
                                    <p:anim calcmode="lin" valueType="num">
                                      <p:cBhvr>
                                        <p:cTn id="48" dur="1000" fill="hold"/>
                                        <p:tgtEl>
                                          <p:spTgt spid="23"/>
                                        </p:tgtEl>
                                        <p:attrNameLst>
                                          <p:attrName>ppt_x</p:attrName>
                                        </p:attrNameLst>
                                      </p:cBhvr>
                                      <p:tavLst>
                                        <p:tav tm="0">
                                          <p:val>
                                            <p:strVal val="#ppt_x"/>
                                          </p:val>
                                        </p:tav>
                                        <p:tav tm="100000">
                                          <p:val>
                                            <p:strVal val="#ppt_x"/>
                                          </p:val>
                                        </p:tav>
                                      </p:tavLst>
                                    </p:anim>
                                    <p:anim calcmode="lin" valueType="num">
                                      <p:cBhvr>
                                        <p:cTn id="49" dur="1000" fill="hold"/>
                                        <p:tgtEl>
                                          <p:spTgt spid="23"/>
                                        </p:tgtEl>
                                        <p:attrNameLst>
                                          <p:attrName>ppt_y</p:attrName>
                                        </p:attrNameLst>
                                      </p:cBhvr>
                                      <p:tavLst>
                                        <p:tav tm="0">
                                          <p:val>
                                            <p:strVal val="#ppt_y+.1"/>
                                          </p:val>
                                        </p:tav>
                                        <p:tav tm="100000">
                                          <p:val>
                                            <p:strVal val="#ppt_y"/>
                                          </p:val>
                                        </p:tav>
                                      </p:tavLst>
                                    </p:anim>
                                  </p:childTnLst>
                                </p:cTn>
                              </p:par>
                            </p:childTnLst>
                          </p:cTn>
                        </p:par>
                        <p:par>
                          <p:cTn id="50" fill="hold">
                            <p:stCondLst>
                              <p:cond delay="5000"/>
                            </p:stCondLst>
                            <p:childTnLst>
                              <p:par>
                                <p:cTn id="51" presetID="22" presetClass="entr" presetSubtype="8" fill="hold" grpId="0" nodeType="afterEffect">
                                  <p:stCondLst>
                                    <p:cond delay="0"/>
                                  </p:stCondLst>
                                  <p:childTnLst>
                                    <p:set>
                                      <p:cBhvr>
                                        <p:cTn id="52" dur="1" fill="hold">
                                          <p:stCondLst>
                                            <p:cond delay="0"/>
                                          </p:stCondLst>
                                        </p:cTn>
                                        <p:tgtEl>
                                          <p:spTgt spid="57"/>
                                        </p:tgtEl>
                                        <p:attrNameLst>
                                          <p:attrName>style.visibility</p:attrName>
                                        </p:attrNameLst>
                                      </p:cBhvr>
                                      <p:to>
                                        <p:strVal val="visible"/>
                                      </p:to>
                                    </p:set>
                                    <p:animEffect transition="in" filter="wipe(left)">
                                      <p:cBhvr>
                                        <p:cTn id="53" dur="1000"/>
                                        <p:tgtEl>
                                          <p:spTgt spid="57"/>
                                        </p:tgtEl>
                                      </p:cBhvr>
                                    </p:animEffect>
                                  </p:childTnLst>
                                </p:cTn>
                              </p:par>
                            </p:childTnLst>
                          </p:cTn>
                        </p:par>
                        <p:par>
                          <p:cTn id="54" fill="hold">
                            <p:stCondLst>
                              <p:cond delay="6000"/>
                            </p:stCondLst>
                            <p:childTnLst>
                              <p:par>
                                <p:cTn id="55" presetID="42" presetClass="entr" presetSubtype="0" fill="hold" grpId="0" nodeType="afterEffect">
                                  <p:stCondLst>
                                    <p:cond delay="0"/>
                                  </p:stCondLst>
                                  <p:childTnLst>
                                    <p:set>
                                      <p:cBhvr>
                                        <p:cTn id="56" dur="1" fill="hold">
                                          <p:stCondLst>
                                            <p:cond delay="0"/>
                                          </p:stCondLst>
                                        </p:cTn>
                                        <p:tgtEl>
                                          <p:spTgt spid="40"/>
                                        </p:tgtEl>
                                        <p:attrNameLst>
                                          <p:attrName>style.visibility</p:attrName>
                                        </p:attrNameLst>
                                      </p:cBhvr>
                                      <p:to>
                                        <p:strVal val="visible"/>
                                      </p:to>
                                    </p:set>
                                    <p:animEffect transition="in" filter="fade">
                                      <p:cBhvr>
                                        <p:cTn id="57" dur="1000"/>
                                        <p:tgtEl>
                                          <p:spTgt spid="40"/>
                                        </p:tgtEl>
                                      </p:cBhvr>
                                    </p:animEffect>
                                    <p:anim calcmode="lin" valueType="num">
                                      <p:cBhvr>
                                        <p:cTn id="58" dur="1000" fill="hold"/>
                                        <p:tgtEl>
                                          <p:spTgt spid="40"/>
                                        </p:tgtEl>
                                        <p:attrNameLst>
                                          <p:attrName>ppt_x</p:attrName>
                                        </p:attrNameLst>
                                      </p:cBhvr>
                                      <p:tavLst>
                                        <p:tav tm="0">
                                          <p:val>
                                            <p:strVal val="#ppt_x"/>
                                          </p:val>
                                        </p:tav>
                                        <p:tav tm="100000">
                                          <p:val>
                                            <p:strVal val="#ppt_x"/>
                                          </p:val>
                                        </p:tav>
                                      </p:tavLst>
                                    </p:anim>
                                    <p:anim calcmode="lin" valueType="num">
                                      <p:cBhvr>
                                        <p:cTn id="59" dur="1000" fill="hold"/>
                                        <p:tgtEl>
                                          <p:spTgt spid="40"/>
                                        </p:tgtEl>
                                        <p:attrNameLst>
                                          <p:attrName>ppt_y</p:attrName>
                                        </p:attrNameLst>
                                      </p:cBhvr>
                                      <p:tavLst>
                                        <p:tav tm="0">
                                          <p:val>
                                            <p:strVal val="#ppt_y+.1"/>
                                          </p:val>
                                        </p:tav>
                                        <p:tav tm="100000">
                                          <p:val>
                                            <p:strVal val="#ppt_y"/>
                                          </p:val>
                                        </p:tav>
                                      </p:tavLst>
                                    </p:anim>
                                  </p:childTnLst>
                                </p:cTn>
                              </p:par>
                              <p:par>
                                <p:cTn id="60" presetID="42" presetClass="entr" presetSubtype="0" fill="hold" nodeType="withEffect">
                                  <p:stCondLst>
                                    <p:cond delay="0"/>
                                  </p:stCondLst>
                                  <p:childTnLst>
                                    <p:set>
                                      <p:cBhvr>
                                        <p:cTn id="61" dur="1" fill="hold">
                                          <p:stCondLst>
                                            <p:cond delay="0"/>
                                          </p:stCondLst>
                                        </p:cTn>
                                        <p:tgtEl>
                                          <p:spTgt spid="41"/>
                                        </p:tgtEl>
                                        <p:attrNameLst>
                                          <p:attrName>style.visibility</p:attrName>
                                        </p:attrNameLst>
                                      </p:cBhvr>
                                      <p:to>
                                        <p:strVal val="visible"/>
                                      </p:to>
                                    </p:set>
                                    <p:animEffect transition="in" filter="fade">
                                      <p:cBhvr>
                                        <p:cTn id="62" dur="1000"/>
                                        <p:tgtEl>
                                          <p:spTgt spid="41"/>
                                        </p:tgtEl>
                                      </p:cBhvr>
                                    </p:animEffect>
                                    <p:anim calcmode="lin" valueType="num">
                                      <p:cBhvr>
                                        <p:cTn id="63" dur="1000" fill="hold"/>
                                        <p:tgtEl>
                                          <p:spTgt spid="41"/>
                                        </p:tgtEl>
                                        <p:attrNameLst>
                                          <p:attrName>ppt_x</p:attrName>
                                        </p:attrNameLst>
                                      </p:cBhvr>
                                      <p:tavLst>
                                        <p:tav tm="0">
                                          <p:val>
                                            <p:strVal val="#ppt_x"/>
                                          </p:val>
                                        </p:tav>
                                        <p:tav tm="100000">
                                          <p:val>
                                            <p:strVal val="#ppt_x"/>
                                          </p:val>
                                        </p:tav>
                                      </p:tavLst>
                                    </p:anim>
                                    <p:anim calcmode="lin" valueType="num">
                                      <p:cBhvr>
                                        <p:cTn id="64" dur="1000" fill="hold"/>
                                        <p:tgtEl>
                                          <p:spTgt spid="41"/>
                                        </p:tgtEl>
                                        <p:attrNameLst>
                                          <p:attrName>ppt_y</p:attrName>
                                        </p:attrNameLst>
                                      </p:cBhvr>
                                      <p:tavLst>
                                        <p:tav tm="0">
                                          <p:val>
                                            <p:strVal val="#ppt_y+.1"/>
                                          </p:val>
                                        </p:tav>
                                        <p:tav tm="100000">
                                          <p:val>
                                            <p:strVal val="#ppt_y"/>
                                          </p:val>
                                        </p:tav>
                                      </p:tavLst>
                                    </p:anim>
                                  </p:childTnLst>
                                </p:cTn>
                              </p:par>
                            </p:childTnLst>
                          </p:cTn>
                        </p:par>
                        <p:par>
                          <p:cTn id="65" fill="hold">
                            <p:stCondLst>
                              <p:cond delay="7000"/>
                            </p:stCondLst>
                            <p:childTnLst>
                              <p:par>
                                <p:cTn id="66" presetID="22" presetClass="entr" presetSubtype="8" fill="hold" grpId="0" nodeType="afterEffect">
                                  <p:stCondLst>
                                    <p:cond delay="0"/>
                                  </p:stCondLst>
                                  <p:childTnLst>
                                    <p:set>
                                      <p:cBhvr>
                                        <p:cTn id="67" dur="1" fill="hold">
                                          <p:stCondLst>
                                            <p:cond delay="0"/>
                                          </p:stCondLst>
                                        </p:cTn>
                                        <p:tgtEl>
                                          <p:spTgt spid="58"/>
                                        </p:tgtEl>
                                        <p:attrNameLst>
                                          <p:attrName>style.visibility</p:attrName>
                                        </p:attrNameLst>
                                      </p:cBhvr>
                                      <p:to>
                                        <p:strVal val="visible"/>
                                      </p:to>
                                    </p:set>
                                    <p:animEffect transition="in" filter="wipe(left)">
                                      <p:cBhvr>
                                        <p:cTn id="68" dur="1000"/>
                                        <p:tgtEl>
                                          <p:spTgt spid="58"/>
                                        </p:tgtEl>
                                      </p:cBhvr>
                                    </p:animEffect>
                                  </p:childTnLst>
                                </p:cTn>
                              </p:par>
                            </p:childTnLst>
                          </p:cTn>
                        </p:par>
                        <p:par>
                          <p:cTn id="69" fill="hold">
                            <p:stCondLst>
                              <p:cond delay="8000"/>
                            </p:stCondLst>
                            <p:childTnLst>
                              <p:par>
                                <p:cTn id="70" presetID="42" presetClass="entr" presetSubtype="0" fill="hold" grpId="0" nodeType="after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fade">
                                      <p:cBhvr>
                                        <p:cTn id="72" dur="1000"/>
                                        <p:tgtEl>
                                          <p:spTgt spid="34"/>
                                        </p:tgtEl>
                                      </p:cBhvr>
                                    </p:animEffect>
                                    <p:anim calcmode="lin" valueType="num">
                                      <p:cBhvr>
                                        <p:cTn id="73" dur="1000" fill="hold"/>
                                        <p:tgtEl>
                                          <p:spTgt spid="34"/>
                                        </p:tgtEl>
                                        <p:attrNameLst>
                                          <p:attrName>ppt_x</p:attrName>
                                        </p:attrNameLst>
                                      </p:cBhvr>
                                      <p:tavLst>
                                        <p:tav tm="0">
                                          <p:val>
                                            <p:strVal val="#ppt_x"/>
                                          </p:val>
                                        </p:tav>
                                        <p:tav tm="100000">
                                          <p:val>
                                            <p:strVal val="#ppt_x"/>
                                          </p:val>
                                        </p:tav>
                                      </p:tavLst>
                                    </p:anim>
                                    <p:anim calcmode="lin" valueType="num">
                                      <p:cBhvr>
                                        <p:cTn id="74" dur="1000" fill="hold"/>
                                        <p:tgtEl>
                                          <p:spTgt spid="34"/>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35"/>
                                        </p:tgtEl>
                                        <p:attrNameLst>
                                          <p:attrName>style.visibility</p:attrName>
                                        </p:attrNameLst>
                                      </p:cBhvr>
                                      <p:to>
                                        <p:strVal val="visible"/>
                                      </p:to>
                                    </p:set>
                                    <p:animEffect transition="in" filter="fade">
                                      <p:cBhvr>
                                        <p:cTn id="77" dur="1000"/>
                                        <p:tgtEl>
                                          <p:spTgt spid="35"/>
                                        </p:tgtEl>
                                      </p:cBhvr>
                                    </p:animEffect>
                                    <p:anim calcmode="lin" valueType="num">
                                      <p:cBhvr>
                                        <p:cTn id="78" dur="1000" fill="hold"/>
                                        <p:tgtEl>
                                          <p:spTgt spid="35"/>
                                        </p:tgtEl>
                                        <p:attrNameLst>
                                          <p:attrName>ppt_x</p:attrName>
                                        </p:attrNameLst>
                                      </p:cBhvr>
                                      <p:tavLst>
                                        <p:tav tm="0">
                                          <p:val>
                                            <p:strVal val="#ppt_x"/>
                                          </p:val>
                                        </p:tav>
                                        <p:tav tm="100000">
                                          <p:val>
                                            <p:strVal val="#ppt_x"/>
                                          </p:val>
                                        </p:tav>
                                      </p:tavLst>
                                    </p:anim>
                                    <p:anim calcmode="lin" valueType="num">
                                      <p:cBhvr>
                                        <p:cTn id="79" dur="1000" fill="hold"/>
                                        <p:tgtEl>
                                          <p:spTgt spid="35"/>
                                        </p:tgtEl>
                                        <p:attrNameLst>
                                          <p:attrName>ppt_y</p:attrName>
                                        </p:attrNameLst>
                                      </p:cBhvr>
                                      <p:tavLst>
                                        <p:tav tm="0">
                                          <p:val>
                                            <p:strVal val="#ppt_y+.1"/>
                                          </p:val>
                                        </p:tav>
                                        <p:tav tm="100000">
                                          <p:val>
                                            <p:strVal val="#ppt_y"/>
                                          </p:val>
                                        </p:tav>
                                      </p:tavLst>
                                    </p:anim>
                                  </p:childTnLst>
                                </p:cTn>
                              </p:par>
                            </p:childTnLst>
                          </p:cTn>
                        </p:par>
                        <p:par>
                          <p:cTn id="80" fill="hold">
                            <p:stCondLst>
                              <p:cond delay="9000"/>
                            </p:stCondLst>
                            <p:childTnLst>
                              <p:par>
                                <p:cTn id="81" presetID="22" presetClass="entr" presetSubtype="8" fill="hold" grpId="0" nodeType="afterEffect">
                                  <p:stCondLst>
                                    <p:cond delay="0"/>
                                  </p:stCondLst>
                                  <p:childTnLst>
                                    <p:set>
                                      <p:cBhvr>
                                        <p:cTn id="82" dur="1" fill="hold">
                                          <p:stCondLst>
                                            <p:cond delay="0"/>
                                          </p:stCondLst>
                                        </p:cTn>
                                        <p:tgtEl>
                                          <p:spTgt spid="59"/>
                                        </p:tgtEl>
                                        <p:attrNameLst>
                                          <p:attrName>style.visibility</p:attrName>
                                        </p:attrNameLst>
                                      </p:cBhvr>
                                      <p:to>
                                        <p:strVal val="visible"/>
                                      </p:to>
                                    </p:set>
                                    <p:animEffect transition="in" filter="wipe(left)">
                                      <p:cBhvr>
                                        <p:cTn id="83" dur="1000"/>
                                        <p:tgtEl>
                                          <p:spTgt spid="59"/>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28"/>
                                        </p:tgtEl>
                                        <p:attrNameLst>
                                          <p:attrName>style.visibility</p:attrName>
                                        </p:attrNameLst>
                                      </p:cBhvr>
                                      <p:to>
                                        <p:strVal val="visible"/>
                                      </p:to>
                                    </p:set>
                                    <p:animEffect transition="in" filter="fade">
                                      <p:cBhvr>
                                        <p:cTn id="87" dur="1000"/>
                                        <p:tgtEl>
                                          <p:spTgt spid="28"/>
                                        </p:tgtEl>
                                      </p:cBhvr>
                                    </p:animEffect>
                                    <p:anim calcmode="lin" valueType="num">
                                      <p:cBhvr>
                                        <p:cTn id="88" dur="1000" fill="hold"/>
                                        <p:tgtEl>
                                          <p:spTgt spid="28"/>
                                        </p:tgtEl>
                                        <p:attrNameLst>
                                          <p:attrName>ppt_x</p:attrName>
                                        </p:attrNameLst>
                                      </p:cBhvr>
                                      <p:tavLst>
                                        <p:tav tm="0">
                                          <p:val>
                                            <p:strVal val="#ppt_x"/>
                                          </p:val>
                                        </p:tav>
                                        <p:tav tm="100000">
                                          <p:val>
                                            <p:strVal val="#ppt_x"/>
                                          </p:val>
                                        </p:tav>
                                      </p:tavLst>
                                    </p:anim>
                                    <p:anim calcmode="lin" valueType="num">
                                      <p:cBhvr>
                                        <p:cTn id="89" dur="1000" fill="hold"/>
                                        <p:tgtEl>
                                          <p:spTgt spid="28"/>
                                        </p:tgtEl>
                                        <p:attrNameLst>
                                          <p:attrName>ppt_y</p:attrName>
                                        </p:attrNameLst>
                                      </p:cBhvr>
                                      <p:tavLst>
                                        <p:tav tm="0">
                                          <p:val>
                                            <p:strVal val="#ppt_y+.1"/>
                                          </p:val>
                                        </p:tav>
                                        <p:tav tm="100000">
                                          <p:val>
                                            <p:strVal val="#ppt_y"/>
                                          </p:val>
                                        </p:tav>
                                      </p:tavLst>
                                    </p:anim>
                                  </p:childTnLst>
                                </p:cTn>
                              </p:par>
                              <p:par>
                                <p:cTn id="90" presetID="42" presetClass="entr" presetSubtype="0" fill="hold" nodeType="withEffect">
                                  <p:stCondLst>
                                    <p:cond delay="0"/>
                                  </p:stCondLst>
                                  <p:childTnLst>
                                    <p:set>
                                      <p:cBhvr>
                                        <p:cTn id="91" dur="1" fill="hold">
                                          <p:stCondLst>
                                            <p:cond delay="0"/>
                                          </p:stCondLst>
                                        </p:cTn>
                                        <p:tgtEl>
                                          <p:spTgt spid="29"/>
                                        </p:tgtEl>
                                        <p:attrNameLst>
                                          <p:attrName>style.visibility</p:attrName>
                                        </p:attrNameLst>
                                      </p:cBhvr>
                                      <p:to>
                                        <p:strVal val="visible"/>
                                      </p:to>
                                    </p:set>
                                    <p:animEffect transition="in" filter="fade">
                                      <p:cBhvr>
                                        <p:cTn id="92" dur="1000"/>
                                        <p:tgtEl>
                                          <p:spTgt spid="29"/>
                                        </p:tgtEl>
                                      </p:cBhvr>
                                    </p:animEffect>
                                    <p:anim calcmode="lin" valueType="num">
                                      <p:cBhvr>
                                        <p:cTn id="93" dur="1000" fill="hold"/>
                                        <p:tgtEl>
                                          <p:spTgt spid="29"/>
                                        </p:tgtEl>
                                        <p:attrNameLst>
                                          <p:attrName>ppt_x</p:attrName>
                                        </p:attrNameLst>
                                      </p:cBhvr>
                                      <p:tavLst>
                                        <p:tav tm="0">
                                          <p:val>
                                            <p:strVal val="#ppt_x"/>
                                          </p:val>
                                        </p:tav>
                                        <p:tav tm="100000">
                                          <p:val>
                                            <p:strVal val="#ppt_x"/>
                                          </p:val>
                                        </p:tav>
                                      </p:tavLst>
                                    </p:anim>
                                    <p:anim calcmode="lin" valueType="num">
                                      <p:cBhvr>
                                        <p:cTn id="94" dur="1000" fill="hold"/>
                                        <p:tgtEl>
                                          <p:spTgt spid="29"/>
                                        </p:tgtEl>
                                        <p:attrNameLst>
                                          <p:attrName>ppt_y</p:attrName>
                                        </p:attrNameLst>
                                      </p:cBhvr>
                                      <p:tavLst>
                                        <p:tav tm="0">
                                          <p:val>
                                            <p:strVal val="#ppt_y+.1"/>
                                          </p:val>
                                        </p:tav>
                                        <p:tav tm="100000">
                                          <p:val>
                                            <p:strVal val="#ppt_y"/>
                                          </p:val>
                                        </p:tav>
                                      </p:tavLst>
                                    </p:anim>
                                  </p:childTnLst>
                                </p:cTn>
                              </p:par>
                            </p:childTnLst>
                          </p:cTn>
                        </p:par>
                        <p:par>
                          <p:cTn id="95" fill="hold">
                            <p:stCondLst>
                              <p:cond delay="11000"/>
                            </p:stCondLst>
                            <p:childTnLst>
                              <p:par>
                                <p:cTn id="96" presetID="22" presetClass="entr" presetSubtype="8" fill="hold" grpId="0" nodeType="afterEffect">
                                  <p:stCondLst>
                                    <p:cond delay="0"/>
                                  </p:stCondLst>
                                  <p:childTnLst>
                                    <p:set>
                                      <p:cBhvr>
                                        <p:cTn id="97" dur="1" fill="hold">
                                          <p:stCondLst>
                                            <p:cond delay="0"/>
                                          </p:stCondLst>
                                        </p:cTn>
                                        <p:tgtEl>
                                          <p:spTgt spid="60"/>
                                        </p:tgtEl>
                                        <p:attrNameLst>
                                          <p:attrName>style.visibility</p:attrName>
                                        </p:attrNameLst>
                                      </p:cBhvr>
                                      <p:to>
                                        <p:strVal val="visible"/>
                                      </p:to>
                                    </p:set>
                                    <p:animEffect transition="in" filter="wipe(left)">
                                      <p:cBhvr>
                                        <p:cTn id="98"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15" grpId="0" animBg="1"/>
      <p:bldP spid="22" grpId="0" animBg="1"/>
      <p:bldP spid="34" grpId="0" animBg="1"/>
      <p:bldP spid="40" grpId="0" animBg="1"/>
      <p:bldP spid="2" grpId="0" animBg="1"/>
      <p:bldP spid="53" grpId="0"/>
      <p:bldP spid="54" grpId="0" animBg="1"/>
      <p:bldP spid="55" grpId="0"/>
      <p:bldP spid="56" grpId="0"/>
      <p:bldP spid="57" grpId="0"/>
      <p:bldP spid="58" grpId="0"/>
      <p:bldP spid="59" grpId="0"/>
      <p:bldP spid="6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1694</TotalTime>
  <Words>1484</Words>
  <Application>Microsoft Office PowerPoint</Application>
  <PresentationFormat>Widescreen</PresentationFormat>
  <Paragraphs>86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2019-11-14T21:05:37Z</dcterms:modified>
</cp:coreProperties>
</file>