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27285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2" name="Teardrop 1">
            <a:extLst>
              <a:ext uri="{FF2B5EF4-FFF2-40B4-BE49-F238E27FC236}">
                <a16:creationId xmlns:a16="http://schemas.microsoft.com/office/drawing/2014/main" id="{1F4EBC04-3248-4E33-913C-B58F9B6B1E66}"/>
              </a:ext>
            </a:extLst>
          </p:cNvPr>
          <p:cNvSpPr>
            <a:spLocks noChangeAspect="1"/>
          </p:cNvSpPr>
          <p:nvPr/>
        </p:nvSpPr>
        <p:spPr>
          <a:xfrm rot="2627482">
            <a:off x="4681240" y="2425784"/>
            <a:ext cx="1005840" cy="1005840"/>
          </a:xfrm>
          <a:prstGeom prst="teardrop">
            <a:avLst/>
          </a:prstGeom>
          <a:gradFill>
            <a:gsLst>
              <a:gs pos="0">
                <a:schemeClr val="accent1">
                  <a:lumMod val="5000"/>
                  <a:lumOff val="95000"/>
                </a:schemeClr>
              </a:gs>
              <a:gs pos="60000">
                <a:srgbClr val="FE4A1E"/>
              </a:gs>
              <a:gs pos="83000">
                <a:srgbClr val="FE4A1E"/>
              </a:gs>
              <a:gs pos="100000">
                <a:srgbClr val="FE4A1E"/>
              </a:gs>
            </a:gsLst>
            <a:lin ang="5400000" scaled="1"/>
          </a:gradFill>
          <a:ln w="254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Lato" panose="020F0502020204030203"/>
              </a:rPr>
              <a:t>1924</a:t>
            </a:r>
          </a:p>
        </p:txBody>
      </p:sp>
      <p:sp>
        <p:nvSpPr>
          <p:cNvPr id="8" name="Teardrop 7">
            <a:extLst>
              <a:ext uri="{FF2B5EF4-FFF2-40B4-BE49-F238E27FC236}">
                <a16:creationId xmlns:a16="http://schemas.microsoft.com/office/drawing/2014/main" id="{7C18603C-4BE7-4FC4-A023-7E16C4A91460}"/>
              </a:ext>
            </a:extLst>
          </p:cNvPr>
          <p:cNvSpPr>
            <a:spLocks noChangeAspect="1"/>
          </p:cNvSpPr>
          <p:nvPr/>
        </p:nvSpPr>
        <p:spPr>
          <a:xfrm rot="13559863">
            <a:off x="6479560" y="3228419"/>
            <a:ext cx="1005840" cy="1005840"/>
          </a:xfrm>
          <a:prstGeom prst="teardrop">
            <a:avLst/>
          </a:prstGeom>
          <a:gradFill flip="none" rotWithShape="1">
            <a:gsLst>
              <a:gs pos="0">
                <a:schemeClr val="accent1">
                  <a:lumMod val="5000"/>
                  <a:lumOff val="95000"/>
                </a:schemeClr>
              </a:gs>
              <a:gs pos="60000">
                <a:srgbClr val="5C9AD3"/>
              </a:gs>
              <a:gs pos="83000">
                <a:srgbClr val="5C9AD3"/>
              </a:gs>
              <a:gs pos="100000">
                <a:srgbClr val="5C9AD3"/>
              </a:gs>
            </a:gsLst>
            <a:lin ang="8100000" scaled="0"/>
            <a:tileRect/>
          </a:gradFill>
          <a:ln w="2540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solidFill>
                  <a:schemeClr val="bg2">
                    <a:lumMod val="10000"/>
                  </a:schemeClr>
                </a:solidFill>
                <a:latin typeface="Lato" panose="020F0502020204030203"/>
              </a:rPr>
              <a:t>1942</a:t>
            </a:r>
          </a:p>
        </p:txBody>
      </p:sp>
      <p:sp>
        <p:nvSpPr>
          <p:cNvPr id="9" name="Teardrop 8">
            <a:extLst>
              <a:ext uri="{FF2B5EF4-FFF2-40B4-BE49-F238E27FC236}">
                <a16:creationId xmlns:a16="http://schemas.microsoft.com/office/drawing/2014/main" id="{48EE7197-A3D9-4933-8297-F41FD6056E90}"/>
              </a:ext>
            </a:extLst>
          </p:cNvPr>
          <p:cNvSpPr>
            <a:spLocks noChangeAspect="1"/>
          </p:cNvSpPr>
          <p:nvPr/>
        </p:nvSpPr>
        <p:spPr>
          <a:xfrm rot="13559863">
            <a:off x="6479562" y="4836001"/>
            <a:ext cx="1005840" cy="1005840"/>
          </a:xfrm>
          <a:prstGeom prst="teardrop">
            <a:avLst/>
          </a:prstGeom>
          <a:gradFill flip="none" rotWithShape="1">
            <a:gsLst>
              <a:gs pos="0">
                <a:schemeClr val="accent1">
                  <a:lumMod val="5000"/>
                  <a:lumOff val="95000"/>
                </a:schemeClr>
              </a:gs>
              <a:gs pos="60000">
                <a:srgbClr val="7A7A7A"/>
              </a:gs>
              <a:gs pos="83000">
                <a:srgbClr val="7A7A7A"/>
              </a:gs>
              <a:gs pos="100000">
                <a:srgbClr val="7A7A7A"/>
              </a:gs>
            </a:gsLst>
            <a:lin ang="8100000" scaled="1"/>
            <a:tileRect/>
          </a:gradFill>
          <a:ln w="2540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solidFill>
                  <a:schemeClr val="bg2">
                    <a:lumMod val="10000"/>
                  </a:schemeClr>
                </a:solidFill>
                <a:latin typeface="Lato" panose="020F0502020204030203"/>
              </a:rPr>
              <a:t>2001</a:t>
            </a:r>
          </a:p>
        </p:txBody>
      </p:sp>
      <p:sp>
        <p:nvSpPr>
          <p:cNvPr id="10" name="Teardrop 9">
            <a:extLst>
              <a:ext uri="{FF2B5EF4-FFF2-40B4-BE49-F238E27FC236}">
                <a16:creationId xmlns:a16="http://schemas.microsoft.com/office/drawing/2014/main" id="{65A46941-37AA-4310-A906-B2B2A1C421BA}"/>
              </a:ext>
            </a:extLst>
          </p:cNvPr>
          <p:cNvSpPr>
            <a:spLocks noChangeAspect="1"/>
          </p:cNvSpPr>
          <p:nvPr/>
        </p:nvSpPr>
        <p:spPr>
          <a:xfrm rot="2627482">
            <a:off x="4681241" y="4041221"/>
            <a:ext cx="1005840" cy="1005840"/>
          </a:xfrm>
          <a:prstGeom prst="teardrop">
            <a:avLst/>
          </a:prstGeom>
          <a:gradFill>
            <a:gsLst>
              <a:gs pos="0">
                <a:schemeClr val="accent1">
                  <a:lumMod val="5000"/>
                  <a:lumOff val="95000"/>
                </a:schemeClr>
              </a:gs>
              <a:gs pos="60000">
                <a:srgbClr val="44546B"/>
              </a:gs>
              <a:gs pos="83000">
                <a:srgbClr val="44546B"/>
              </a:gs>
              <a:gs pos="100000">
                <a:srgbClr val="44546B"/>
              </a:gs>
            </a:gsLst>
            <a:lin ang="5400000" scaled="1"/>
          </a:gradFill>
          <a:ln w="254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Lato" panose="020F0502020204030203"/>
              </a:rPr>
              <a:t>1981</a:t>
            </a:r>
          </a:p>
        </p:txBody>
      </p:sp>
      <p:sp>
        <p:nvSpPr>
          <p:cNvPr id="11" name="TextBox 10">
            <a:extLst>
              <a:ext uri="{FF2B5EF4-FFF2-40B4-BE49-F238E27FC236}">
                <a16:creationId xmlns:a16="http://schemas.microsoft.com/office/drawing/2014/main" id="{8E0EF97F-F7C0-4E3B-83F6-F486E8B4A11A}"/>
              </a:ext>
            </a:extLst>
          </p:cNvPr>
          <p:cNvSpPr txBox="1"/>
          <p:nvPr/>
        </p:nvSpPr>
        <p:spPr>
          <a:xfrm>
            <a:off x="7693609" y="3266596"/>
            <a:ext cx="3300706" cy="978729"/>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 name="TextBox 11">
            <a:extLst>
              <a:ext uri="{FF2B5EF4-FFF2-40B4-BE49-F238E27FC236}">
                <a16:creationId xmlns:a16="http://schemas.microsoft.com/office/drawing/2014/main" id="{B9651C04-2292-42A1-95CF-B428BEA35BAB}"/>
              </a:ext>
            </a:extLst>
          </p:cNvPr>
          <p:cNvSpPr txBox="1"/>
          <p:nvPr/>
        </p:nvSpPr>
        <p:spPr>
          <a:xfrm>
            <a:off x="7693609" y="4874178"/>
            <a:ext cx="3300706" cy="978729"/>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 name="TextBox 12">
            <a:extLst>
              <a:ext uri="{FF2B5EF4-FFF2-40B4-BE49-F238E27FC236}">
                <a16:creationId xmlns:a16="http://schemas.microsoft.com/office/drawing/2014/main" id="{1424B73C-03E8-48BC-94C3-3E37BF9EC5AF}"/>
              </a:ext>
            </a:extLst>
          </p:cNvPr>
          <p:cNvSpPr txBox="1"/>
          <p:nvPr/>
        </p:nvSpPr>
        <p:spPr>
          <a:xfrm>
            <a:off x="1172584" y="2463961"/>
            <a:ext cx="3300497" cy="978729"/>
          </a:xfrm>
          <a:prstGeom prst="rect">
            <a:avLst/>
          </a:prstGeom>
          <a:noFill/>
        </p:spPr>
        <p:txBody>
          <a:bodyPr wrap="square" rtlCol="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4" name="TextBox 13">
            <a:extLst>
              <a:ext uri="{FF2B5EF4-FFF2-40B4-BE49-F238E27FC236}">
                <a16:creationId xmlns:a16="http://schemas.microsoft.com/office/drawing/2014/main" id="{F83E1EEC-7546-42D0-98D4-4CF7024534AD}"/>
              </a:ext>
            </a:extLst>
          </p:cNvPr>
          <p:cNvSpPr txBox="1"/>
          <p:nvPr/>
        </p:nvSpPr>
        <p:spPr>
          <a:xfrm>
            <a:off x="1172584" y="4079398"/>
            <a:ext cx="3300497" cy="978729"/>
          </a:xfrm>
          <a:prstGeom prst="rect">
            <a:avLst/>
          </a:prstGeom>
          <a:noFill/>
        </p:spPr>
        <p:txBody>
          <a:bodyPr wrap="square" rtlCol="0">
            <a:spAutoFit/>
          </a:bodyPr>
          <a:lstStyle/>
          <a:p>
            <a:pPr algn="r" defTabSz="1219170">
              <a:spcBef>
                <a:spcPct val="20000"/>
              </a:spcBef>
              <a:defRPr/>
            </a:pPr>
            <a:r>
              <a:rPr lang="en-US" sz="1600" b="1" dirty="0">
                <a:solidFill>
                  <a:srgbClr val="44546B"/>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15" name="Straight Connector 14">
            <a:extLst>
              <a:ext uri="{FF2B5EF4-FFF2-40B4-BE49-F238E27FC236}">
                <a16:creationId xmlns:a16="http://schemas.microsoft.com/office/drawing/2014/main" id="{A329AE93-1771-4635-AACD-04EE339B08DB}"/>
              </a:ext>
            </a:extLst>
          </p:cNvPr>
          <p:cNvCxnSpPr>
            <a:cxnSpLocks/>
          </p:cNvCxnSpPr>
          <p:nvPr/>
        </p:nvCxnSpPr>
        <p:spPr>
          <a:xfrm>
            <a:off x="6085242" y="1785769"/>
            <a:ext cx="4791" cy="1132176"/>
          </a:xfrm>
          <a:prstGeom prst="line">
            <a:avLst/>
          </a:prstGeom>
          <a:ln w="19050">
            <a:solidFill>
              <a:schemeClr val="bg2">
                <a:lumMod val="50000"/>
              </a:schemeClr>
            </a:solidFill>
            <a:prstDash val="sysDot"/>
            <a:headEnd type="oval" w="lg" len="lg"/>
            <a:tailEnd type="ova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A722E86-1BDC-412C-B222-301CBEE2F184}"/>
              </a:ext>
            </a:extLst>
          </p:cNvPr>
          <p:cNvCxnSpPr>
            <a:cxnSpLocks/>
          </p:cNvCxnSpPr>
          <p:nvPr/>
        </p:nvCxnSpPr>
        <p:spPr>
          <a:xfrm>
            <a:off x="6089646" y="2928703"/>
            <a:ext cx="0" cy="802635"/>
          </a:xfrm>
          <a:prstGeom prst="line">
            <a:avLst/>
          </a:prstGeom>
          <a:ln w="19050">
            <a:solidFill>
              <a:schemeClr val="bg2">
                <a:lumMod val="50000"/>
              </a:schemeClr>
            </a:solidFill>
            <a:prstDash val="sysDot"/>
            <a:headEnd type="oval" w="lg" len="lg"/>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B44C78E-56A4-4A03-A4F8-DA2E9A49E6F1}"/>
              </a:ext>
            </a:extLst>
          </p:cNvPr>
          <p:cNvCxnSpPr>
            <a:cxnSpLocks/>
          </p:cNvCxnSpPr>
          <p:nvPr/>
        </p:nvCxnSpPr>
        <p:spPr>
          <a:xfrm>
            <a:off x="6087853" y="3731338"/>
            <a:ext cx="0" cy="802635"/>
          </a:xfrm>
          <a:prstGeom prst="line">
            <a:avLst/>
          </a:prstGeom>
          <a:ln w="19050">
            <a:solidFill>
              <a:schemeClr val="bg2">
                <a:lumMod val="50000"/>
              </a:schemeClr>
            </a:solidFill>
            <a:prstDash val="sysDot"/>
            <a:headEnd type="oval" w="lg" len="lg"/>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F51B45C-0029-44B7-8A17-872531A440EC}"/>
              </a:ext>
            </a:extLst>
          </p:cNvPr>
          <p:cNvCxnSpPr>
            <a:cxnSpLocks/>
          </p:cNvCxnSpPr>
          <p:nvPr/>
        </p:nvCxnSpPr>
        <p:spPr>
          <a:xfrm>
            <a:off x="6077095" y="4533973"/>
            <a:ext cx="0" cy="802635"/>
          </a:xfrm>
          <a:prstGeom prst="line">
            <a:avLst/>
          </a:prstGeom>
          <a:ln w="19050">
            <a:solidFill>
              <a:schemeClr val="bg2">
                <a:lumMod val="50000"/>
              </a:schemeClr>
            </a:solidFill>
            <a:prstDash val="sysDot"/>
            <a:headEnd type="oval" w="lg" len="lg"/>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1A01A1C-DE90-4286-8971-C4F8923174AE}"/>
              </a:ext>
            </a:extLst>
          </p:cNvPr>
          <p:cNvCxnSpPr>
            <a:cxnSpLocks/>
          </p:cNvCxnSpPr>
          <p:nvPr/>
        </p:nvCxnSpPr>
        <p:spPr>
          <a:xfrm>
            <a:off x="6074484" y="5336608"/>
            <a:ext cx="10758" cy="1521392"/>
          </a:xfrm>
          <a:prstGeom prst="line">
            <a:avLst/>
          </a:prstGeom>
          <a:ln w="19050">
            <a:solidFill>
              <a:schemeClr val="bg2">
                <a:lumMod val="50000"/>
              </a:schemeClr>
            </a:solidFill>
            <a:prstDash val="sysDot"/>
            <a:headEnd type="oval" w="lg" len="lg"/>
            <a:tailEnd type="none"/>
          </a:ln>
        </p:spPr>
        <p:style>
          <a:lnRef idx="1">
            <a:schemeClr val="accent1"/>
          </a:lnRef>
          <a:fillRef idx="0">
            <a:schemeClr val="accent1"/>
          </a:fillRef>
          <a:effectRef idx="0">
            <a:schemeClr val="accent1"/>
          </a:effectRef>
          <a:fontRef idx="minor">
            <a:schemeClr val="tx1"/>
          </a:fontRef>
        </p:style>
      </p:cxnSp>
      <p:pic>
        <p:nvPicPr>
          <p:cNvPr id="16" name="Picture 15">
            <a:hlinkClick r:id="rId2"/>
            <a:extLst>
              <a:ext uri="{FF2B5EF4-FFF2-40B4-BE49-F238E27FC236}">
                <a16:creationId xmlns:a16="http://schemas.microsoft.com/office/drawing/2014/main" id="{A4B43548-9372-4B6F-9F16-33073A5D73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687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1500"/>
                                        <p:tgtEl>
                                          <p:spTgt spid="15"/>
                                        </p:tgtEl>
                                      </p:cBhvr>
                                    </p:animEffect>
                                  </p:childTnLst>
                                </p:cTn>
                              </p:par>
                              <p:par>
                                <p:cTn id="12" presetID="56" presetClass="entr" presetSubtype="0" fill="hold" grpId="0" nodeType="withEffect">
                                  <p:stCondLst>
                                    <p:cond delay="0"/>
                                  </p:stCondLst>
                                  <p:iterate type="lt">
                                    <p:tmPct val="10000"/>
                                  </p:iterate>
                                  <p:childTnLst>
                                    <p:set>
                                      <p:cBhvr>
                                        <p:cTn id="13" dur="1" fill="hold">
                                          <p:stCondLst>
                                            <p:cond delay="0"/>
                                          </p:stCondLst>
                                        </p:cTn>
                                        <p:tgtEl>
                                          <p:spTgt spid="2"/>
                                        </p:tgtEl>
                                        <p:attrNameLst>
                                          <p:attrName>style.visibility</p:attrName>
                                        </p:attrNameLst>
                                      </p:cBhvr>
                                      <p:to>
                                        <p:strVal val="visible"/>
                                      </p:to>
                                    </p:set>
                                    <p:anim by="(-#ppt_w*2)" calcmode="lin" valueType="num">
                                      <p:cBhvr rctx="PPT">
                                        <p:cTn id="14" dur="500" autoRev="1" fill="hold">
                                          <p:stCondLst>
                                            <p:cond delay="0"/>
                                          </p:stCondLst>
                                        </p:cTn>
                                        <p:tgtEl>
                                          <p:spTgt spid="2"/>
                                        </p:tgtEl>
                                        <p:attrNameLst>
                                          <p:attrName>ppt_w</p:attrName>
                                        </p:attrNameLst>
                                      </p:cBhvr>
                                    </p:anim>
                                    <p:anim by="(#ppt_w*0.50)" calcmode="lin" valueType="num">
                                      <p:cBhvr>
                                        <p:cTn id="15" dur="500" decel="50000" autoRev="1" fill="hold">
                                          <p:stCondLst>
                                            <p:cond delay="0"/>
                                          </p:stCondLst>
                                        </p:cTn>
                                        <p:tgtEl>
                                          <p:spTgt spid="2"/>
                                        </p:tgtEl>
                                        <p:attrNameLst>
                                          <p:attrName>ppt_x</p:attrName>
                                        </p:attrNameLst>
                                      </p:cBhvr>
                                    </p:anim>
                                    <p:anim from="(-#ppt_h/2)" to="(#ppt_y)" calcmode="lin" valueType="num">
                                      <p:cBhvr>
                                        <p:cTn id="16" dur="1000" fill="hold">
                                          <p:stCondLst>
                                            <p:cond delay="0"/>
                                          </p:stCondLst>
                                        </p:cTn>
                                        <p:tgtEl>
                                          <p:spTgt spid="2"/>
                                        </p:tgtEl>
                                        <p:attrNameLst>
                                          <p:attrName>ppt_y</p:attrName>
                                        </p:attrNameLst>
                                      </p:cBhvr>
                                    </p:anim>
                                    <p:animRot by="21600000">
                                      <p:cBhvr>
                                        <p:cTn id="17" dur="1000" fill="hold">
                                          <p:stCondLst>
                                            <p:cond delay="0"/>
                                          </p:stCondLst>
                                        </p:cTn>
                                        <p:tgtEl>
                                          <p:spTgt spid="2"/>
                                        </p:tgtEl>
                                        <p:attrNameLst>
                                          <p:attrName>r</p:attrName>
                                        </p:attrNameLst>
                                      </p:cBhvr>
                                    </p:animRot>
                                  </p:childTnLst>
                                </p:cTn>
                              </p:par>
                              <p:par>
                                <p:cTn id="18" presetID="42" presetClass="entr" presetSubtype="0" fill="hold" grpId="0" nodeType="withEffect">
                                  <p:stCondLst>
                                    <p:cond delay="50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750"/>
                                        <p:tgtEl>
                                          <p:spTgt spid="13"/>
                                        </p:tgtEl>
                                      </p:cBhvr>
                                    </p:animEffect>
                                    <p:anim calcmode="lin" valueType="num">
                                      <p:cBhvr>
                                        <p:cTn id="21" dur="750" fill="hold"/>
                                        <p:tgtEl>
                                          <p:spTgt spid="13"/>
                                        </p:tgtEl>
                                        <p:attrNameLst>
                                          <p:attrName>ppt_x</p:attrName>
                                        </p:attrNameLst>
                                      </p:cBhvr>
                                      <p:tavLst>
                                        <p:tav tm="0">
                                          <p:val>
                                            <p:strVal val="#ppt_x"/>
                                          </p:val>
                                        </p:tav>
                                        <p:tav tm="100000">
                                          <p:val>
                                            <p:strVal val="#ppt_x"/>
                                          </p:val>
                                        </p:tav>
                                      </p:tavLst>
                                    </p:anim>
                                    <p:anim calcmode="lin" valueType="num">
                                      <p:cBhvr>
                                        <p:cTn id="22" dur="750" fill="hold"/>
                                        <p:tgtEl>
                                          <p:spTgt spid="13"/>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2" presetClass="entr" presetSubtype="1" fill="hold" nodeType="after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wipe(up)">
                                      <p:cBhvr>
                                        <p:cTn id="26" dur="500"/>
                                        <p:tgtEl>
                                          <p:spTgt spid="18"/>
                                        </p:tgtEl>
                                      </p:cBhvr>
                                    </p:animEffect>
                                  </p:childTnLst>
                                </p:cTn>
                              </p:par>
                              <p:par>
                                <p:cTn id="27" presetID="56" presetClass="entr" presetSubtype="0" fill="hold" grpId="0" nodeType="withEffect">
                                  <p:stCondLst>
                                    <p:cond delay="0"/>
                                  </p:stCondLst>
                                  <p:iterate type="lt">
                                    <p:tmPct val="10000"/>
                                  </p:iterate>
                                  <p:childTnLst>
                                    <p:set>
                                      <p:cBhvr>
                                        <p:cTn id="28" dur="1" fill="hold">
                                          <p:stCondLst>
                                            <p:cond delay="0"/>
                                          </p:stCondLst>
                                        </p:cTn>
                                        <p:tgtEl>
                                          <p:spTgt spid="8"/>
                                        </p:tgtEl>
                                        <p:attrNameLst>
                                          <p:attrName>style.visibility</p:attrName>
                                        </p:attrNameLst>
                                      </p:cBhvr>
                                      <p:to>
                                        <p:strVal val="visible"/>
                                      </p:to>
                                    </p:set>
                                    <p:anim by="(-#ppt_w*2)" calcmode="lin" valueType="num">
                                      <p:cBhvr rctx="PPT">
                                        <p:cTn id="29" dur="500" autoRev="1" fill="hold">
                                          <p:stCondLst>
                                            <p:cond delay="0"/>
                                          </p:stCondLst>
                                        </p:cTn>
                                        <p:tgtEl>
                                          <p:spTgt spid="8"/>
                                        </p:tgtEl>
                                        <p:attrNameLst>
                                          <p:attrName>ppt_w</p:attrName>
                                        </p:attrNameLst>
                                      </p:cBhvr>
                                    </p:anim>
                                    <p:anim by="(#ppt_w*0.50)" calcmode="lin" valueType="num">
                                      <p:cBhvr>
                                        <p:cTn id="30" dur="500" decel="50000" autoRev="1" fill="hold">
                                          <p:stCondLst>
                                            <p:cond delay="0"/>
                                          </p:stCondLst>
                                        </p:cTn>
                                        <p:tgtEl>
                                          <p:spTgt spid="8"/>
                                        </p:tgtEl>
                                        <p:attrNameLst>
                                          <p:attrName>ppt_x</p:attrName>
                                        </p:attrNameLst>
                                      </p:cBhvr>
                                    </p:anim>
                                    <p:anim from="(-#ppt_h/2)" to="(#ppt_y)" calcmode="lin" valueType="num">
                                      <p:cBhvr>
                                        <p:cTn id="31" dur="1000" fill="hold">
                                          <p:stCondLst>
                                            <p:cond delay="0"/>
                                          </p:stCondLst>
                                        </p:cTn>
                                        <p:tgtEl>
                                          <p:spTgt spid="8"/>
                                        </p:tgtEl>
                                        <p:attrNameLst>
                                          <p:attrName>ppt_y</p:attrName>
                                        </p:attrNameLst>
                                      </p:cBhvr>
                                    </p:anim>
                                    <p:animRot by="21600000">
                                      <p:cBhvr>
                                        <p:cTn id="32" dur="1000" fill="hold">
                                          <p:stCondLst>
                                            <p:cond delay="0"/>
                                          </p:stCondLst>
                                        </p:cTn>
                                        <p:tgtEl>
                                          <p:spTgt spid="8"/>
                                        </p:tgtEl>
                                        <p:attrNameLst>
                                          <p:attrName>r</p:attrName>
                                        </p:attrNameLst>
                                      </p:cBhvr>
                                    </p:animRot>
                                  </p:childTnLst>
                                </p:cTn>
                              </p:par>
                              <p:par>
                                <p:cTn id="33" presetID="42" presetClass="entr" presetSubtype="0" fill="hold" grpId="0" nodeType="withEffect">
                                  <p:stCondLst>
                                    <p:cond delay="50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750"/>
                                        <p:tgtEl>
                                          <p:spTgt spid="11"/>
                                        </p:tgtEl>
                                      </p:cBhvr>
                                    </p:animEffect>
                                    <p:anim calcmode="lin" valueType="num">
                                      <p:cBhvr>
                                        <p:cTn id="36" dur="750" fill="hold"/>
                                        <p:tgtEl>
                                          <p:spTgt spid="11"/>
                                        </p:tgtEl>
                                        <p:attrNameLst>
                                          <p:attrName>ppt_x</p:attrName>
                                        </p:attrNameLst>
                                      </p:cBhvr>
                                      <p:tavLst>
                                        <p:tav tm="0">
                                          <p:val>
                                            <p:strVal val="#ppt_x"/>
                                          </p:val>
                                        </p:tav>
                                        <p:tav tm="100000">
                                          <p:val>
                                            <p:strVal val="#ppt_x"/>
                                          </p:val>
                                        </p:tav>
                                      </p:tavLst>
                                    </p:anim>
                                    <p:anim calcmode="lin" valueType="num">
                                      <p:cBhvr>
                                        <p:cTn id="37" dur="750" fill="hold"/>
                                        <p:tgtEl>
                                          <p:spTgt spid="11"/>
                                        </p:tgtEl>
                                        <p:attrNameLst>
                                          <p:attrName>ppt_y</p:attrName>
                                        </p:attrNameLst>
                                      </p:cBhvr>
                                      <p:tavLst>
                                        <p:tav tm="0">
                                          <p:val>
                                            <p:strVal val="#ppt_y+.1"/>
                                          </p:val>
                                        </p:tav>
                                        <p:tav tm="100000">
                                          <p:val>
                                            <p:strVal val="#ppt_y"/>
                                          </p:val>
                                        </p:tav>
                                      </p:tavLst>
                                    </p:anim>
                                  </p:childTnLst>
                                </p:cTn>
                              </p:par>
                            </p:childTnLst>
                          </p:cTn>
                        </p:par>
                        <p:par>
                          <p:cTn id="38" fill="hold">
                            <p:stCondLst>
                              <p:cond delay="3300"/>
                            </p:stCondLst>
                            <p:childTnLst>
                              <p:par>
                                <p:cTn id="39" presetID="22" presetClass="entr" presetSubtype="1" fill="hold"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wipe(up)">
                                      <p:cBhvr>
                                        <p:cTn id="41" dur="500"/>
                                        <p:tgtEl>
                                          <p:spTgt spid="21"/>
                                        </p:tgtEl>
                                      </p:cBhvr>
                                    </p:animEffect>
                                  </p:childTnLst>
                                </p:cTn>
                              </p:par>
                              <p:par>
                                <p:cTn id="42" presetID="56" presetClass="entr" presetSubtype="0" fill="hold" grpId="0" nodeType="withEffect">
                                  <p:stCondLst>
                                    <p:cond delay="0"/>
                                  </p:stCondLst>
                                  <p:iterate type="lt">
                                    <p:tmPct val="10000"/>
                                  </p:iterate>
                                  <p:childTnLst>
                                    <p:set>
                                      <p:cBhvr>
                                        <p:cTn id="43" dur="1" fill="hold">
                                          <p:stCondLst>
                                            <p:cond delay="0"/>
                                          </p:stCondLst>
                                        </p:cTn>
                                        <p:tgtEl>
                                          <p:spTgt spid="10"/>
                                        </p:tgtEl>
                                        <p:attrNameLst>
                                          <p:attrName>style.visibility</p:attrName>
                                        </p:attrNameLst>
                                      </p:cBhvr>
                                      <p:to>
                                        <p:strVal val="visible"/>
                                      </p:to>
                                    </p:set>
                                    <p:anim by="(-#ppt_w*2)" calcmode="lin" valueType="num">
                                      <p:cBhvr rctx="PPT">
                                        <p:cTn id="44" dur="500" autoRev="1" fill="hold">
                                          <p:stCondLst>
                                            <p:cond delay="0"/>
                                          </p:stCondLst>
                                        </p:cTn>
                                        <p:tgtEl>
                                          <p:spTgt spid="10"/>
                                        </p:tgtEl>
                                        <p:attrNameLst>
                                          <p:attrName>ppt_w</p:attrName>
                                        </p:attrNameLst>
                                      </p:cBhvr>
                                    </p:anim>
                                    <p:anim by="(#ppt_w*0.50)" calcmode="lin" valueType="num">
                                      <p:cBhvr>
                                        <p:cTn id="45" dur="500" decel="50000" autoRev="1" fill="hold">
                                          <p:stCondLst>
                                            <p:cond delay="0"/>
                                          </p:stCondLst>
                                        </p:cTn>
                                        <p:tgtEl>
                                          <p:spTgt spid="10"/>
                                        </p:tgtEl>
                                        <p:attrNameLst>
                                          <p:attrName>ppt_x</p:attrName>
                                        </p:attrNameLst>
                                      </p:cBhvr>
                                    </p:anim>
                                    <p:anim from="(-#ppt_h/2)" to="(#ppt_y)" calcmode="lin" valueType="num">
                                      <p:cBhvr>
                                        <p:cTn id="46" dur="1000" fill="hold">
                                          <p:stCondLst>
                                            <p:cond delay="0"/>
                                          </p:stCondLst>
                                        </p:cTn>
                                        <p:tgtEl>
                                          <p:spTgt spid="10"/>
                                        </p:tgtEl>
                                        <p:attrNameLst>
                                          <p:attrName>ppt_y</p:attrName>
                                        </p:attrNameLst>
                                      </p:cBhvr>
                                    </p:anim>
                                    <p:animRot by="21600000">
                                      <p:cBhvr>
                                        <p:cTn id="47" dur="1000" fill="hold">
                                          <p:stCondLst>
                                            <p:cond delay="0"/>
                                          </p:stCondLst>
                                        </p:cTn>
                                        <p:tgtEl>
                                          <p:spTgt spid="10"/>
                                        </p:tgtEl>
                                        <p:attrNameLst>
                                          <p:attrName>r</p:attrName>
                                        </p:attrNameLst>
                                      </p:cBhvr>
                                    </p:animRot>
                                  </p:childTnLst>
                                </p:cTn>
                              </p:par>
                              <p:par>
                                <p:cTn id="48" presetID="47" presetClass="entr" presetSubtype="0" fill="hold" grpId="0" nodeType="withEffect">
                                  <p:stCondLst>
                                    <p:cond delay="50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750"/>
                                        <p:tgtEl>
                                          <p:spTgt spid="14"/>
                                        </p:tgtEl>
                                      </p:cBhvr>
                                    </p:animEffect>
                                    <p:anim calcmode="lin" valueType="num">
                                      <p:cBhvr>
                                        <p:cTn id="51" dur="750" fill="hold"/>
                                        <p:tgtEl>
                                          <p:spTgt spid="14"/>
                                        </p:tgtEl>
                                        <p:attrNameLst>
                                          <p:attrName>ppt_x</p:attrName>
                                        </p:attrNameLst>
                                      </p:cBhvr>
                                      <p:tavLst>
                                        <p:tav tm="0">
                                          <p:val>
                                            <p:strVal val="#ppt_x"/>
                                          </p:val>
                                        </p:tav>
                                        <p:tav tm="100000">
                                          <p:val>
                                            <p:strVal val="#ppt_x"/>
                                          </p:val>
                                        </p:tav>
                                      </p:tavLst>
                                    </p:anim>
                                    <p:anim calcmode="lin" valueType="num">
                                      <p:cBhvr>
                                        <p:cTn id="52" dur="750" fill="hold"/>
                                        <p:tgtEl>
                                          <p:spTgt spid="14"/>
                                        </p:tgtEl>
                                        <p:attrNameLst>
                                          <p:attrName>ppt_y</p:attrName>
                                        </p:attrNameLst>
                                      </p:cBhvr>
                                      <p:tavLst>
                                        <p:tav tm="0">
                                          <p:val>
                                            <p:strVal val="#ppt_y-.1"/>
                                          </p:val>
                                        </p:tav>
                                        <p:tav tm="100000">
                                          <p:val>
                                            <p:strVal val="#ppt_y"/>
                                          </p:val>
                                        </p:tav>
                                      </p:tavLst>
                                    </p:anim>
                                  </p:childTnLst>
                                </p:cTn>
                              </p:par>
                            </p:childTnLst>
                          </p:cTn>
                        </p:par>
                        <p:par>
                          <p:cTn id="53" fill="hold">
                            <p:stCondLst>
                              <p:cond delay="4600"/>
                            </p:stCondLst>
                            <p:childTnLst>
                              <p:par>
                                <p:cTn id="54" presetID="22" presetClass="entr" presetSubtype="1" fill="hold" nodeType="after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wipe(up)">
                                      <p:cBhvr>
                                        <p:cTn id="56" dur="500"/>
                                        <p:tgtEl>
                                          <p:spTgt spid="22"/>
                                        </p:tgtEl>
                                      </p:cBhvr>
                                    </p:animEffect>
                                  </p:childTnLst>
                                </p:cTn>
                              </p:par>
                              <p:par>
                                <p:cTn id="57" presetID="56" presetClass="entr" presetSubtype="0" fill="hold" grpId="0" nodeType="withEffect">
                                  <p:stCondLst>
                                    <p:cond delay="0"/>
                                  </p:stCondLst>
                                  <p:iterate type="lt">
                                    <p:tmPct val="10000"/>
                                  </p:iterate>
                                  <p:childTnLst>
                                    <p:set>
                                      <p:cBhvr>
                                        <p:cTn id="58" dur="1" fill="hold">
                                          <p:stCondLst>
                                            <p:cond delay="0"/>
                                          </p:stCondLst>
                                        </p:cTn>
                                        <p:tgtEl>
                                          <p:spTgt spid="9"/>
                                        </p:tgtEl>
                                        <p:attrNameLst>
                                          <p:attrName>style.visibility</p:attrName>
                                        </p:attrNameLst>
                                      </p:cBhvr>
                                      <p:to>
                                        <p:strVal val="visible"/>
                                      </p:to>
                                    </p:set>
                                    <p:anim by="(-#ppt_w*2)" calcmode="lin" valueType="num">
                                      <p:cBhvr rctx="PPT">
                                        <p:cTn id="59" dur="500" autoRev="1" fill="hold">
                                          <p:stCondLst>
                                            <p:cond delay="0"/>
                                          </p:stCondLst>
                                        </p:cTn>
                                        <p:tgtEl>
                                          <p:spTgt spid="9"/>
                                        </p:tgtEl>
                                        <p:attrNameLst>
                                          <p:attrName>ppt_w</p:attrName>
                                        </p:attrNameLst>
                                      </p:cBhvr>
                                    </p:anim>
                                    <p:anim by="(#ppt_w*0.50)" calcmode="lin" valueType="num">
                                      <p:cBhvr>
                                        <p:cTn id="60" dur="500" decel="50000" autoRev="1" fill="hold">
                                          <p:stCondLst>
                                            <p:cond delay="0"/>
                                          </p:stCondLst>
                                        </p:cTn>
                                        <p:tgtEl>
                                          <p:spTgt spid="9"/>
                                        </p:tgtEl>
                                        <p:attrNameLst>
                                          <p:attrName>ppt_x</p:attrName>
                                        </p:attrNameLst>
                                      </p:cBhvr>
                                    </p:anim>
                                    <p:anim from="(-#ppt_h/2)" to="(#ppt_y)" calcmode="lin" valueType="num">
                                      <p:cBhvr>
                                        <p:cTn id="61" dur="1000" fill="hold">
                                          <p:stCondLst>
                                            <p:cond delay="0"/>
                                          </p:stCondLst>
                                        </p:cTn>
                                        <p:tgtEl>
                                          <p:spTgt spid="9"/>
                                        </p:tgtEl>
                                        <p:attrNameLst>
                                          <p:attrName>ppt_y</p:attrName>
                                        </p:attrNameLst>
                                      </p:cBhvr>
                                    </p:anim>
                                    <p:animRot by="21600000">
                                      <p:cBhvr>
                                        <p:cTn id="62" dur="1000" fill="hold">
                                          <p:stCondLst>
                                            <p:cond delay="0"/>
                                          </p:stCondLst>
                                        </p:cTn>
                                        <p:tgtEl>
                                          <p:spTgt spid="9"/>
                                        </p:tgtEl>
                                        <p:attrNameLst>
                                          <p:attrName>r</p:attrName>
                                        </p:attrNameLst>
                                      </p:cBhvr>
                                    </p:animRot>
                                  </p:childTnLst>
                                </p:cTn>
                              </p:par>
                              <p:par>
                                <p:cTn id="63" presetID="42" presetClass="entr" presetSubtype="0" fill="hold" grpId="0" nodeType="withEffect">
                                  <p:stCondLst>
                                    <p:cond delay="500"/>
                                  </p:stCondLst>
                                  <p:childTnLst>
                                    <p:set>
                                      <p:cBhvr>
                                        <p:cTn id="64" dur="1" fill="hold">
                                          <p:stCondLst>
                                            <p:cond delay="0"/>
                                          </p:stCondLst>
                                        </p:cTn>
                                        <p:tgtEl>
                                          <p:spTgt spid="12"/>
                                        </p:tgtEl>
                                        <p:attrNameLst>
                                          <p:attrName>style.visibility</p:attrName>
                                        </p:attrNameLst>
                                      </p:cBhvr>
                                      <p:to>
                                        <p:strVal val="visible"/>
                                      </p:to>
                                    </p:set>
                                    <p:animEffect transition="in" filter="fade">
                                      <p:cBhvr>
                                        <p:cTn id="65" dur="750"/>
                                        <p:tgtEl>
                                          <p:spTgt spid="12"/>
                                        </p:tgtEl>
                                      </p:cBhvr>
                                    </p:animEffect>
                                    <p:anim calcmode="lin" valueType="num">
                                      <p:cBhvr>
                                        <p:cTn id="66" dur="750" fill="hold"/>
                                        <p:tgtEl>
                                          <p:spTgt spid="12"/>
                                        </p:tgtEl>
                                        <p:attrNameLst>
                                          <p:attrName>ppt_x</p:attrName>
                                        </p:attrNameLst>
                                      </p:cBhvr>
                                      <p:tavLst>
                                        <p:tav tm="0">
                                          <p:val>
                                            <p:strVal val="#ppt_x"/>
                                          </p:val>
                                        </p:tav>
                                        <p:tav tm="100000">
                                          <p:val>
                                            <p:strVal val="#ppt_x"/>
                                          </p:val>
                                        </p:tav>
                                      </p:tavLst>
                                    </p:anim>
                                    <p:anim calcmode="lin" valueType="num">
                                      <p:cBhvr>
                                        <p:cTn id="67" dur="750" fill="hold"/>
                                        <p:tgtEl>
                                          <p:spTgt spid="12"/>
                                        </p:tgtEl>
                                        <p:attrNameLst>
                                          <p:attrName>ppt_y</p:attrName>
                                        </p:attrNameLst>
                                      </p:cBhvr>
                                      <p:tavLst>
                                        <p:tav tm="0">
                                          <p:val>
                                            <p:strVal val="#ppt_y+.1"/>
                                          </p:val>
                                        </p:tav>
                                        <p:tav tm="100000">
                                          <p:val>
                                            <p:strVal val="#ppt_y"/>
                                          </p:val>
                                        </p:tav>
                                      </p:tavLst>
                                    </p:anim>
                                  </p:childTnLst>
                                </p:cTn>
                              </p:par>
                            </p:childTnLst>
                          </p:cTn>
                        </p:par>
                        <p:par>
                          <p:cTn id="68" fill="hold">
                            <p:stCondLst>
                              <p:cond delay="5900"/>
                            </p:stCondLst>
                            <p:childTnLst>
                              <p:par>
                                <p:cTn id="69" presetID="22" presetClass="entr" presetSubtype="1" fill="hold" nodeType="after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wipe(up)">
                                      <p:cBhvr>
                                        <p:cTn id="7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8" grpId="0" animBg="1"/>
      <p:bldP spid="9" grpId="0" animBg="1"/>
      <p:bldP spid="10" grpId="0" animBg="1"/>
      <p:bldP spid="11" grpId="0"/>
      <p:bldP spid="12"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1286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2018-09-01T21:19:12Z</dcterms:modified>
</cp:coreProperties>
</file>