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7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70440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A4D50C3-C559-464B-9AB6-2B1470DF1756}"/>
              </a:ext>
            </a:extLst>
          </p:cNvPr>
          <p:cNvSpPr/>
          <p:nvPr/>
        </p:nvSpPr>
        <p:spPr>
          <a:xfrm>
            <a:off x="1391501" y="2380964"/>
            <a:ext cx="2077123" cy="907334"/>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 Box 10">
            <a:extLst>
              <a:ext uri="{FF2B5EF4-FFF2-40B4-BE49-F238E27FC236}">
                <a16:creationId xmlns:a16="http://schemas.microsoft.com/office/drawing/2014/main" id="{1968F2B3-542A-45F5-B13F-DD2CEB6AF01D}"/>
              </a:ext>
            </a:extLst>
          </p:cNvPr>
          <p:cNvSpPr txBox="1">
            <a:spLocks noChangeArrowheads="1"/>
          </p:cNvSpPr>
          <p:nvPr/>
        </p:nvSpPr>
        <p:spPr bwMode="auto">
          <a:xfrm>
            <a:off x="1424223" y="2431334"/>
            <a:ext cx="731520" cy="707886"/>
          </a:xfrm>
          <a:prstGeom prst="rect">
            <a:avLst/>
          </a:prstGeom>
          <a:noFill/>
          <a:ln w="9525">
            <a:noFill/>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60960" tIns="30480" rIns="60960" bIns="30480">
            <a:spAutoFit/>
          </a:bodyPr>
          <a:lstStyle/>
          <a:p>
            <a:pPr algn="ctr"/>
            <a:r>
              <a:rPr lang="en-US" sz="3200" dirty="0">
                <a:solidFill>
                  <a:schemeClr val="bg1"/>
                </a:solidFill>
                <a:latin typeface="Bernard MT Condensed" panose="02050806060905020404" pitchFamily="18" charset="0"/>
              </a:rPr>
              <a:t>01</a:t>
            </a:r>
          </a:p>
          <a:p>
            <a:pPr algn="ctr"/>
            <a:r>
              <a:rPr lang="en-US" sz="1000" b="1" dirty="0">
                <a:solidFill>
                  <a:schemeClr val="bg1"/>
                </a:solidFill>
              </a:rPr>
              <a:t>OPTION</a:t>
            </a:r>
            <a:endParaRPr lang="en-US" sz="1000" dirty="0">
              <a:solidFill>
                <a:schemeClr val="bg1"/>
              </a:solidFill>
              <a:latin typeface="Bernard MT Condensed" panose="02050806060905020404" pitchFamily="18" charset="0"/>
            </a:endParaRPr>
          </a:p>
        </p:txBody>
      </p:sp>
      <p:grpSp>
        <p:nvGrpSpPr>
          <p:cNvPr id="27" name="Group 26">
            <a:extLst>
              <a:ext uri="{FF2B5EF4-FFF2-40B4-BE49-F238E27FC236}">
                <a16:creationId xmlns:a16="http://schemas.microsoft.com/office/drawing/2014/main" id="{22C3C0D2-89FC-4104-AE79-2C861A7B6EF4}"/>
              </a:ext>
            </a:extLst>
          </p:cNvPr>
          <p:cNvGrpSpPr/>
          <p:nvPr/>
        </p:nvGrpSpPr>
        <p:grpSpPr>
          <a:xfrm>
            <a:off x="967023" y="1524000"/>
            <a:ext cx="2926080" cy="907334"/>
            <a:chOff x="990600" y="1436102"/>
            <a:chExt cx="2926080" cy="907334"/>
          </a:xfrm>
        </p:grpSpPr>
        <p:sp>
          <p:nvSpPr>
            <p:cNvPr id="21" name="Freeform: Shape 20">
              <a:extLst>
                <a:ext uri="{FF2B5EF4-FFF2-40B4-BE49-F238E27FC236}">
                  <a16:creationId xmlns:a16="http://schemas.microsoft.com/office/drawing/2014/main" id="{23D32DA9-4EDD-4DD1-B514-D92A503207F6}"/>
                </a:ext>
              </a:extLst>
            </p:cNvPr>
            <p:cNvSpPr/>
            <p:nvPr/>
          </p:nvSpPr>
          <p:spPr>
            <a:xfrm>
              <a:off x="990600" y="1436102"/>
              <a:ext cx="2926080" cy="907334"/>
            </a:xfrm>
            <a:custGeom>
              <a:avLst/>
              <a:gdLst>
                <a:gd name="connsiteX0" fmla="*/ 362711 w 2926080"/>
                <a:gd name="connsiteY0" fmla="*/ 0 h 907334"/>
                <a:gd name="connsiteX1" fmla="*/ 2560814 w 2926080"/>
                <a:gd name="connsiteY1" fmla="*/ 0 h 907334"/>
                <a:gd name="connsiteX2" fmla="*/ 2926080 w 2926080"/>
                <a:gd name="connsiteY2" fmla="*/ 365266 h 907334"/>
                <a:gd name="connsiteX3" fmla="*/ 2926080 w 2926080"/>
                <a:gd name="connsiteY3" fmla="*/ 907334 h 907334"/>
                <a:gd name="connsiteX4" fmla="*/ 0 w 2926080"/>
                <a:gd name="connsiteY4" fmla="*/ 907334 h 907334"/>
                <a:gd name="connsiteX5" fmla="*/ 0 w 2926080"/>
                <a:gd name="connsiteY5" fmla="*/ 362711 h 9073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6080" h="907334">
                  <a:moveTo>
                    <a:pt x="362711" y="0"/>
                  </a:moveTo>
                  <a:lnTo>
                    <a:pt x="2560814" y="0"/>
                  </a:lnTo>
                  <a:lnTo>
                    <a:pt x="2926080" y="365266"/>
                  </a:lnTo>
                  <a:lnTo>
                    <a:pt x="2926080" y="907334"/>
                  </a:lnTo>
                  <a:lnTo>
                    <a:pt x="0" y="907334"/>
                  </a:lnTo>
                  <a:lnTo>
                    <a:pt x="0" y="36271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10">
              <a:extLst>
                <a:ext uri="{FF2B5EF4-FFF2-40B4-BE49-F238E27FC236}">
                  <a16:creationId xmlns:a16="http://schemas.microsoft.com/office/drawing/2014/main" id="{A092D666-1008-4392-83E5-F9FB21512285}"/>
                </a:ext>
              </a:extLst>
            </p:cNvPr>
            <p:cNvSpPr txBox="1">
              <a:spLocks noChangeArrowheads="1"/>
            </p:cNvSpPr>
            <p:nvPr/>
          </p:nvSpPr>
          <p:spPr bwMode="auto">
            <a:xfrm>
              <a:off x="1310207" y="1722767"/>
              <a:ext cx="2286000" cy="365760"/>
            </a:xfrm>
            <a:prstGeom prst="rect">
              <a:avLst/>
            </a:prstGeom>
            <a:noFill/>
            <a:ln w="9525">
              <a:noFill/>
              <a:miter lim="800000"/>
              <a:headEnd/>
              <a:tailEnd/>
            </a:ln>
          </p:spPr>
          <p:txBody>
            <a:bodyPr wrap="square" lIns="60960" tIns="30480" rIns="60960" bIns="30480">
              <a:spAutoFit/>
            </a:bodyPr>
            <a:lstStyle/>
            <a:p>
              <a:pPr algn="ctr"/>
              <a:r>
                <a:rPr lang="en-US" sz="2000" dirty="0">
                  <a:solidFill>
                    <a:srgbClr val="34738D"/>
                  </a:solidFill>
                  <a:latin typeface="Bernard MT Condensed" panose="02050806060905020404" pitchFamily="18" charset="0"/>
                </a:rPr>
                <a:t>LOREM IPSUM DOLOR</a:t>
              </a:r>
            </a:p>
          </p:txBody>
        </p:sp>
      </p:grpSp>
      <p:grpSp>
        <p:nvGrpSpPr>
          <p:cNvPr id="29" name="Group 28">
            <a:extLst>
              <a:ext uri="{FF2B5EF4-FFF2-40B4-BE49-F238E27FC236}">
                <a16:creationId xmlns:a16="http://schemas.microsoft.com/office/drawing/2014/main" id="{533982BB-ECCC-4F25-A25C-31C5DB3C1601}"/>
              </a:ext>
            </a:extLst>
          </p:cNvPr>
          <p:cNvGrpSpPr/>
          <p:nvPr/>
        </p:nvGrpSpPr>
        <p:grpSpPr>
          <a:xfrm>
            <a:off x="967023" y="3185930"/>
            <a:ext cx="2926080" cy="3226568"/>
            <a:chOff x="990600" y="3098032"/>
            <a:chExt cx="2926080" cy="3226568"/>
          </a:xfrm>
        </p:grpSpPr>
        <p:sp>
          <p:nvSpPr>
            <p:cNvPr id="20" name="Freeform: Shape 19">
              <a:extLst>
                <a:ext uri="{FF2B5EF4-FFF2-40B4-BE49-F238E27FC236}">
                  <a16:creationId xmlns:a16="http://schemas.microsoft.com/office/drawing/2014/main" id="{463640ED-21CF-4C56-97BD-6BDC329751AC}"/>
                </a:ext>
              </a:extLst>
            </p:cNvPr>
            <p:cNvSpPr/>
            <p:nvPr/>
          </p:nvSpPr>
          <p:spPr>
            <a:xfrm>
              <a:off x="990600" y="3098032"/>
              <a:ext cx="2926080" cy="3226568"/>
            </a:xfrm>
            <a:custGeom>
              <a:avLst/>
              <a:gdLst>
                <a:gd name="connsiteX0" fmla="*/ 0 w 2926080"/>
                <a:gd name="connsiteY0" fmla="*/ 0 h 3226568"/>
                <a:gd name="connsiteX1" fmla="*/ 2926080 w 2926080"/>
                <a:gd name="connsiteY1" fmla="*/ 0 h 3226568"/>
                <a:gd name="connsiteX2" fmla="*/ 2926080 w 2926080"/>
                <a:gd name="connsiteY2" fmla="*/ 2863856 h 3226568"/>
                <a:gd name="connsiteX3" fmla="*/ 2563368 w 2926080"/>
                <a:gd name="connsiteY3" fmla="*/ 3226568 h 3226568"/>
                <a:gd name="connsiteX4" fmla="*/ 359664 w 2926080"/>
                <a:gd name="connsiteY4" fmla="*/ 3226568 h 3226568"/>
                <a:gd name="connsiteX5" fmla="*/ 0 w 2926080"/>
                <a:gd name="connsiteY5" fmla="*/ 2866904 h 3226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6080" h="3226568">
                  <a:moveTo>
                    <a:pt x="0" y="0"/>
                  </a:moveTo>
                  <a:lnTo>
                    <a:pt x="2926080" y="0"/>
                  </a:lnTo>
                  <a:lnTo>
                    <a:pt x="2926080" y="2863856"/>
                  </a:lnTo>
                  <a:lnTo>
                    <a:pt x="2563368" y="3226568"/>
                  </a:lnTo>
                  <a:lnTo>
                    <a:pt x="359664" y="3226568"/>
                  </a:lnTo>
                  <a:lnTo>
                    <a:pt x="0" y="2866904"/>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CAE4196D-9F54-41C1-9DDC-24EBBA4067FF}"/>
                </a:ext>
              </a:extLst>
            </p:cNvPr>
            <p:cNvSpPr txBox="1"/>
            <p:nvPr/>
          </p:nvSpPr>
          <p:spPr>
            <a:xfrm>
              <a:off x="1219199" y="3528852"/>
              <a:ext cx="2468880" cy="2569934"/>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Lorem ipsum dolor sit amet, con 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pic>
        <p:nvPicPr>
          <p:cNvPr id="22" name="Graphic 21" descr="Microscope">
            <a:extLst>
              <a:ext uri="{FF2B5EF4-FFF2-40B4-BE49-F238E27FC236}">
                <a16:creationId xmlns:a16="http://schemas.microsoft.com/office/drawing/2014/main" id="{5156A029-C02A-46B8-8138-C4D9C3CD93B7}"/>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201911" y="3288298"/>
            <a:ext cx="457200" cy="457200"/>
          </a:xfrm>
          <a:prstGeom prst="rect">
            <a:avLst/>
          </a:prstGeom>
        </p:spPr>
      </p:pic>
      <p:sp>
        <p:nvSpPr>
          <p:cNvPr id="25" name="Text Box 10">
            <a:extLst>
              <a:ext uri="{FF2B5EF4-FFF2-40B4-BE49-F238E27FC236}">
                <a16:creationId xmlns:a16="http://schemas.microsoft.com/office/drawing/2014/main" id="{E3CC2BAE-8DFF-4646-A1E2-3B2B292EEB44}"/>
              </a:ext>
            </a:extLst>
          </p:cNvPr>
          <p:cNvSpPr txBox="1">
            <a:spLocks noChangeArrowheads="1"/>
          </p:cNvSpPr>
          <p:nvPr/>
        </p:nvSpPr>
        <p:spPr bwMode="auto">
          <a:xfrm>
            <a:off x="2338623" y="2595599"/>
            <a:ext cx="1188720" cy="365760"/>
          </a:xfrm>
          <a:prstGeom prst="rect">
            <a:avLst/>
          </a:prstGeom>
          <a:noFill/>
          <a:ln w="9525">
            <a:noFill/>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60960" tIns="30480" rIns="60960" bIns="30480">
            <a:spAutoFit/>
          </a:bodyPr>
          <a:lstStyle/>
          <a:p>
            <a:pPr algn="ctr"/>
            <a:r>
              <a:rPr lang="en-US" sz="2200" b="1" dirty="0">
                <a:solidFill>
                  <a:schemeClr val="bg1"/>
                </a:solidFill>
              </a:rPr>
              <a:t>$21,324</a:t>
            </a:r>
          </a:p>
        </p:txBody>
      </p:sp>
      <p:sp>
        <p:nvSpPr>
          <p:cNvPr id="26" name="Equals 25">
            <a:extLst>
              <a:ext uri="{FF2B5EF4-FFF2-40B4-BE49-F238E27FC236}">
                <a16:creationId xmlns:a16="http://schemas.microsoft.com/office/drawing/2014/main" id="{10935C1D-5D1D-49FD-A80F-8F3C3E4D585C}"/>
              </a:ext>
            </a:extLst>
          </p:cNvPr>
          <p:cNvSpPr/>
          <p:nvPr/>
        </p:nvSpPr>
        <p:spPr>
          <a:xfrm>
            <a:off x="2110023" y="2739658"/>
            <a:ext cx="228600" cy="137160"/>
          </a:xfrm>
          <a:prstGeom prst="mathEqual">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Rectangle 29">
            <a:extLst>
              <a:ext uri="{FF2B5EF4-FFF2-40B4-BE49-F238E27FC236}">
                <a16:creationId xmlns:a16="http://schemas.microsoft.com/office/drawing/2014/main" id="{3B8C06E7-F3C2-406E-B780-4A2A94CF49E7}"/>
              </a:ext>
            </a:extLst>
          </p:cNvPr>
          <p:cNvSpPr/>
          <p:nvPr/>
        </p:nvSpPr>
        <p:spPr>
          <a:xfrm>
            <a:off x="4885847" y="2380964"/>
            <a:ext cx="2077123" cy="907334"/>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 Box 10">
            <a:extLst>
              <a:ext uri="{FF2B5EF4-FFF2-40B4-BE49-F238E27FC236}">
                <a16:creationId xmlns:a16="http://schemas.microsoft.com/office/drawing/2014/main" id="{9BAA1C47-B59D-4646-8CE7-A03F5317CAC5}"/>
              </a:ext>
            </a:extLst>
          </p:cNvPr>
          <p:cNvSpPr txBox="1">
            <a:spLocks noChangeArrowheads="1"/>
          </p:cNvSpPr>
          <p:nvPr/>
        </p:nvSpPr>
        <p:spPr bwMode="auto">
          <a:xfrm>
            <a:off x="4918569" y="2431334"/>
            <a:ext cx="731520" cy="707886"/>
          </a:xfrm>
          <a:prstGeom prst="rect">
            <a:avLst/>
          </a:prstGeom>
          <a:noFill/>
          <a:ln w="9525">
            <a:noFill/>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60960" tIns="30480" rIns="60960" bIns="30480">
            <a:spAutoFit/>
          </a:bodyPr>
          <a:lstStyle/>
          <a:p>
            <a:pPr algn="ctr"/>
            <a:r>
              <a:rPr lang="en-US" sz="3200" dirty="0">
                <a:solidFill>
                  <a:schemeClr val="bg1"/>
                </a:solidFill>
                <a:latin typeface="Bernard MT Condensed" panose="02050806060905020404" pitchFamily="18" charset="0"/>
              </a:rPr>
              <a:t>02</a:t>
            </a:r>
          </a:p>
          <a:p>
            <a:pPr algn="ctr"/>
            <a:r>
              <a:rPr lang="en-US" sz="1000" b="1" dirty="0">
                <a:solidFill>
                  <a:schemeClr val="bg1"/>
                </a:solidFill>
              </a:rPr>
              <a:t>OPTION</a:t>
            </a:r>
            <a:endParaRPr lang="en-US" sz="1000" dirty="0">
              <a:solidFill>
                <a:schemeClr val="bg1"/>
              </a:solidFill>
              <a:latin typeface="Bernard MT Condensed" panose="02050806060905020404" pitchFamily="18" charset="0"/>
            </a:endParaRPr>
          </a:p>
        </p:txBody>
      </p:sp>
      <p:grpSp>
        <p:nvGrpSpPr>
          <p:cNvPr id="32" name="Group 31">
            <a:extLst>
              <a:ext uri="{FF2B5EF4-FFF2-40B4-BE49-F238E27FC236}">
                <a16:creationId xmlns:a16="http://schemas.microsoft.com/office/drawing/2014/main" id="{5A9B0480-8DC3-4517-86E5-0440CBD28F3F}"/>
              </a:ext>
            </a:extLst>
          </p:cNvPr>
          <p:cNvGrpSpPr/>
          <p:nvPr/>
        </p:nvGrpSpPr>
        <p:grpSpPr>
          <a:xfrm>
            <a:off x="4461369" y="1524000"/>
            <a:ext cx="2926080" cy="907334"/>
            <a:chOff x="990600" y="1436102"/>
            <a:chExt cx="2926080" cy="907334"/>
          </a:xfrm>
        </p:grpSpPr>
        <p:sp>
          <p:nvSpPr>
            <p:cNvPr id="33" name="Freeform: Shape 32">
              <a:extLst>
                <a:ext uri="{FF2B5EF4-FFF2-40B4-BE49-F238E27FC236}">
                  <a16:creationId xmlns:a16="http://schemas.microsoft.com/office/drawing/2014/main" id="{74AD37B2-DB93-4681-9501-8FB1CABD2F71}"/>
                </a:ext>
              </a:extLst>
            </p:cNvPr>
            <p:cNvSpPr/>
            <p:nvPr/>
          </p:nvSpPr>
          <p:spPr>
            <a:xfrm>
              <a:off x="990600" y="1436102"/>
              <a:ext cx="2926080" cy="907334"/>
            </a:xfrm>
            <a:custGeom>
              <a:avLst/>
              <a:gdLst>
                <a:gd name="connsiteX0" fmla="*/ 362711 w 2926080"/>
                <a:gd name="connsiteY0" fmla="*/ 0 h 907334"/>
                <a:gd name="connsiteX1" fmla="*/ 2560814 w 2926080"/>
                <a:gd name="connsiteY1" fmla="*/ 0 h 907334"/>
                <a:gd name="connsiteX2" fmla="*/ 2926080 w 2926080"/>
                <a:gd name="connsiteY2" fmla="*/ 365266 h 907334"/>
                <a:gd name="connsiteX3" fmla="*/ 2926080 w 2926080"/>
                <a:gd name="connsiteY3" fmla="*/ 907334 h 907334"/>
                <a:gd name="connsiteX4" fmla="*/ 0 w 2926080"/>
                <a:gd name="connsiteY4" fmla="*/ 907334 h 907334"/>
                <a:gd name="connsiteX5" fmla="*/ 0 w 2926080"/>
                <a:gd name="connsiteY5" fmla="*/ 362711 h 9073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6080" h="907334">
                  <a:moveTo>
                    <a:pt x="362711" y="0"/>
                  </a:moveTo>
                  <a:lnTo>
                    <a:pt x="2560814" y="0"/>
                  </a:lnTo>
                  <a:lnTo>
                    <a:pt x="2926080" y="365266"/>
                  </a:lnTo>
                  <a:lnTo>
                    <a:pt x="2926080" y="907334"/>
                  </a:lnTo>
                  <a:lnTo>
                    <a:pt x="0" y="907334"/>
                  </a:lnTo>
                  <a:lnTo>
                    <a:pt x="0" y="36271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 Box 10">
              <a:extLst>
                <a:ext uri="{FF2B5EF4-FFF2-40B4-BE49-F238E27FC236}">
                  <a16:creationId xmlns:a16="http://schemas.microsoft.com/office/drawing/2014/main" id="{4059411B-1039-4DBE-8830-A77BC7C19E53}"/>
                </a:ext>
              </a:extLst>
            </p:cNvPr>
            <p:cNvSpPr txBox="1">
              <a:spLocks noChangeArrowheads="1"/>
            </p:cNvSpPr>
            <p:nvPr/>
          </p:nvSpPr>
          <p:spPr bwMode="auto">
            <a:xfrm>
              <a:off x="1310207" y="1722767"/>
              <a:ext cx="2286000" cy="365760"/>
            </a:xfrm>
            <a:prstGeom prst="rect">
              <a:avLst/>
            </a:prstGeom>
            <a:noFill/>
            <a:ln w="9525">
              <a:noFill/>
              <a:miter lim="800000"/>
              <a:headEnd/>
              <a:tailEnd/>
            </a:ln>
          </p:spPr>
          <p:txBody>
            <a:bodyPr wrap="square" lIns="60960" tIns="30480" rIns="60960" bIns="30480">
              <a:spAutoFit/>
            </a:bodyPr>
            <a:lstStyle/>
            <a:p>
              <a:pPr algn="ctr"/>
              <a:r>
                <a:rPr lang="en-US" sz="2000" dirty="0">
                  <a:solidFill>
                    <a:srgbClr val="189A80"/>
                  </a:solidFill>
                  <a:latin typeface="Bernard MT Condensed" panose="02050806060905020404" pitchFamily="18" charset="0"/>
                </a:rPr>
                <a:t>LOREM IPSUM DOLOR</a:t>
              </a:r>
            </a:p>
          </p:txBody>
        </p:sp>
      </p:grpSp>
      <p:grpSp>
        <p:nvGrpSpPr>
          <p:cNvPr id="35" name="Group 34">
            <a:extLst>
              <a:ext uri="{FF2B5EF4-FFF2-40B4-BE49-F238E27FC236}">
                <a16:creationId xmlns:a16="http://schemas.microsoft.com/office/drawing/2014/main" id="{BA8696CE-50A9-48CF-BD54-3D9F4D0D3D15}"/>
              </a:ext>
            </a:extLst>
          </p:cNvPr>
          <p:cNvGrpSpPr/>
          <p:nvPr/>
        </p:nvGrpSpPr>
        <p:grpSpPr>
          <a:xfrm>
            <a:off x="4461369" y="3185930"/>
            <a:ext cx="2926080" cy="3226568"/>
            <a:chOff x="990600" y="3098032"/>
            <a:chExt cx="2926080" cy="3226568"/>
          </a:xfrm>
        </p:grpSpPr>
        <p:sp>
          <p:nvSpPr>
            <p:cNvPr id="36" name="Freeform: Shape 35">
              <a:extLst>
                <a:ext uri="{FF2B5EF4-FFF2-40B4-BE49-F238E27FC236}">
                  <a16:creationId xmlns:a16="http://schemas.microsoft.com/office/drawing/2014/main" id="{63F0E40B-661D-457F-B15F-57F025D5E9B2}"/>
                </a:ext>
              </a:extLst>
            </p:cNvPr>
            <p:cNvSpPr/>
            <p:nvPr/>
          </p:nvSpPr>
          <p:spPr>
            <a:xfrm>
              <a:off x="990600" y="3098032"/>
              <a:ext cx="2926080" cy="3226568"/>
            </a:xfrm>
            <a:custGeom>
              <a:avLst/>
              <a:gdLst>
                <a:gd name="connsiteX0" fmla="*/ 0 w 2926080"/>
                <a:gd name="connsiteY0" fmla="*/ 0 h 3226568"/>
                <a:gd name="connsiteX1" fmla="*/ 2926080 w 2926080"/>
                <a:gd name="connsiteY1" fmla="*/ 0 h 3226568"/>
                <a:gd name="connsiteX2" fmla="*/ 2926080 w 2926080"/>
                <a:gd name="connsiteY2" fmla="*/ 2863856 h 3226568"/>
                <a:gd name="connsiteX3" fmla="*/ 2563368 w 2926080"/>
                <a:gd name="connsiteY3" fmla="*/ 3226568 h 3226568"/>
                <a:gd name="connsiteX4" fmla="*/ 359664 w 2926080"/>
                <a:gd name="connsiteY4" fmla="*/ 3226568 h 3226568"/>
                <a:gd name="connsiteX5" fmla="*/ 0 w 2926080"/>
                <a:gd name="connsiteY5" fmla="*/ 2866904 h 3226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6080" h="3226568">
                  <a:moveTo>
                    <a:pt x="0" y="0"/>
                  </a:moveTo>
                  <a:lnTo>
                    <a:pt x="2926080" y="0"/>
                  </a:lnTo>
                  <a:lnTo>
                    <a:pt x="2926080" y="2863856"/>
                  </a:lnTo>
                  <a:lnTo>
                    <a:pt x="2563368" y="3226568"/>
                  </a:lnTo>
                  <a:lnTo>
                    <a:pt x="359664" y="3226568"/>
                  </a:lnTo>
                  <a:lnTo>
                    <a:pt x="0" y="2866904"/>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CEEBC69C-1D87-4838-900C-A53D897B7AC0}"/>
                </a:ext>
              </a:extLst>
            </p:cNvPr>
            <p:cNvSpPr txBox="1"/>
            <p:nvPr/>
          </p:nvSpPr>
          <p:spPr>
            <a:xfrm>
              <a:off x="1219199" y="3528852"/>
              <a:ext cx="2468880" cy="2569934"/>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Lorem ipsum dolor sit amet, con 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sp>
        <p:nvSpPr>
          <p:cNvPr id="39" name="Text Box 10">
            <a:extLst>
              <a:ext uri="{FF2B5EF4-FFF2-40B4-BE49-F238E27FC236}">
                <a16:creationId xmlns:a16="http://schemas.microsoft.com/office/drawing/2014/main" id="{99FD65E0-6B20-494B-8933-BAE104A8970C}"/>
              </a:ext>
            </a:extLst>
          </p:cNvPr>
          <p:cNvSpPr txBox="1">
            <a:spLocks noChangeArrowheads="1"/>
          </p:cNvSpPr>
          <p:nvPr/>
        </p:nvSpPr>
        <p:spPr bwMode="auto">
          <a:xfrm>
            <a:off x="5832969" y="2595599"/>
            <a:ext cx="1188720" cy="400110"/>
          </a:xfrm>
          <a:prstGeom prst="rect">
            <a:avLst/>
          </a:prstGeom>
          <a:noFill/>
          <a:ln w="9525">
            <a:noFill/>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60960" tIns="30480" rIns="60960" bIns="30480">
            <a:spAutoFit/>
          </a:bodyPr>
          <a:lstStyle/>
          <a:p>
            <a:pPr algn="ctr"/>
            <a:r>
              <a:rPr lang="en-US" sz="2200" b="1" dirty="0">
                <a:solidFill>
                  <a:schemeClr val="bg1"/>
                </a:solidFill>
              </a:rPr>
              <a:t>$17,849</a:t>
            </a:r>
          </a:p>
        </p:txBody>
      </p:sp>
      <p:sp>
        <p:nvSpPr>
          <p:cNvPr id="40" name="Equals 39">
            <a:extLst>
              <a:ext uri="{FF2B5EF4-FFF2-40B4-BE49-F238E27FC236}">
                <a16:creationId xmlns:a16="http://schemas.microsoft.com/office/drawing/2014/main" id="{EE66C6D7-9A2D-499A-BED0-F5951367F6EC}"/>
              </a:ext>
            </a:extLst>
          </p:cNvPr>
          <p:cNvSpPr/>
          <p:nvPr/>
        </p:nvSpPr>
        <p:spPr>
          <a:xfrm>
            <a:off x="5604369" y="2739658"/>
            <a:ext cx="228600" cy="137160"/>
          </a:xfrm>
          <a:prstGeom prst="mathEqual">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1" name="Rectangle 40">
            <a:extLst>
              <a:ext uri="{FF2B5EF4-FFF2-40B4-BE49-F238E27FC236}">
                <a16:creationId xmlns:a16="http://schemas.microsoft.com/office/drawing/2014/main" id="{696FA944-CFBD-4BBE-9E27-F5E79C925401}"/>
              </a:ext>
            </a:extLst>
          </p:cNvPr>
          <p:cNvSpPr/>
          <p:nvPr/>
        </p:nvSpPr>
        <p:spPr>
          <a:xfrm>
            <a:off x="8471198" y="2380964"/>
            <a:ext cx="2077123" cy="907334"/>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 Box 10">
            <a:extLst>
              <a:ext uri="{FF2B5EF4-FFF2-40B4-BE49-F238E27FC236}">
                <a16:creationId xmlns:a16="http://schemas.microsoft.com/office/drawing/2014/main" id="{6C0688CC-4843-4444-A9B2-9E68FC032812}"/>
              </a:ext>
            </a:extLst>
          </p:cNvPr>
          <p:cNvSpPr txBox="1">
            <a:spLocks noChangeArrowheads="1"/>
          </p:cNvSpPr>
          <p:nvPr/>
        </p:nvSpPr>
        <p:spPr bwMode="auto">
          <a:xfrm>
            <a:off x="8503920" y="2431334"/>
            <a:ext cx="731520" cy="707886"/>
          </a:xfrm>
          <a:prstGeom prst="rect">
            <a:avLst/>
          </a:prstGeom>
          <a:noFill/>
          <a:ln w="9525">
            <a:noFill/>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60960" tIns="30480" rIns="60960" bIns="30480">
            <a:spAutoFit/>
          </a:bodyPr>
          <a:lstStyle/>
          <a:p>
            <a:pPr algn="ctr"/>
            <a:r>
              <a:rPr lang="en-US" sz="3200" dirty="0">
                <a:solidFill>
                  <a:schemeClr val="bg1"/>
                </a:solidFill>
                <a:latin typeface="Bernard MT Condensed" panose="02050806060905020404" pitchFamily="18" charset="0"/>
              </a:rPr>
              <a:t>03</a:t>
            </a:r>
          </a:p>
          <a:p>
            <a:pPr algn="ctr"/>
            <a:r>
              <a:rPr lang="en-US" sz="1000" b="1" dirty="0">
                <a:solidFill>
                  <a:schemeClr val="bg1"/>
                </a:solidFill>
              </a:rPr>
              <a:t>OPTION</a:t>
            </a:r>
            <a:endParaRPr lang="en-US" sz="1000" dirty="0">
              <a:solidFill>
                <a:schemeClr val="bg1"/>
              </a:solidFill>
              <a:latin typeface="Bernard MT Condensed" panose="02050806060905020404" pitchFamily="18" charset="0"/>
            </a:endParaRPr>
          </a:p>
        </p:txBody>
      </p:sp>
      <p:grpSp>
        <p:nvGrpSpPr>
          <p:cNvPr id="43" name="Group 42">
            <a:extLst>
              <a:ext uri="{FF2B5EF4-FFF2-40B4-BE49-F238E27FC236}">
                <a16:creationId xmlns:a16="http://schemas.microsoft.com/office/drawing/2014/main" id="{1154D0DC-97B0-4E3B-A502-558A7F1B83DC}"/>
              </a:ext>
            </a:extLst>
          </p:cNvPr>
          <p:cNvGrpSpPr/>
          <p:nvPr/>
        </p:nvGrpSpPr>
        <p:grpSpPr>
          <a:xfrm>
            <a:off x="8046720" y="1524000"/>
            <a:ext cx="2926080" cy="907334"/>
            <a:chOff x="990600" y="1436102"/>
            <a:chExt cx="2926080" cy="907334"/>
          </a:xfrm>
        </p:grpSpPr>
        <p:sp>
          <p:nvSpPr>
            <p:cNvPr id="44" name="Freeform: Shape 43">
              <a:extLst>
                <a:ext uri="{FF2B5EF4-FFF2-40B4-BE49-F238E27FC236}">
                  <a16:creationId xmlns:a16="http://schemas.microsoft.com/office/drawing/2014/main" id="{DE1A55FA-CAA1-4C74-B0F1-73E81CA0477F}"/>
                </a:ext>
              </a:extLst>
            </p:cNvPr>
            <p:cNvSpPr/>
            <p:nvPr/>
          </p:nvSpPr>
          <p:spPr>
            <a:xfrm>
              <a:off x="990600" y="1436102"/>
              <a:ext cx="2926080" cy="907334"/>
            </a:xfrm>
            <a:custGeom>
              <a:avLst/>
              <a:gdLst>
                <a:gd name="connsiteX0" fmla="*/ 362711 w 2926080"/>
                <a:gd name="connsiteY0" fmla="*/ 0 h 907334"/>
                <a:gd name="connsiteX1" fmla="*/ 2560814 w 2926080"/>
                <a:gd name="connsiteY1" fmla="*/ 0 h 907334"/>
                <a:gd name="connsiteX2" fmla="*/ 2926080 w 2926080"/>
                <a:gd name="connsiteY2" fmla="*/ 365266 h 907334"/>
                <a:gd name="connsiteX3" fmla="*/ 2926080 w 2926080"/>
                <a:gd name="connsiteY3" fmla="*/ 907334 h 907334"/>
                <a:gd name="connsiteX4" fmla="*/ 0 w 2926080"/>
                <a:gd name="connsiteY4" fmla="*/ 907334 h 907334"/>
                <a:gd name="connsiteX5" fmla="*/ 0 w 2926080"/>
                <a:gd name="connsiteY5" fmla="*/ 362711 h 9073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6080" h="907334">
                  <a:moveTo>
                    <a:pt x="362711" y="0"/>
                  </a:moveTo>
                  <a:lnTo>
                    <a:pt x="2560814" y="0"/>
                  </a:lnTo>
                  <a:lnTo>
                    <a:pt x="2926080" y="365266"/>
                  </a:lnTo>
                  <a:lnTo>
                    <a:pt x="2926080" y="907334"/>
                  </a:lnTo>
                  <a:lnTo>
                    <a:pt x="0" y="907334"/>
                  </a:lnTo>
                  <a:lnTo>
                    <a:pt x="0" y="36271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 Box 10">
              <a:extLst>
                <a:ext uri="{FF2B5EF4-FFF2-40B4-BE49-F238E27FC236}">
                  <a16:creationId xmlns:a16="http://schemas.microsoft.com/office/drawing/2014/main" id="{25AAEF0A-FF7F-44DD-89DB-51DB1492951F}"/>
                </a:ext>
              </a:extLst>
            </p:cNvPr>
            <p:cNvSpPr txBox="1">
              <a:spLocks noChangeArrowheads="1"/>
            </p:cNvSpPr>
            <p:nvPr/>
          </p:nvSpPr>
          <p:spPr bwMode="auto">
            <a:xfrm>
              <a:off x="1310207" y="1722767"/>
              <a:ext cx="2286000" cy="365760"/>
            </a:xfrm>
            <a:prstGeom prst="rect">
              <a:avLst/>
            </a:prstGeom>
            <a:noFill/>
            <a:ln w="9525">
              <a:noFill/>
              <a:miter lim="800000"/>
              <a:headEnd/>
              <a:tailEnd/>
            </a:ln>
          </p:spPr>
          <p:txBody>
            <a:bodyPr wrap="square" lIns="60960" tIns="30480" rIns="60960" bIns="30480">
              <a:spAutoFit/>
            </a:bodyPr>
            <a:lstStyle/>
            <a:p>
              <a:pPr algn="ctr"/>
              <a:r>
                <a:rPr lang="en-US" sz="2000" dirty="0">
                  <a:solidFill>
                    <a:srgbClr val="EF9D27"/>
                  </a:solidFill>
                  <a:latin typeface="Bernard MT Condensed" panose="02050806060905020404" pitchFamily="18" charset="0"/>
                </a:rPr>
                <a:t>LOREM IPSUM DOLOR</a:t>
              </a:r>
            </a:p>
          </p:txBody>
        </p:sp>
      </p:grpSp>
      <p:grpSp>
        <p:nvGrpSpPr>
          <p:cNvPr id="46" name="Group 45">
            <a:extLst>
              <a:ext uri="{FF2B5EF4-FFF2-40B4-BE49-F238E27FC236}">
                <a16:creationId xmlns:a16="http://schemas.microsoft.com/office/drawing/2014/main" id="{F20F18B3-72AB-45BD-9757-C9322624A9FD}"/>
              </a:ext>
            </a:extLst>
          </p:cNvPr>
          <p:cNvGrpSpPr/>
          <p:nvPr/>
        </p:nvGrpSpPr>
        <p:grpSpPr>
          <a:xfrm>
            <a:off x="8046720" y="3185930"/>
            <a:ext cx="2926080" cy="3226568"/>
            <a:chOff x="990600" y="3098032"/>
            <a:chExt cx="2926080" cy="3226568"/>
          </a:xfrm>
        </p:grpSpPr>
        <p:sp>
          <p:nvSpPr>
            <p:cNvPr id="47" name="Freeform: Shape 46">
              <a:extLst>
                <a:ext uri="{FF2B5EF4-FFF2-40B4-BE49-F238E27FC236}">
                  <a16:creationId xmlns:a16="http://schemas.microsoft.com/office/drawing/2014/main" id="{FA9541FB-67FF-476D-B894-F1DD3CA02D9B}"/>
                </a:ext>
              </a:extLst>
            </p:cNvPr>
            <p:cNvSpPr/>
            <p:nvPr/>
          </p:nvSpPr>
          <p:spPr>
            <a:xfrm>
              <a:off x="990600" y="3098032"/>
              <a:ext cx="2926080" cy="3226568"/>
            </a:xfrm>
            <a:custGeom>
              <a:avLst/>
              <a:gdLst>
                <a:gd name="connsiteX0" fmla="*/ 0 w 2926080"/>
                <a:gd name="connsiteY0" fmla="*/ 0 h 3226568"/>
                <a:gd name="connsiteX1" fmla="*/ 2926080 w 2926080"/>
                <a:gd name="connsiteY1" fmla="*/ 0 h 3226568"/>
                <a:gd name="connsiteX2" fmla="*/ 2926080 w 2926080"/>
                <a:gd name="connsiteY2" fmla="*/ 2863856 h 3226568"/>
                <a:gd name="connsiteX3" fmla="*/ 2563368 w 2926080"/>
                <a:gd name="connsiteY3" fmla="*/ 3226568 h 3226568"/>
                <a:gd name="connsiteX4" fmla="*/ 359664 w 2926080"/>
                <a:gd name="connsiteY4" fmla="*/ 3226568 h 3226568"/>
                <a:gd name="connsiteX5" fmla="*/ 0 w 2926080"/>
                <a:gd name="connsiteY5" fmla="*/ 2866904 h 3226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6080" h="3226568">
                  <a:moveTo>
                    <a:pt x="0" y="0"/>
                  </a:moveTo>
                  <a:lnTo>
                    <a:pt x="2926080" y="0"/>
                  </a:lnTo>
                  <a:lnTo>
                    <a:pt x="2926080" y="2863856"/>
                  </a:lnTo>
                  <a:lnTo>
                    <a:pt x="2563368" y="3226568"/>
                  </a:lnTo>
                  <a:lnTo>
                    <a:pt x="359664" y="3226568"/>
                  </a:lnTo>
                  <a:lnTo>
                    <a:pt x="0" y="2866904"/>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a:extLst>
                <a:ext uri="{FF2B5EF4-FFF2-40B4-BE49-F238E27FC236}">
                  <a16:creationId xmlns:a16="http://schemas.microsoft.com/office/drawing/2014/main" id="{B8C12327-8FED-404C-AFB5-1F15609A9D3B}"/>
                </a:ext>
              </a:extLst>
            </p:cNvPr>
            <p:cNvSpPr txBox="1"/>
            <p:nvPr/>
          </p:nvSpPr>
          <p:spPr>
            <a:xfrm>
              <a:off x="1219199" y="3528852"/>
              <a:ext cx="2468880" cy="2569934"/>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Lorem ipsum dolor sit amet, con 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sp>
        <p:nvSpPr>
          <p:cNvPr id="50" name="Text Box 10">
            <a:extLst>
              <a:ext uri="{FF2B5EF4-FFF2-40B4-BE49-F238E27FC236}">
                <a16:creationId xmlns:a16="http://schemas.microsoft.com/office/drawing/2014/main" id="{C5D2ABC6-7F95-4878-B2EC-704C738ED75D}"/>
              </a:ext>
            </a:extLst>
          </p:cNvPr>
          <p:cNvSpPr txBox="1">
            <a:spLocks noChangeArrowheads="1"/>
          </p:cNvSpPr>
          <p:nvPr/>
        </p:nvSpPr>
        <p:spPr bwMode="auto">
          <a:xfrm>
            <a:off x="9418320" y="2595599"/>
            <a:ext cx="1188720" cy="400110"/>
          </a:xfrm>
          <a:prstGeom prst="rect">
            <a:avLst/>
          </a:prstGeom>
          <a:noFill/>
          <a:ln w="9525">
            <a:noFill/>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60960" tIns="30480" rIns="60960" bIns="30480">
            <a:spAutoFit/>
          </a:bodyPr>
          <a:lstStyle/>
          <a:p>
            <a:pPr algn="ctr"/>
            <a:r>
              <a:rPr lang="en-US" sz="2200" b="1" dirty="0">
                <a:solidFill>
                  <a:schemeClr val="bg1"/>
                </a:solidFill>
              </a:rPr>
              <a:t>$14,048</a:t>
            </a:r>
          </a:p>
        </p:txBody>
      </p:sp>
      <p:sp>
        <p:nvSpPr>
          <p:cNvPr id="51" name="Equals 50">
            <a:extLst>
              <a:ext uri="{FF2B5EF4-FFF2-40B4-BE49-F238E27FC236}">
                <a16:creationId xmlns:a16="http://schemas.microsoft.com/office/drawing/2014/main" id="{4B06C89D-7DB3-4FD4-AEAB-79044F53D26D}"/>
              </a:ext>
            </a:extLst>
          </p:cNvPr>
          <p:cNvSpPr/>
          <p:nvPr/>
        </p:nvSpPr>
        <p:spPr>
          <a:xfrm>
            <a:off x="9189720" y="2739658"/>
            <a:ext cx="228600" cy="137160"/>
          </a:xfrm>
          <a:prstGeom prst="mathEqual">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23" name="Graphic 22" descr="Beaker">
            <a:extLst>
              <a:ext uri="{FF2B5EF4-FFF2-40B4-BE49-F238E27FC236}">
                <a16:creationId xmlns:a16="http://schemas.microsoft.com/office/drawing/2014/main" id="{8285DC00-D28C-48A1-BB2E-C209208E542F}"/>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337036" y="3250191"/>
            <a:ext cx="457200" cy="457200"/>
          </a:xfrm>
          <a:prstGeom prst="rect">
            <a:avLst/>
          </a:prstGeom>
        </p:spPr>
      </p:pic>
      <p:pic>
        <p:nvPicPr>
          <p:cNvPr id="24" name="Graphic 23" descr="Medicine">
            <a:extLst>
              <a:ext uri="{FF2B5EF4-FFF2-40B4-BE49-F238E27FC236}">
                <a16:creationId xmlns:a16="http://schemas.microsoft.com/office/drawing/2014/main" id="{C4D8FDA1-91D3-4BD7-8EFE-18D50430FF56}"/>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764774" y="3289616"/>
            <a:ext cx="457200" cy="457200"/>
          </a:xfrm>
          <a:prstGeom prst="rect">
            <a:avLst/>
          </a:prstGeom>
        </p:spPr>
      </p:pic>
      <p:sp>
        <p:nvSpPr>
          <p:cNvPr id="52" name="TextBox 51">
            <a:extLst>
              <a:ext uri="{FF2B5EF4-FFF2-40B4-BE49-F238E27FC236}">
                <a16:creationId xmlns:a16="http://schemas.microsoft.com/office/drawing/2014/main" id="{51DF22A4-3B31-4A06-AA5A-DC609BBF8DCE}"/>
              </a:ext>
            </a:extLst>
          </p:cNvPr>
          <p:cNvSpPr txBox="1"/>
          <p:nvPr/>
        </p:nvSpPr>
        <p:spPr>
          <a:xfrm>
            <a:off x="2995012" y="258364"/>
            <a:ext cx="6025078" cy="1261884"/>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a:t>
            </a:r>
          </a:p>
          <a:p>
            <a:pPr algn="ctr"/>
            <a:endParaRPr lang="en-US" dirty="0">
              <a:solidFill>
                <a:schemeClr val="bg1"/>
              </a:solidFill>
              <a:latin typeface="Candara" panose="020E0502030303020204" pitchFamily="34" charset="0"/>
            </a:endParaRPr>
          </a:p>
        </p:txBody>
      </p:sp>
      <p:pic>
        <p:nvPicPr>
          <p:cNvPr id="38" name="Picture 37">
            <a:hlinkClick r:id="rId8"/>
            <a:extLst>
              <a:ext uri="{FF2B5EF4-FFF2-40B4-BE49-F238E27FC236}">
                <a16:creationId xmlns:a16="http://schemas.microsoft.com/office/drawing/2014/main" id="{B8CE5C58-872B-4283-B230-649833511FCC}"/>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79346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1000"/>
                                        <p:tgtEl>
                                          <p:spTgt spid="5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fade">
                                      <p:cBhvr>
                                        <p:cTn id="11" dur="1000"/>
                                        <p:tgtEl>
                                          <p:spTgt spid="27"/>
                                        </p:tgtEl>
                                      </p:cBhvr>
                                    </p:animEffect>
                                    <p:anim calcmode="lin" valueType="num">
                                      <p:cBhvr>
                                        <p:cTn id="12" dur="1000" fill="hold"/>
                                        <p:tgtEl>
                                          <p:spTgt spid="27"/>
                                        </p:tgtEl>
                                        <p:attrNameLst>
                                          <p:attrName>ppt_x</p:attrName>
                                        </p:attrNameLst>
                                      </p:cBhvr>
                                      <p:tavLst>
                                        <p:tav tm="0">
                                          <p:val>
                                            <p:strVal val="#ppt_x"/>
                                          </p:val>
                                        </p:tav>
                                        <p:tav tm="100000">
                                          <p:val>
                                            <p:strVal val="#ppt_x"/>
                                          </p:val>
                                        </p:tav>
                                      </p:tavLst>
                                    </p:anim>
                                    <p:anim calcmode="lin" valueType="num">
                                      <p:cBhvr>
                                        <p:cTn id="13" dur="1000" fill="hold"/>
                                        <p:tgtEl>
                                          <p:spTgt spid="27"/>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1"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up)">
                                      <p:cBhvr>
                                        <p:cTn id="17" dur="500"/>
                                        <p:tgtEl>
                                          <p:spTgt spid="4"/>
                                        </p:tgtEl>
                                      </p:cBhvr>
                                    </p:animEffect>
                                  </p:childTnLst>
                                </p:cTn>
                              </p:par>
                              <p:par>
                                <p:cTn id="18" presetID="22" presetClass="entr" presetSubtype="1" fill="hold" nodeType="withEffect">
                                  <p:stCondLst>
                                    <p:cond delay="400"/>
                                  </p:stCondLst>
                                  <p:childTnLst>
                                    <p:set>
                                      <p:cBhvr>
                                        <p:cTn id="19" dur="1" fill="hold">
                                          <p:stCondLst>
                                            <p:cond delay="0"/>
                                          </p:stCondLst>
                                        </p:cTn>
                                        <p:tgtEl>
                                          <p:spTgt spid="29"/>
                                        </p:tgtEl>
                                        <p:attrNameLst>
                                          <p:attrName>style.visibility</p:attrName>
                                        </p:attrNameLst>
                                      </p:cBhvr>
                                      <p:to>
                                        <p:strVal val="visible"/>
                                      </p:to>
                                    </p:set>
                                    <p:animEffect transition="in" filter="wipe(up)">
                                      <p:cBhvr>
                                        <p:cTn id="20" dur="1000"/>
                                        <p:tgtEl>
                                          <p:spTgt spid="29"/>
                                        </p:tgtEl>
                                      </p:cBhvr>
                                    </p:animEffect>
                                  </p:childTnLst>
                                </p:cTn>
                              </p:par>
                              <p:par>
                                <p:cTn id="21" presetID="53" presetClass="entr" presetSubtype="16" fill="hold" nodeType="withEffect">
                                  <p:stCondLst>
                                    <p:cond delay="500"/>
                                  </p:stCondLst>
                                  <p:childTnLst>
                                    <p:set>
                                      <p:cBhvr>
                                        <p:cTn id="22" dur="1" fill="hold">
                                          <p:stCondLst>
                                            <p:cond delay="0"/>
                                          </p:stCondLst>
                                        </p:cTn>
                                        <p:tgtEl>
                                          <p:spTgt spid="22"/>
                                        </p:tgtEl>
                                        <p:attrNameLst>
                                          <p:attrName>style.visibility</p:attrName>
                                        </p:attrNameLst>
                                      </p:cBhvr>
                                      <p:to>
                                        <p:strVal val="visible"/>
                                      </p:to>
                                    </p:set>
                                    <p:anim calcmode="lin" valueType="num">
                                      <p:cBhvr>
                                        <p:cTn id="23" dur="1000" fill="hold"/>
                                        <p:tgtEl>
                                          <p:spTgt spid="22"/>
                                        </p:tgtEl>
                                        <p:attrNameLst>
                                          <p:attrName>ppt_w</p:attrName>
                                        </p:attrNameLst>
                                      </p:cBhvr>
                                      <p:tavLst>
                                        <p:tav tm="0">
                                          <p:val>
                                            <p:fltVal val="0"/>
                                          </p:val>
                                        </p:tav>
                                        <p:tav tm="100000">
                                          <p:val>
                                            <p:strVal val="#ppt_w"/>
                                          </p:val>
                                        </p:tav>
                                      </p:tavLst>
                                    </p:anim>
                                    <p:anim calcmode="lin" valueType="num">
                                      <p:cBhvr>
                                        <p:cTn id="24" dur="1000" fill="hold"/>
                                        <p:tgtEl>
                                          <p:spTgt spid="22"/>
                                        </p:tgtEl>
                                        <p:attrNameLst>
                                          <p:attrName>ppt_h</p:attrName>
                                        </p:attrNameLst>
                                      </p:cBhvr>
                                      <p:tavLst>
                                        <p:tav tm="0">
                                          <p:val>
                                            <p:fltVal val="0"/>
                                          </p:val>
                                        </p:tav>
                                        <p:tav tm="100000">
                                          <p:val>
                                            <p:strVal val="#ppt_h"/>
                                          </p:val>
                                        </p:tav>
                                      </p:tavLst>
                                    </p:anim>
                                    <p:animEffect transition="in" filter="fade">
                                      <p:cBhvr>
                                        <p:cTn id="25" dur="1000"/>
                                        <p:tgtEl>
                                          <p:spTgt spid="22"/>
                                        </p:tgtEl>
                                      </p:cBhvr>
                                    </p:animEffect>
                                  </p:childTnLst>
                                </p:cTn>
                              </p:par>
                            </p:childTnLst>
                          </p:cTn>
                        </p:par>
                        <p:par>
                          <p:cTn id="26" fill="hold">
                            <p:stCondLst>
                              <p:cond delay="3500"/>
                            </p:stCondLst>
                            <p:childTnLst>
                              <p:par>
                                <p:cTn id="27" presetID="53" presetClass="entr" presetSubtype="16" fill="hold" grpId="0" nodeType="after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p:cTn id="29" dur="750" fill="hold"/>
                                        <p:tgtEl>
                                          <p:spTgt spid="9"/>
                                        </p:tgtEl>
                                        <p:attrNameLst>
                                          <p:attrName>ppt_w</p:attrName>
                                        </p:attrNameLst>
                                      </p:cBhvr>
                                      <p:tavLst>
                                        <p:tav tm="0">
                                          <p:val>
                                            <p:fltVal val="0"/>
                                          </p:val>
                                        </p:tav>
                                        <p:tav tm="100000">
                                          <p:val>
                                            <p:strVal val="#ppt_w"/>
                                          </p:val>
                                        </p:tav>
                                      </p:tavLst>
                                    </p:anim>
                                    <p:anim calcmode="lin" valueType="num">
                                      <p:cBhvr>
                                        <p:cTn id="30" dur="750" fill="hold"/>
                                        <p:tgtEl>
                                          <p:spTgt spid="9"/>
                                        </p:tgtEl>
                                        <p:attrNameLst>
                                          <p:attrName>ppt_h</p:attrName>
                                        </p:attrNameLst>
                                      </p:cBhvr>
                                      <p:tavLst>
                                        <p:tav tm="0">
                                          <p:val>
                                            <p:fltVal val="0"/>
                                          </p:val>
                                        </p:tav>
                                        <p:tav tm="100000">
                                          <p:val>
                                            <p:strVal val="#ppt_h"/>
                                          </p:val>
                                        </p:tav>
                                      </p:tavLst>
                                    </p:anim>
                                    <p:animEffect transition="in" filter="fade">
                                      <p:cBhvr>
                                        <p:cTn id="31" dur="750"/>
                                        <p:tgtEl>
                                          <p:spTgt spid="9"/>
                                        </p:tgtEl>
                                      </p:cBhvr>
                                    </p:animEffect>
                                  </p:childTnLst>
                                </p:cTn>
                              </p:par>
                            </p:childTnLst>
                          </p:cTn>
                        </p:par>
                        <p:par>
                          <p:cTn id="32" fill="hold">
                            <p:stCondLst>
                              <p:cond delay="4250"/>
                            </p:stCondLst>
                            <p:childTnLst>
                              <p:par>
                                <p:cTn id="33" presetID="22" presetClass="entr" presetSubtype="8" fill="hold" grpId="0" nodeType="afterEffect">
                                  <p:stCondLst>
                                    <p:cond delay="0"/>
                                  </p:stCondLst>
                                  <p:childTnLst>
                                    <p:set>
                                      <p:cBhvr>
                                        <p:cTn id="34" dur="1" fill="hold">
                                          <p:stCondLst>
                                            <p:cond delay="0"/>
                                          </p:stCondLst>
                                        </p:cTn>
                                        <p:tgtEl>
                                          <p:spTgt spid="26"/>
                                        </p:tgtEl>
                                        <p:attrNameLst>
                                          <p:attrName>style.visibility</p:attrName>
                                        </p:attrNameLst>
                                      </p:cBhvr>
                                      <p:to>
                                        <p:strVal val="visible"/>
                                      </p:to>
                                    </p:set>
                                    <p:animEffect transition="in" filter="wipe(left)">
                                      <p:cBhvr>
                                        <p:cTn id="35" dur="500"/>
                                        <p:tgtEl>
                                          <p:spTgt spid="26"/>
                                        </p:tgtEl>
                                      </p:cBhvr>
                                    </p:animEffect>
                                  </p:childTnLst>
                                </p:cTn>
                              </p:par>
                            </p:childTnLst>
                          </p:cTn>
                        </p:par>
                        <p:par>
                          <p:cTn id="36" fill="hold">
                            <p:stCondLst>
                              <p:cond delay="4750"/>
                            </p:stCondLst>
                            <p:childTnLst>
                              <p:par>
                                <p:cTn id="37" presetID="22" presetClass="entr" presetSubtype="8" fill="hold" grpId="0" nodeType="afterEffect">
                                  <p:stCondLst>
                                    <p:cond delay="0"/>
                                  </p:stCondLst>
                                  <p:childTnLst>
                                    <p:set>
                                      <p:cBhvr>
                                        <p:cTn id="38" dur="1" fill="hold">
                                          <p:stCondLst>
                                            <p:cond delay="0"/>
                                          </p:stCondLst>
                                        </p:cTn>
                                        <p:tgtEl>
                                          <p:spTgt spid="25"/>
                                        </p:tgtEl>
                                        <p:attrNameLst>
                                          <p:attrName>style.visibility</p:attrName>
                                        </p:attrNameLst>
                                      </p:cBhvr>
                                      <p:to>
                                        <p:strVal val="visible"/>
                                      </p:to>
                                    </p:set>
                                    <p:animEffect transition="in" filter="wipe(left)">
                                      <p:cBhvr>
                                        <p:cTn id="39" dur="1000"/>
                                        <p:tgtEl>
                                          <p:spTgt spid="25"/>
                                        </p:tgtEl>
                                      </p:cBhvr>
                                    </p:animEffect>
                                  </p:childTnLst>
                                </p:cTn>
                              </p:par>
                            </p:childTnLst>
                          </p:cTn>
                        </p:par>
                        <p:par>
                          <p:cTn id="40" fill="hold">
                            <p:stCondLst>
                              <p:cond delay="5750"/>
                            </p:stCondLst>
                            <p:childTnLst>
                              <p:par>
                                <p:cTn id="41" presetID="42" presetClass="entr" presetSubtype="0" fill="hold" nodeType="afterEffect">
                                  <p:stCondLst>
                                    <p:cond delay="0"/>
                                  </p:stCondLst>
                                  <p:childTnLst>
                                    <p:set>
                                      <p:cBhvr>
                                        <p:cTn id="42" dur="1" fill="hold">
                                          <p:stCondLst>
                                            <p:cond delay="0"/>
                                          </p:stCondLst>
                                        </p:cTn>
                                        <p:tgtEl>
                                          <p:spTgt spid="32"/>
                                        </p:tgtEl>
                                        <p:attrNameLst>
                                          <p:attrName>style.visibility</p:attrName>
                                        </p:attrNameLst>
                                      </p:cBhvr>
                                      <p:to>
                                        <p:strVal val="visible"/>
                                      </p:to>
                                    </p:set>
                                    <p:animEffect transition="in" filter="fade">
                                      <p:cBhvr>
                                        <p:cTn id="43" dur="1000"/>
                                        <p:tgtEl>
                                          <p:spTgt spid="32"/>
                                        </p:tgtEl>
                                      </p:cBhvr>
                                    </p:animEffect>
                                    <p:anim calcmode="lin" valueType="num">
                                      <p:cBhvr>
                                        <p:cTn id="44" dur="1000" fill="hold"/>
                                        <p:tgtEl>
                                          <p:spTgt spid="32"/>
                                        </p:tgtEl>
                                        <p:attrNameLst>
                                          <p:attrName>ppt_x</p:attrName>
                                        </p:attrNameLst>
                                      </p:cBhvr>
                                      <p:tavLst>
                                        <p:tav tm="0">
                                          <p:val>
                                            <p:strVal val="#ppt_x"/>
                                          </p:val>
                                        </p:tav>
                                        <p:tav tm="100000">
                                          <p:val>
                                            <p:strVal val="#ppt_x"/>
                                          </p:val>
                                        </p:tav>
                                      </p:tavLst>
                                    </p:anim>
                                    <p:anim calcmode="lin" valueType="num">
                                      <p:cBhvr>
                                        <p:cTn id="45" dur="1000" fill="hold"/>
                                        <p:tgtEl>
                                          <p:spTgt spid="32"/>
                                        </p:tgtEl>
                                        <p:attrNameLst>
                                          <p:attrName>ppt_y</p:attrName>
                                        </p:attrNameLst>
                                      </p:cBhvr>
                                      <p:tavLst>
                                        <p:tav tm="0">
                                          <p:val>
                                            <p:strVal val="#ppt_y+.1"/>
                                          </p:val>
                                        </p:tav>
                                        <p:tav tm="100000">
                                          <p:val>
                                            <p:strVal val="#ppt_y"/>
                                          </p:val>
                                        </p:tav>
                                      </p:tavLst>
                                    </p:anim>
                                  </p:childTnLst>
                                </p:cTn>
                              </p:par>
                            </p:childTnLst>
                          </p:cTn>
                        </p:par>
                        <p:par>
                          <p:cTn id="46" fill="hold">
                            <p:stCondLst>
                              <p:cond delay="6750"/>
                            </p:stCondLst>
                            <p:childTnLst>
                              <p:par>
                                <p:cTn id="47" presetID="22" presetClass="entr" presetSubtype="1" fill="hold" grpId="0" nodeType="after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wipe(up)">
                                      <p:cBhvr>
                                        <p:cTn id="49" dur="500"/>
                                        <p:tgtEl>
                                          <p:spTgt spid="30"/>
                                        </p:tgtEl>
                                      </p:cBhvr>
                                    </p:animEffect>
                                  </p:childTnLst>
                                </p:cTn>
                              </p:par>
                              <p:par>
                                <p:cTn id="50" presetID="22" presetClass="entr" presetSubtype="1" fill="hold" nodeType="withEffect">
                                  <p:stCondLst>
                                    <p:cond delay="400"/>
                                  </p:stCondLst>
                                  <p:childTnLst>
                                    <p:set>
                                      <p:cBhvr>
                                        <p:cTn id="51" dur="1" fill="hold">
                                          <p:stCondLst>
                                            <p:cond delay="0"/>
                                          </p:stCondLst>
                                        </p:cTn>
                                        <p:tgtEl>
                                          <p:spTgt spid="35"/>
                                        </p:tgtEl>
                                        <p:attrNameLst>
                                          <p:attrName>style.visibility</p:attrName>
                                        </p:attrNameLst>
                                      </p:cBhvr>
                                      <p:to>
                                        <p:strVal val="visible"/>
                                      </p:to>
                                    </p:set>
                                    <p:animEffect transition="in" filter="wipe(up)">
                                      <p:cBhvr>
                                        <p:cTn id="52" dur="1000"/>
                                        <p:tgtEl>
                                          <p:spTgt spid="35"/>
                                        </p:tgtEl>
                                      </p:cBhvr>
                                    </p:animEffect>
                                  </p:childTnLst>
                                </p:cTn>
                              </p:par>
                              <p:par>
                                <p:cTn id="53" presetID="53" presetClass="entr" presetSubtype="16" fill="hold" nodeType="withEffect">
                                  <p:stCondLst>
                                    <p:cond delay="500"/>
                                  </p:stCondLst>
                                  <p:childTnLst>
                                    <p:set>
                                      <p:cBhvr>
                                        <p:cTn id="54" dur="1" fill="hold">
                                          <p:stCondLst>
                                            <p:cond delay="0"/>
                                          </p:stCondLst>
                                        </p:cTn>
                                        <p:tgtEl>
                                          <p:spTgt spid="24"/>
                                        </p:tgtEl>
                                        <p:attrNameLst>
                                          <p:attrName>style.visibility</p:attrName>
                                        </p:attrNameLst>
                                      </p:cBhvr>
                                      <p:to>
                                        <p:strVal val="visible"/>
                                      </p:to>
                                    </p:set>
                                    <p:anim calcmode="lin" valueType="num">
                                      <p:cBhvr>
                                        <p:cTn id="55" dur="1000" fill="hold"/>
                                        <p:tgtEl>
                                          <p:spTgt spid="24"/>
                                        </p:tgtEl>
                                        <p:attrNameLst>
                                          <p:attrName>ppt_w</p:attrName>
                                        </p:attrNameLst>
                                      </p:cBhvr>
                                      <p:tavLst>
                                        <p:tav tm="0">
                                          <p:val>
                                            <p:fltVal val="0"/>
                                          </p:val>
                                        </p:tav>
                                        <p:tav tm="100000">
                                          <p:val>
                                            <p:strVal val="#ppt_w"/>
                                          </p:val>
                                        </p:tav>
                                      </p:tavLst>
                                    </p:anim>
                                    <p:anim calcmode="lin" valueType="num">
                                      <p:cBhvr>
                                        <p:cTn id="56" dur="1000" fill="hold"/>
                                        <p:tgtEl>
                                          <p:spTgt spid="24"/>
                                        </p:tgtEl>
                                        <p:attrNameLst>
                                          <p:attrName>ppt_h</p:attrName>
                                        </p:attrNameLst>
                                      </p:cBhvr>
                                      <p:tavLst>
                                        <p:tav tm="0">
                                          <p:val>
                                            <p:fltVal val="0"/>
                                          </p:val>
                                        </p:tav>
                                        <p:tav tm="100000">
                                          <p:val>
                                            <p:strVal val="#ppt_h"/>
                                          </p:val>
                                        </p:tav>
                                      </p:tavLst>
                                    </p:anim>
                                    <p:animEffect transition="in" filter="fade">
                                      <p:cBhvr>
                                        <p:cTn id="57" dur="1000"/>
                                        <p:tgtEl>
                                          <p:spTgt spid="24"/>
                                        </p:tgtEl>
                                      </p:cBhvr>
                                    </p:animEffect>
                                  </p:childTnLst>
                                </p:cTn>
                              </p:par>
                            </p:childTnLst>
                          </p:cTn>
                        </p:par>
                        <p:par>
                          <p:cTn id="58" fill="hold">
                            <p:stCondLst>
                              <p:cond delay="8250"/>
                            </p:stCondLst>
                            <p:childTnLst>
                              <p:par>
                                <p:cTn id="59" presetID="53" presetClass="entr" presetSubtype="16" fill="hold" grpId="0" nodeType="afterEffect">
                                  <p:stCondLst>
                                    <p:cond delay="0"/>
                                  </p:stCondLst>
                                  <p:childTnLst>
                                    <p:set>
                                      <p:cBhvr>
                                        <p:cTn id="60" dur="1" fill="hold">
                                          <p:stCondLst>
                                            <p:cond delay="0"/>
                                          </p:stCondLst>
                                        </p:cTn>
                                        <p:tgtEl>
                                          <p:spTgt spid="31"/>
                                        </p:tgtEl>
                                        <p:attrNameLst>
                                          <p:attrName>style.visibility</p:attrName>
                                        </p:attrNameLst>
                                      </p:cBhvr>
                                      <p:to>
                                        <p:strVal val="visible"/>
                                      </p:to>
                                    </p:set>
                                    <p:anim calcmode="lin" valueType="num">
                                      <p:cBhvr>
                                        <p:cTn id="61" dur="750" fill="hold"/>
                                        <p:tgtEl>
                                          <p:spTgt spid="31"/>
                                        </p:tgtEl>
                                        <p:attrNameLst>
                                          <p:attrName>ppt_w</p:attrName>
                                        </p:attrNameLst>
                                      </p:cBhvr>
                                      <p:tavLst>
                                        <p:tav tm="0">
                                          <p:val>
                                            <p:fltVal val="0"/>
                                          </p:val>
                                        </p:tav>
                                        <p:tav tm="100000">
                                          <p:val>
                                            <p:strVal val="#ppt_w"/>
                                          </p:val>
                                        </p:tav>
                                      </p:tavLst>
                                    </p:anim>
                                    <p:anim calcmode="lin" valueType="num">
                                      <p:cBhvr>
                                        <p:cTn id="62" dur="750" fill="hold"/>
                                        <p:tgtEl>
                                          <p:spTgt spid="31"/>
                                        </p:tgtEl>
                                        <p:attrNameLst>
                                          <p:attrName>ppt_h</p:attrName>
                                        </p:attrNameLst>
                                      </p:cBhvr>
                                      <p:tavLst>
                                        <p:tav tm="0">
                                          <p:val>
                                            <p:fltVal val="0"/>
                                          </p:val>
                                        </p:tav>
                                        <p:tav tm="100000">
                                          <p:val>
                                            <p:strVal val="#ppt_h"/>
                                          </p:val>
                                        </p:tav>
                                      </p:tavLst>
                                    </p:anim>
                                    <p:animEffect transition="in" filter="fade">
                                      <p:cBhvr>
                                        <p:cTn id="63" dur="750"/>
                                        <p:tgtEl>
                                          <p:spTgt spid="31"/>
                                        </p:tgtEl>
                                      </p:cBhvr>
                                    </p:animEffect>
                                  </p:childTnLst>
                                </p:cTn>
                              </p:par>
                            </p:childTnLst>
                          </p:cTn>
                        </p:par>
                        <p:par>
                          <p:cTn id="64" fill="hold">
                            <p:stCondLst>
                              <p:cond delay="9000"/>
                            </p:stCondLst>
                            <p:childTnLst>
                              <p:par>
                                <p:cTn id="65" presetID="22" presetClass="entr" presetSubtype="8"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wipe(left)">
                                      <p:cBhvr>
                                        <p:cTn id="67" dur="500"/>
                                        <p:tgtEl>
                                          <p:spTgt spid="40"/>
                                        </p:tgtEl>
                                      </p:cBhvr>
                                    </p:animEffect>
                                  </p:childTnLst>
                                </p:cTn>
                              </p:par>
                            </p:childTnLst>
                          </p:cTn>
                        </p:par>
                        <p:par>
                          <p:cTn id="68" fill="hold">
                            <p:stCondLst>
                              <p:cond delay="9500"/>
                            </p:stCondLst>
                            <p:childTnLst>
                              <p:par>
                                <p:cTn id="69" presetID="22" presetClass="entr" presetSubtype="8" fill="hold" grpId="0" nodeType="afterEffect">
                                  <p:stCondLst>
                                    <p:cond delay="0"/>
                                  </p:stCondLst>
                                  <p:childTnLst>
                                    <p:set>
                                      <p:cBhvr>
                                        <p:cTn id="70" dur="1" fill="hold">
                                          <p:stCondLst>
                                            <p:cond delay="0"/>
                                          </p:stCondLst>
                                        </p:cTn>
                                        <p:tgtEl>
                                          <p:spTgt spid="39"/>
                                        </p:tgtEl>
                                        <p:attrNameLst>
                                          <p:attrName>style.visibility</p:attrName>
                                        </p:attrNameLst>
                                      </p:cBhvr>
                                      <p:to>
                                        <p:strVal val="visible"/>
                                      </p:to>
                                    </p:set>
                                    <p:animEffect transition="in" filter="wipe(left)">
                                      <p:cBhvr>
                                        <p:cTn id="71" dur="1000"/>
                                        <p:tgtEl>
                                          <p:spTgt spid="39"/>
                                        </p:tgtEl>
                                      </p:cBhvr>
                                    </p:animEffect>
                                  </p:childTnLst>
                                </p:cTn>
                              </p:par>
                            </p:childTnLst>
                          </p:cTn>
                        </p:par>
                        <p:par>
                          <p:cTn id="72" fill="hold">
                            <p:stCondLst>
                              <p:cond delay="10500"/>
                            </p:stCondLst>
                            <p:childTnLst>
                              <p:par>
                                <p:cTn id="73" presetID="42" presetClass="entr" presetSubtype="0" fill="hold" nodeType="afterEffect">
                                  <p:stCondLst>
                                    <p:cond delay="0"/>
                                  </p:stCondLst>
                                  <p:childTnLst>
                                    <p:set>
                                      <p:cBhvr>
                                        <p:cTn id="74" dur="1" fill="hold">
                                          <p:stCondLst>
                                            <p:cond delay="0"/>
                                          </p:stCondLst>
                                        </p:cTn>
                                        <p:tgtEl>
                                          <p:spTgt spid="43"/>
                                        </p:tgtEl>
                                        <p:attrNameLst>
                                          <p:attrName>style.visibility</p:attrName>
                                        </p:attrNameLst>
                                      </p:cBhvr>
                                      <p:to>
                                        <p:strVal val="visible"/>
                                      </p:to>
                                    </p:set>
                                    <p:animEffect transition="in" filter="fade">
                                      <p:cBhvr>
                                        <p:cTn id="75" dur="1000"/>
                                        <p:tgtEl>
                                          <p:spTgt spid="43"/>
                                        </p:tgtEl>
                                      </p:cBhvr>
                                    </p:animEffect>
                                    <p:anim calcmode="lin" valueType="num">
                                      <p:cBhvr>
                                        <p:cTn id="76" dur="1000" fill="hold"/>
                                        <p:tgtEl>
                                          <p:spTgt spid="43"/>
                                        </p:tgtEl>
                                        <p:attrNameLst>
                                          <p:attrName>ppt_x</p:attrName>
                                        </p:attrNameLst>
                                      </p:cBhvr>
                                      <p:tavLst>
                                        <p:tav tm="0">
                                          <p:val>
                                            <p:strVal val="#ppt_x"/>
                                          </p:val>
                                        </p:tav>
                                        <p:tav tm="100000">
                                          <p:val>
                                            <p:strVal val="#ppt_x"/>
                                          </p:val>
                                        </p:tav>
                                      </p:tavLst>
                                    </p:anim>
                                    <p:anim calcmode="lin" valueType="num">
                                      <p:cBhvr>
                                        <p:cTn id="77" dur="1000" fill="hold"/>
                                        <p:tgtEl>
                                          <p:spTgt spid="43"/>
                                        </p:tgtEl>
                                        <p:attrNameLst>
                                          <p:attrName>ppt_y</p:attrName>
                                        </p:attrNameLst>
                                      </p:cBhvr>
                                      <p:tavLst>
                                        <p:tav tm="0">
                                          <p:val>
                                            <p:strVal val="#ppt_y+.1"/>
                                          </p:val>
                                        </p:tav>
                                        <p:tav tm="100000">
                                          <p:val>
                                            <p:strVal val="#ppt_y"/>
                                          </p:val>
                                        </p:tav>
                                      </p:tavLst>
                                    </p:anim>
                                  </p:childTnLst>
                                </p:cTn>
                              </p:par>
                            </p:childTnLst>
                          </p:cTn>
                        </p:par>
                        <p:par>
                          <p:cTn id="78" fill="hold">
                            <p:stCondLst>
                              <p:cond delay="11500"/>
                            </p:stCondLst>
                            <p:childTnLst>
                              <p:par>
                                <p:cTn id="79" presetID="22" presetClass="entr" presetSubtype="1" fill="hold" grpId="0" nodeType="afterEffect">
                                  <p:stCondLst>
                                    <p:cond delay="0"/>
                                  </p:stCondLst>
                                  <p:childTnLst>
                                    <p:set>
                                      <p:cBhvr>
                                        <p:cTn id="80" dur="1" fill="hold">
                                          <p:stCondLst>
                                            <p:cond delay="0"/>
                                          </p:stCondLst>
                                        </p:cTn>
                                        <p:tgtEl>
                                          <p:spTgt spid="41"/>
                                        </p:tgtEl>
                                        <p:attrNameLst>
                                          <p:attrName>style.visibility</p:attrName>
                                        </p:attrNameLst>
                                      </p:cBhvr>
                                      <p:to>
                                        <p:strVal val="visible"/>
                                      </p:to>
                                    </p:set>
                                    <p:animEffect transition="in" filter="wipe(up)">
                                      <p:cBhvr>
                                        <p:cTn id="81" dur="500"/>
                                        <p:tgtEl>
                                          <p:spTgt spid="41"/>
                                        </p:tgtEl>
                                      </p:cBhvr>
                                    </p:animEffect>
                                  </p:childTnLst>
                                </p:cTn>
                              </p:par>
                              <p:par>
                                <p:cTn id="82" presetID="22" presetClass="entr" presetSubtype="1" fill="hold" nodeType="withEffect">
                                  <p:stCondLst>
                                    <p:cond delay="400"/>
                                  </p:stCondLst>
                                  <p:childTnLst>
                                    <p:set>
                                      <p:cBhvr>
                                        <p:cTn id="83" dur="1" fill="hold">
                                          <p:stCondLst>
                                            <p:cond delay="0"/>
                                          </p:stCondLst>
                                        </p:cTn>
                                        <p:tgtEl>
                                          <p:spTgt spid="46"/>
                                        </p:tgtEl>
                                        <p:attrNameLst>
                                          <p:attrName>style.visibility</p:attrName>
                                        </p:attrNameLst>
                                      </p:cBhvr>
                                      <p:to>
                                        <p:strVal val="visible"/>
                                      </p:to>
                                    </p:set>
                                    <p:animEffect transition="in" filter="wipe(up)">
                                      <p:cBhvr>
                                        <p:cTn id="84" dur="1000"/>
                                        <p:tgtEl>
                                          <p:spTgt spid="46"/>
                                        </p:tgtEl>
                                      </p:cBhvr>
                                    </p:animEffect>
                                  </p:childTnLst>
                                </p:cTn>
                              </p:par>
                              <p:par>
                                <p:cTn id="85" presetID="53" presetClass="entr" presetSubtype="16" fill="hold" nodeType="withEffect">
                                  <p:stCondLst>
                                    <p:cond delay="500"/>
                                  </p:stCondLst>
                                  <p:childTnLst>
                                    <p:set>
                                      <p:cBhvr>
                                        <p:cTn id="86" dur="1" fill="hold">
                                          <p:stCondLst>
                                            <p:cond delay="0"/>
                                          </p:stCondLst>
                                        </p:cTn>
                                        <p:tgtEl>
                                          <p:spTgt spid="23"/>
                                        </p:tgtEl>
                                        <p:attrNameLst>
                                          <p:attrName>style.visibility</p:attrName>
                                        </p:attrNameLst>
                                      </p:cBhvr>
                                      <p:to>
                                        <p:strVal val="visible"/>
                                      </p:to>
                                    </p:set>
                                    <p:anim calcmode="lin" valueType="num">
                                      <p:cBhvr>
                                        <p:cTn id="87" dur="1000" fill="hold"/>
                                        <p:tgtEl>
                                          <p:spTgt spid="23"/>
                                        </p:tgtEl>
                                        <p:attrNameLst>
                                          <p:attrName>ppt_w</p:attrName>
                                        </p:attrNameLst>
                                      </p:cBhvr>
                                      <p:tavLst>
                                        <p:tav tm="0">
                                          <p:val>
                                            <p:fltVal val="0"/>
                                          </p:val>
                                        </p:tav>
                                        <p:tav tm="100000">
                                          <p:val>
                                            <p:strVal val="#ppt_w"/>
                                          </p:val>
                                        </p:tav>
                                      </p:tavLst>
                                    </p:anim>
                                    <p:anim calcmode="lin" valueType="num">
                                      <p:cBhvr>
                                        <p:cTn id="88" dur="1000" fill="hold"/>
                                        <p:tgtEl>
                                          <p:spTgt spid="23"/>
                                        </p:tgtEl>
                                        <p:attrNameLst>
                                          <p:attrName>ppt_h</p:attrName>
                                        </p:attrNameLst>
                                      </p:cBhvr>
                                      <p:tavLst>
                                        <p:tav tm="0">
                                          <p:val>
                                            <p:fltVal val="0"/>
                                          </p:val>
                                        </p:tav>
                                        <p:tav tm="100000">
                                          <p:val>
                                            <p:strVal val="#ppt_h"/>
                                          </p:val>
                                        </p:tav>
                                      </p:tavLst>
                                    </p:anim>
                                    <p:animEffect transition="in" filter="fade">
                                      <p:cBhvr>
                                        <p:cTn id="89" dur="1000"/>
                                        <p:tgtEl>
                                          <p:spTgt spid="23"/>
                                        </p:tgtEl>
                                      </p:cBhvr>
                                    </p:animEffect>
                                  </p:childTnLst>
                                </p:cTn>
                              </p:par>
                            </p:childTnLst>
                          </p:cTn>
                        </p:par>
                        <p:par>
                          <p:cTn id="90" fill="hold">
                            <p:stCondLst>
                              <p:cond delay="13000"/>
                            </p:stCondLst>
                            <p:childTnLst>
                              <p:par>
                                <p:cTn id="91" presetID="53" presetClass="entr" presetSubtype="16" fill="hold" grpId="0" nodeType="afterEffect">
                                  <p:stCondLst>
                                    <p:cond delay="0"/>
                                  </p:stCondLst>
                                  <p:childTnLst>
                                    <p:set>
                                      <p:cBhvr>
                                        <p:cTn id="92" dur="1" fill="hold">
                                          <p:stCondLst>
                                            <p:cond delay="0"/>
                                          </p:stCondLst>
                                        </p:cTn>
                                        <p:tgtEl>
                                          <p:spTgt spid="42"/>
                                        </p:tgtEl>
                                        <p:attrNameLst>
                                          <p:attrName>style.visibility</p:attrName>
                                        </p:attrNameLst>
                                      </p:cBhvr>
                                      <p:to>
                                        <p:strVal val="visible"/>
                                      </p:to>
                                    </p:set>
                                    <p:anim calcmode="lin" valueType="num">
                                      <p:cBhvr>
                                        <p:cTn id="93" dur="750" fill="hold"/>
                                        <p:tgtEl>
                                          <p:spTgt spid="42"/>
                                        </p:tgtEl>
                                        <p:attrNameLst>
                                          <p:attrName>ppt_w</p:attrName>
                                        </p:attrNameLst>
                                      </p:cBhvr>
                                      <p:tavLst>
                                        <p:tav tm="0">
                                          <p:val>
                                            <p:fltVal val="0"/>
                                          </p:val>
                                        </p:tav>
                                        <p:tav tm="100000">
                                          <p:val>
                                            <p:strVal val="#ppt_w"/>
                                          </p:val>
                                        </p:tav>
                                      </p:tavLst>
                                    </p:anim>
                                    <p:anim calcmode="lin" valueType="num">
                                      <p:cBhvr>
                                        <p:cTn id="94" dur="750" fill="hold"/>
                                        <p:tgtEl>
                                          <p:spTgt spid="42"/>
                                        </p:tgtEl>
                                        <p:attrNameLst>
                                          <p:attrName>ppt_h</p:attrName>
                                        </p:attrNameLst>
                                      </p:cBhvr>
                                      <p:tavLst>
                                        <p:tav tm="0">
                                          <p:val>
                                            <p:fltVal val="0"/>
                                          </p:val>
                                        </p:tav>
                                        <p:tav tm="100000">
                                          <p:val>
                                            <p:strVal val="#ppt_h"/>
                                          </p:val>
                                        </p:tav>
                                      </p:tavLst>
                                    </p:anim>
                                    <p:animEffect transition="in" filter="fade">
                                      <p:cBhvr>
                                        <p:cTn id="95" dur="750"/>
                                        <p:tgtEl>
                                          <p:spTgt spid="42"/>
                                        </p:tgtEl>
                                      </p:cBhvr>
                                    </p:animEffect>
                                  </p:childTnLst>
                                </p:cTn>
                              </p:par>
                            </p:childTnLst>
                          </p:cTn>
                        </p:par>
                        <p:par>
                          <p:cTn id="96" fill="hold">
                            <p:stCondLst>
                              <p:cond delay="13750"/>
                            </p:stCondLst>
                            <p:childTnLst>
                              <p:par>
                                <p:cTn id="97" presetID="22" presetClass="entr" presetSubtype="8" fill="hold" grpId="0" nodeType="afterEffect">
                                  <p:stCondLst>
                                    <p:cond delay="0"/>
                                  </p:stCondLst>
                                  <p:childTnLst>
                                    <p:set>
                                      <p:cBhvr>
                                        <p:cTn id="98" dur="1" fill="hold">
                                          <p:stCondLst>
                                            <p:cond delay="0"/>
                                          </p:stCondLst>
                                        </p:cTn>
                                        <p:tgtEl>
                                          <p:spTgt spid="51"/>
                                        </p:tgtEl>
                                        <p:attrNameLst>
                                          <p:attrName>style.visibility</p:attrName>
                                        </p:attrNameLst>
                                      </p:cBhvr>
                                      <p:to>
                                        <p:strVal val="visible"/>
                                      </p:to>
                                    </p:set>
                                    <p:animEffect transition="in" filter="wipe(left)">
                                      <p:cBhvr>
                                        <p:cTn id="99" dur="500"/>
                                        <p:tgtEl>
                                          <p:spTgt spid="51"/>
                                        </p:tgtEl>
                                      </p:cBhvr>
                                    </p:animEffect>
                                  </p:childTnLst>
                                </p:cTn>
                              </p:par>
                            </p:childTnLst>
                          </p:cTn>
                        </p:par>
                        <p:par>
                          <p:cTn id="100" fill="hold">
                            <p:stCondLst>
                              <p:cond delay="14250"/>
                            </p:stCondLst>
                            <p:childTnLst>
                              <p:par>
                                <p:cTn id="101" presetID="22" presetClass="entr" presetSubtype="8" fill="hold" grpId="0" nodeType="afterEffect">
                                  <p:stCondLst>
                                    <p:cond delay="0"/>
                                  </p:stCondLst>
                                  <p:childTnLst>
                                    <p:set>
                                      <p:cBhvr>
                                        <p:cTn id="102" dur="1" fill="hold">
                                          <p:stCondLst>
                                            <p:cond delay="0"/>
                                          </p:stCondLst>
                                        </p:cTn>
                                        <p:tgtEl>
                                          <p:spTgt spid="50"/>
                                        </p:tgtEl>
                                        <p:attrNameLst>
                                          <p:attrName>style.visibility</p:attrName>
                                        </p:attrNameLst>
                                      </p:cBhvr>
                                      <p:to>
                                        <p:strVal val="visible"/>
                                      </p:to>
                                    </p:set>
                                    <p:animEffect transition="in" filter="wipe(left)">
                                      <p:cBhvr>
                                        <p:cTn id="103" dur="10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p:bldP spid="25" grpId="0"/>
      <p:bldP spid="26" grpId="0" animBg="1"/>
      <p:bldP spid="30" grpId="0" animBg="1"/>
      <p:bldP spid="31" grpId="0"/>
      <p:bldP spid="39" grpId="0"/>
      <p:bldP spid="40" grpId="0" animBg="1"/>
      <p:bldP spid="41" grpId="0" animBg="1"/>
      <p:bldP spid="42" grpId="0"/>
      <p:bldP spid="50" grpId="0"/>
      <p:bldP spid="51" grpId="0" animBg="1"/>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1694</TotalTime>
  <Words>1479</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340</cp:revision>
  <dcterms:created xsi:type="dcterms:W3CDTF">2016-09-28T22:08:47Z</dcterms:created>
  <dcterms:modified xsi:type="dcterms:W3CDTF">2019-11-14T21:04:48Z</dcterms:modified>
</cp:coreProperties>
</file>