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95298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42A3DF6D-EB81-4F6D-98EB-8A5775EA941F}"/>
              </a:ext>
            </a:extLst>
          </p:cNvPr>
          <p:cNvGrpSpPr/>
          <p:nvPr/>
        </p:nvGrpSpPr>
        <p:grpSpPr>
          <a:xfrm>
            <a:off x="7872984" y="4416201"/>
            <a:ext cx="3840448" cy="875127"/>
            <a:chOff x="7872984" y="4416201"/>
            <a:chExt cx="3840448" cy="875127"/>
          </a:xfrm>
        </p:grpSpPr>
        <p:sp>
          <p:nvSpPr>
            <p:cNvPr id="73" name="Freeform: Shape 72">
              <a:extLst>
                <a:ext uri="{FF2B5EF4-FFF2-40B4-BE49-F238E27FC236}">
                  <a16:creationId xmlns:a16="http://schemas.microsoft.com/office/drawing/2014/main" id="{57E0DA82-570B-4140-BC63-DFB3AA24DB94}"/>
                </a:ext>
              </a:extLst>
            </p:cNvPr>
            <p:cNvSpPr>
              <a:spLocks/>
            </p:cNvSpPr>
            <p:nvPr/>
          </p:nvSpPr>
          <p:spPr>
            <a:xfrm flipH="1">
              <a:off x="7872984" y="4422648"/>
              <a:ext cx="3840448" cy="868680"/>
            </a:xfrm>
            <a:custGeom>
              <a:avLst/>
              <a:gdLst>
                <a:gd name="connsiteX0" fmla="*/ 3840448 w 3840448"/>
                <a:gd name="connsiteY0" fmla="*/ 0 h 868680"/>
                <a:gd name="connsiteX1" fmla="*/ 976991 w 3840448"/>
                <a:gd name="connsiteY1" fmla="*/ 0 h 868680"/>
                <a:gd name="connsiteX2" fmla="*/ 304801 w 3840448"/>
                <a:gd name="connsiteY2" fmla="*/ 0 h 868680"/>
                <a:gd name="connsiteX3" fmla="*/ 228600 w 3840448"/>
                <a:gd name="connsiteY3" fmla="*/ 0 h 868680"/>
                <a:gd name="connsiteX4" fmla="*/ 0 w 3840448"/>
                <a:gd name="connsiteY4" fmla="*/ 434340 h 868680"/>
                <a:gd name="connsiteX5" fmla="*/ 228600 w 3840448"/>
                <a:gd name="connsiteY5" fmla="*/ 868680 h 868680"/>
                <a:gd name="connsiteX6" fmla="*/ 304801 w 3840448"/>
                <a:gd name="connsiteY6" fmla="*/ 868680 h 868680"/>
                <a:gd name="connsiteX7" fmla="*/ 976991 w 3840448"/>
                <a:gd name="connsiteY7" fmla="*/ 868680 h 868680"/>
                <a:gd name="connsiteX8" fmla="*/ 3840448 w 3840448"/>
                <a:gd name="connsiteY8" fmla="*/ 86868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0448" h="868680">
                  <a:moveTo>
                    <a:pt x="3840448" y="0"/>
                  </a:moveTo>
                  <a:lnTo>
                    <a:pt x="976991" y="0"/>
                  </a:lnTo>
                  <a:lnTo>
                    <a:pt x="304801" y="0"/>
                  </a:lnTo>
                  <a:lnTo>
                    <a:pt x="228600" y="0"/>
                  </a:lnTo>
                  <a:lnTo>
                    <a:pt x="0" y="434340"/>
                  </a:lnTo>
                  <a:lnTo>
                    <a:pt x="228600" y="868680"/>
                  </a:lnTo>
                  <a:lnTo>
                    <a:pt x="304801" y="868680"/>
                  </a:lnTo>
                  <a:lnTo>
                    <a:pt x="976991" y="868680"/>
                  </a:lnTo>
                  <a:lnTo>
                    <a:pt x="3840448" y="86868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4" name="TextBox 93">
              <a:extLst>
                <a:ext uri="{FF2B5EF4-FFF2-40B4-BE49-F238E27FC236}">
                  <a16:creationId xmlns:a16="http://schemas.microsoft.com/office/drawing/2014/main" id="{7D840A01-8568-403A-9F05-0FE863C61B37}"/>
                </a:ext>
              </a:extLst>
            </p:cNvPr>
            <p:cNvSpPr txBox="1"/>
            <p:nvPr/>
          </p:nvSpPr>
          <p:spPr>
            <a:xfrm>
              <a:off x="10997985" y="4582668"/>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99" name="TextBox 98">
              <a:extLst>
                <a:ext uri="{FF2B5EF4-FFF2-40B4-BE49-F238E27FC236}">
                  <a16:creationId xmlns:a16="http://schemas.microsoft.com/office/drawing/2014/main" id="{DE51ABCA-7F2A-4A73-9D93-37E96B56AE1D}"/>
                </a:ext>
              </a:extLst>
            </p:cNvPr>
            <p:cNvSpPr txBox="1"/>
            <p:nvPr/>
          </p:nvSpPr>
          <p:spPr>
            <a:xfrm>
              <a:off x="8113278" y="4416201"/>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0" name="Group 129">
            <a:extLst>
              <a:ext uri="{FF2B5EF4-FFF2-40B4-BE49-F238E27FC236}">
                <a16:creationId xmlns:a16="http://schemas.microsoft.com/office/drawing/2014/main" id="{4E853ADD-519A-40EF-A932-5AC8EFFEDD24}"/>
              </a:ext>
            </a:extLst>
          </p:cNvPr>
          <p:cNvGrpSpPr/>
          <p:nvPr/>
        </p:nvGrpSpPr>
        <p:grpSpPr>
          <a:xfrm>
            <a:off x="7872984" y="3478149"/>
            <a:ext cx="3843843" cy="871347"/>
            <a:chOff x="7872984" y="3478149"/>
            <a:chExt cx="3843843" cy="871347"/>
          </a:xfrm>
        </p:grpSpPr>
        <p:sp>
          <p:nvSpPr>
            <p:cNvPr id="71" name="Freeform: Shape 70">
              <a:extLst>
                <a:ext uri="{FF2B5EF4-FFF2-40B4-BE49-F238E27FC236}">
                  <a16:creationId xmlns:a16="http://schemas.microsoft.com/office/drawing/2014/main" id="{0871B217-8236-4F7A-A5F9-AEBE00F2F90B}"/>
                </a:ext>
              </a:extLst>
            </p:cNvPr>
            <p:cNvSpPr>
              <a:spLocks/>
            </p:cNvSpPr>
            <p:nvPr/>
          </p:nvSpPr>
          <p:spPr>
            <a:xfrm flipH="1">
              <a:off x="7872984" y="3480816"/>
              <a:ext cx="3843843" cy="868680"/>
            </a:xfrm>
            <a:custGeom>
              <a:avLst/>
              <a:gdLst>
                <a:gd name="connsiteX0" fmla="*/ 3774378 w 3843843"/>
                <a:gd name="connsiteY0" fmla="*/ 0 h 868680"/>
                <a:gd name="connsiteX1" fmla="*/ 976991 w 3843843"/>
                <a:gd name="connsiteY1" fmla="*/ 0 h 868680"/>
                <a:gd name="connsiteX2" fmla="*/ 304801 w 3843843"/>
                <a:gd name="connsiteY2" fmla="*/ 0 h 868680"/>
                <a:gd name="connsiteX3" fmla="*/ 228600 w 3843843"/>
                <a:gd name="connsiteY3" fmla="*/ 0 h 868680"/>
                <a:gd name="connsiteX4" fmla="*/ 0 w 3843843"/>
                <a:gd name="connsiteY4" fmla="*/ 434340 h 868680"/>
                <a:gd name="connsiteX5" fmla="*/ 228600 w 3843843"/>
                <a:gd name="connsiteY5" fmla="*/ 868680 h 868680"/>
                <a:gd name="connsiteX6" fmla="*/ 304801 w 3843843"/>
                <a:gd name="connsiteY6" fmla="*/ 868680 h 868680"/>
                <a:gd name="connsiteX7" fmla="*/ 976991 w 3843843"/>
                <a:gd name="connsiteY7" fmla="*/ 868680 h 868680"/>
                <a:gd name="connsiteX8" fmla="*/ 3843843 w 3843843"/>
                <a:gd name="connsiteY8" fmla="*/ 868680 h 868680"/>
                <a:gd name="connsiteX9" fmla="*/ 3843843 w 3843843"/>
                <a:gd name="connsiteY9" fmla="*/ 661416 h 868680"/>
                <a:gd name="connsiteX10" fmla="*/ 3505893 w 3843843"/>
                <a:gd name="connsiteY10" fmla="*/ 661416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43843" h="868680">
                  <a:moveTo>
                    <a:pt x="3774378" y="0"/>
                  </a:moveTo>
                  <a:lnTo>
                    <a:pt x="976991" y="0"/>
                  </a:lnTo>
                  <a:lnTo>
                    <a:pt x="304801" y="0"/>
                  </a:lnTo>
                  <a:lnTo>
                    <a:pt x="228600" y="0"/>
                  </a:lnTo>
                  <a:lnTo>
                    <a:pt x="0" y="434340"/>
                  </a:lnTo>
                  <a:lnTo>
                    <a:pt x="228600" y="868680"/>
                  </a:lnTo>
                  <a:lnTo>
                    <a:pt x="304801" y="868680"/>
                  </a:lnTo>
                  <a:lnTo>
                    <a:pt x="976991" y="868680"/>
                  </a:lnTo>
                  <a:lnTo>
                    <a:pt x="3843843" y="868680"/>
                  </a:lnTo>
                  <a:lnTo>
                    <a:pt x="3843843" y="661416"/>
                  </a:lnTo>
                  <a:lnTo>
                    <a:pt x="3505893" y="661416"/>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3" name="TextBox 92">
              <a:extLst>
                <a:ext uri="{FF2B5EF4-FFF2-40B4-BE49-F238E27FC236}">
                  <a16:creationId xmlns:a16="http://schemas.microsoft.com/office/drawing/2014/main" id="{6695A6B3-AF24-4434-A9D6-851D0A960D70}"/>
                </a:ext>
              </a:extLst>
            </p:cNvPr>
            <p:cNvSpPr txBox="1"/>
            <p:nvPr/>
          </p:nvSpPr>
          <p:spPr>
            <a:xfrm>
              <a:off x="10997985" y="3640836"/>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100" name="TextBox 99">
              <a:extLst>
                <a:ext uri="{FF2B5EF4-FFF2-40B4-BE49-F238E27FC236}">
                  <a16:creationId xmlns:a16="http://schemas.microsoft.com/office/drawing/2014/main" id="{5D8DEA1A-1F51-4D84-B4D6-B6DFC8994E92}"/>
                </a:ext>
              </a:extLst>
            </p:cNvPr>
            <p:cNvSpPr txBox="1"/>
            <p:nvPr/>
          </p:nvSpPr>
          <p:spPr>
            <a:xfrm>
              <a:off x="8110651" y="3478149"/>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9" name="Group 128">
            <a:extLst>
              <a:ext uri="{FF2B5EF4-FFF2-40B4-BE49-F238E27FC236}">
                <a16:creationId xmlns:a16="http://schemas.microsoft.com/office/drawing/2014/main" id="{AE22E206-78C1-4F83-8CB5-B0CCB0B09505}"/>
              </a:ext>
            </a:extLst>
          </p:cNvPr>
          <p:cNvGrpSpPr/>
          <p:nvPr/>
        </p:nvGrpSpPr>
        <p:grpSpPr>
          <a:xfrm>
            <a:off x="7872984" y="2532450"/>
            <a:ext cx="3840449" cy="875214"/>
            <a:chOff x="7872984" y="2532450"/>
            <a:chExt cx="3840449" cy="875214"/>
          </a:xfrm>
        </p:grpSpPr>
        <p:sp>
          <p:nvSpPr>
            <p:cNvPr id="69" name="Freeform: Shape 68">
              <a:extLst>
                <a:ext uri="{FF2B5EF4-FFF2-40B4-BE49-F238E27FC236}">
                  <a16:creationId xmlns:a16="http://schemas.microsoft.com/office/drawing/2014/main" id="{F241B46F-33A0-4298-A21E-01378A466E8D}"/>
                </a:ext>
              </a:extLst>
            </p:cNvPr>
            <p:cNvSpPr>
              <a:spLocks/>
            </p:cNvSpPr>
            <p:nvPr/>
          </p:nvSpPr>
          <p:spPr>
            <a:xfrm flipH="1">
              <a:off x="7872984" y="2538984"/>
              <a:ext cx="3840449" cy="868680"/>
            </a:xfrm>
            <a:custGeom>
              <a:avLst/>
              <a:gdLst>
                <a:gd name="connsiteX0" fmla="*/ 3574901 w 3840449"/>
                <a:gd name="connsiteY0" fmla="*/ 0 h 868680"/>
                <a:gd name="connsiteX1" fmla="*/ 976991 w 3840449"/>
                <a:gd name="connsiteY1" fmla="*/ 0 h 868680"/>
                <a:gd name="connsiteX2" fmla="*/ 304801 w 3840449"/>
                <a:gd name="connsiteY2" fmla="*/ 0 h 868680"/>
                <a:gd name="connsiteX3" fmla="*/ 228600 w 3840449"/>
                <a:gd name="connsiteY3" fmla="*/ 0 h 868680"/>
                <a:gd name="connsiteX4" fmla="*/ 0 w 3840449"/>
                <a:gd name="connsiteY4" fmla="*/ 434340 h 868680"/>
                <a:gd name="connsiteX5" fmla="*/ 228600 w 3840449"/>
                <a:gd name="connsiteY5" fmla="*/ 868680 h 868680"/>
                <a:gd name="connsiteX6" fmla="*/ 304801 w 3840449"/>
                <a:gd name="connsiteY6" fmla="*/ 868680 h 868680"/>
                <a:gd name="connsiteX7" fmla="*/ 976991 w 3840449"/>
                <a:gd name="connsiteY7" fmla="*/ 868680 h 868680"/>
                <a:gd name="connsiteX8" fmla="*/ 3800679 w 3840449"/>
                <a:gd name="connsiteY8" fmla="*/ 868680 h 868680"/>
                <a:gd name="connsiteX9" fmla="*/ 3840449 w 3840449"/>
                <a:gd name="connsiteY9" fmla="*/ 770706 h 868680"/>
                <a:gd name="connsiteX10" fmla="*/ 3840449 w 3840449"/>
                <a:gd name="connsiteY10" fmla="*/ 58668 h 868680"/>
                <a:gd name="connsiteX11" fmla="*/ 3678845 w 3840449"/>
                <a:gd name="connsiteY11" fmla="*/ 58668 h 868680"/>
                <a:gd name="connsiteX12" fmla="*/ 3642824 w 3840449"/>
                <a:gd name="connsiteY12" fmla="*/ 51396 h 868680"/>
                <a:gd name="connsiteX13" fmla="*/ 3641508 w 3840449"/>
                <a:gd name="connsiteY13" fmla="*/ 50508 h 868680"/>
                <a:gd name="connsiteX14" fmla="*/ 3631955 w 3840449"/>
                <a:gd name="connsiteY14" fmla="*/ 48540 h 868680"/>
                <a:gd name="connsiteX15" fmla="*/ 3603379 w 3840449"/>
                <a:gd name="connsiteY15" fmla="*/ 2911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40449" h="868680">
                  <a:moveTo>
                    <a:pt x="3574901" y="0"/>
                  </a:moveTo>
                  <a:lnTo>
                    <a:pt x="976991" y="0"/>
                  </a:lnTo>
                  <a:lnTo>
                    <a:pt x="304801" y="0"/>
                  </a:lnTo>
                  <a:lnTo>
                    <a:pt x="228600" y="0"/>
                  </a:lnTo>
                  <a:lnTo>
                    <a:pt x="0" y="434340"/>
                  </a:lnTo>
                  <a:lnTo>
                    <a:pt x="228600" y="868680"/>
                  </a:lnTo>
                  <a:lnTo>
                    <a:pt x="304801" y="868680"/>
                  </a:lnTo>
                  <a:lnTo>
                    <a:pt x="976991" y="868680"/>
                  </a:lnTo>
                  <a:lnTo>
                    <a:pt x="3800679" y="868680"/>
                  </a:lnTo>
                  <a:lnTo>
                    <a:pt x="3840449" y="770706"/>
                  </a:lnTo>
                  <a:lnTo>
                    <a:pt x="3840449" y="58668"/>
                  </a:lnTo>
                  <a:lnTo>
                    <a:pt x="3678845" y="58668"/>
                  </a:lnTo>
                  <a:cubicBezTo>
                    <a:pt x="3666068" y="58668"/>
                    <a:pt x="3653895" y="56078"/>
                    <a:pt x="3642824" y="51396"/>
                  </a:cubicBezTo>
                  <a:lnTo>
                    <a:pt x="3641508" y="50508"/>
                  </a:lnTo>
                  <a:lnTo>
                    <a:pt x="3631955" y="48540"/>
                  </a:lnTo>
                  <a:cubicBezTo>
                    <a:pt x="3621527" y="44178"/>
                    <a:pt x="3611782" y="37698"/>
                    <a:pt x="3603379" y="2911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2" name="TextBox 91">
              <a:extLst>
                <a:ext uri="{FF2B5EF4-FFF2-40B4-BE49-F238E27FC236}">
                  <a16:creationId xmlns:a16="http://schemas.microsoft.com/office/drawing/2014/main" id="{BF758060-9019-46F5-8522-ECA2233F6329}"/>
                </a:ext>
              </a:extLst>
            </p:cNvPr>
            <p:cNvSpPr txBox="1"/>
            <p:nvPr/>
          </p:nvSpPr>
          <p:spPr>
            <a:xfrm>
              <a:off x="10997985" y="270967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dirty="0">
                  <a:solidFill>
                    <a:schemeClr val="bg1"/>
                  </a:solidFill>
                </a:rPr>
                <a:t>OPTION</a:t>
              </a:r>
            </a:p>
          </p:txBody>
        </p:sp>
        <p:sp>
          <p:nvSpPr>
            <p:cNvPr id="101" name="TextBox 100">
              <a:extLst>
                <a:ext uri="{FF2B5EF4-FFF2-40B4-BE49-F238E27FC236}">
                  <a16:creationId xmlns:a16="http://schemas.microsoft.com/office/drawing/2014/main" id="{07B066D8-B343-4C55-B8D3-2921F542A9E3}"/>
                </a:ext>
              </a:extLst>
            </p:cNvPr>
            <p:cNvSpPr txBox="1"/>
            <p:nvPr/>
          </p:nvSpPr>
          <p:spPr>
            <a:xfrm>
              <a:off x="8110651" y="2532450"/>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8" name="Group 127">
            <a:extLst>
              <a:ext uri="{FF2B5EF4-FFF2-40B4-BE49-F238E27FC236}">
                <a16:creationId xmlns:a16="http://schemas.microsoft.com/office/drawing/2014/main" id="{1D7FFA87-A8DF-4DBF-A6E9-450B44CE4B31}"/>
              </a:ext>
            </a:extLst>
          </p:cNvPr>
          <p:cNvGrpSpPr/>
          <p:nvPr/>
        </p:nvGrpSpPr>
        <p:grpSpPr>
          <a:xfrm>
            <a:off x="8211312" y="1597152"/>
            <a:ext cx="3504861" cy="873467"/>
            <a:chOff x="8211312" y="1597152"/>
            <a:chExt cx="3504861" cy="873467"/>
          </a:xfrm>
        </p:grpSpPr>
        <p:sp>
          <p:nvSpPr>
            <p:cNvPr id="67" name="Freeform: Shape 66">
              <a:extLst>
                <a:ext uri="{FF2B5EF4-FFF2-40B4-BE49-F238E27FC236}">
                  <a16:creationId xmlns:a16="http://schemas.microsoft.com/office/drawing/2014/main" id="{0FA4599F-B9F8-49ED-8DD0-B544165AA4C9}"/>
                </a:ext>
              </a:extLst>
            </p:cNvPr>
            <p:cNvSpPr>
              <a:spLocks/>
            </p:cNvSpPr>
            <p:nvPr/>
          </p:nvSpPr>
          <p:spPr>
            <a:xfrm flipH="1">
              <a:off x="8211312" y="1597152"/>
              <a:ext cx="3504861" cy="868680"/>
            </a:xfrm>
            <a:custGeom>
              <a:avLst/>
              <a:gdLst>
                <a:gd name="connsiteX0" fmla="*/ 2890022 w 3504861"/>
                <a:gd name="connsiteY0" fmla="*/ 0 h 868680"/>
                <a:gd name="connsiteX1" fmla="*/ 976991 w 3504861"/>
                <a:gd name="connsiteY1" fmla="*/ 0 h 868680"/>
                <a:gd name="connsiteX2" fmla="*/ 304801 w 3504861"/>
                <a:gd name="connsiteY2" fmla="*/ 0 h 868680"/>
                <a:gd name="connsiteX3" fmla="*/ 228600 w 3504861"/>
                <a:gd name="connsiteY3" fmla="*/ 0 h 868680"/>
                <a:gd name="connsiteX4" fmla="*/ 0 w 3504861"/>
                <a:gd name="connsiteY4" fmla="*/ 434340 h 868680"/>
                <a:gd name="connsiteX5" fmla="*/ 228600 w 3504861"/>
                <a:gd name="connsiteY5" fmla="*/ 868680 h 868680"/>
                <a:gd name="connsiteX6" fmla="*/ 304801 w 3504861"/>
                <a:gd name="connsiteY6" fmla="*/ 868680 h 868680"/>
                <a:gd name="connsiteX7" fmla="*/ 976991 w 3504861"/>
                <a:gd name="connsiteY7" fmla="*/ 868680 h 868680"/>
                <a:gd name="connsiteX8" fmla="*/ 3504861 w 3504861"/>
                <a:gd name="connsiteY8" fmla="*/ 868680 h 868680"/>
                <a:gd name="connsiteX9" fmla="*/ 2895335 w 3504861"/>
                <a:gd name="connsiteY9" fmla="*/ 245625 h 868680"/>
                <a:gd name="connsiteX10" fmla="*/ 2890813 w 3504861"/>
                <a:gd name="connsiteY10" fmla="*/ 238650 h 868680"/>
                <a:gd name="connsiteX11" fmla="*/ 2828490 w 3504861"/>
                <a:gd name="connsiteY11" fmla="*/ 174944 h 868680"/>
                <a:gd name="connsiteX12" fmla="*/ 2829841 w 3504861"/>
                <a:gd name="connsiteY12" fmla="*/ 51885 h 868680"/>
                <a:gd name="connsiteX13" fmla="*/ 2868840 w 3504861"/>
                <a:gd name="connsiteY13" fmla="*/ 13733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04861" h="868680">
                  <a:moveTo>
                    <a:pt x="2890022" y="0"/>
                  </a:moveTo>
                  <a:lnTo>
                    <a:pt x="976991" y="0"/>
                  </a:lnTo>
                  <a:lnTo>
                    <a:pt x="304801" y="0"/>
                  </a:lnTo>
                  <a:lnTo>
                    <a:pt x="228600" y="0"/>
                  </a:lnTo>
                  <a:lnTo>
                    <a:pt x="0" y="434340"/>
                  </a:lnTo>
                  <a:lnTo>
                    <a:pt x="228600" y="868680"/>
                  </a:lnTo>
                  <a:lnTo>
                    <a:pt x="304801" y="868680"/>
                  </a:lnTo>
                  <a:lnTo>
                    <a:pt x="976991" y="868680"/>
                  </a:lnTo>
                  <a:lnTo>
                    <a:pt x="3504861" y="868680"/>
                  </a:lnTo>
                  <a:lnTo>
                    <a:pt x="2895335" y="245625"/>
                  </a:lnTo>
                  <a:lnTo>
                    <a:pt x="2890813" y="238650"/>
                  </a:lnTo>
                  <a:lnTo>
                    <a:pt x="2828490" y="174944"/>
                  </a:lnTo>
                  <a:cubicBezTo>
                    <a:pt x="2794882" y="140590"/>
                    <a:pt x="2795486" y="85494"/>
                    <a:pt x="2829841" y="51885"/>
                  </a:cubicBezTo>
                  <a:lnTo>
                    <a:pt x="2868840" y="13733"/>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1" name="TextBox 90">
              <a:extLst>
                <a:ext uri="{FF2B5EF4-FFF2-40B4-BE49-F238E27FC236}">
                  <a16:creationId xmlns:a16="http://schemas.microsoft.com/office/drawing/2014/main" id="{B5BF5045-DF4C-420F-B946-D89759DDF57D}"/>
                </a:ext>
              </a:extLst>
            </p:cNvPr>
            <p:cNvSpPr txBox="1"/>
            <p:nvPr/>
          </p:nvSpPr>
          <p:spPr>
            <a:xfrm>
              <a:off x="10997985" y="174955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dirty="0">
                  <a:solidFill>
                    <a:schemeClr val="bg1"/>
                  </a:solidFill>
                </a:rPr>
                <a:t>OPTION</a:t>
              </a:r>
            </a:p>
          </p:txBody>
        </p:sp>
        <p:sp>
          <p:nvSpPr>
            <p:cNvPr id="102" name="TextBox 101">
              <a:extLst>
                <a:ext uri="{FF2B5EF4-FFF2-40B4-BE49-F238E27FC236}">
                  <a16:creationId xmlns:a16="http://schemas.microsoft.com/office/drawing/2014/main" id="{F90A2E62-626D-4DC5-8BEF-EFBE36CD5295}"/>
                </a:ext>
              </a:extLst>
            </p:cNvPr>
            <p:cNvSpPr txBox="1"/>
            <p:nvPr/>
          </p:nvSpPr>
          <p:spPr>
            <a:xfrm>
              <a:off x="8886405" y="1608845"/>
              <a:ext cx="2286000"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grpSp>
      <p:grpSp>
        <p:nvGrpSpPr>
          <p:cNvPr id="127" name="Group 126">
            <a:extLst>
              <a:ext uri="{FF2B5EF4-FFF2-40B4-BE49-F238E27FC236}">
                <a16:creationId xmlns:a16="http://schemas.microsoft.com/office/drawing/2014/main" id="{D3831B19-BD41-4D36-9BFB-9F041C484E46}"/>
              </a:ext>
            </a:extLst>
          </p:cNvPr>
          <p:cNvGrpSpPr/>
          <p:nvPr/>
        </p:nvGrpSpPr>
        <p:grpSpPr>
          <a:xfrm>
            <a:off x="521208" y="4422648"/>
            <a:ext cx="3844674" cy="888795"/>
            <a:chOff x="521208" y="4422648"/>
            <a:chExt cx="3844674" cy="888795"/>
          </a:xfrm>
        </p:grpSpPr>
        <p:sp>
          <p:nvSpPr>
            <p:cNvPr id="65" name="Freeform: Shape 64">
              <a:extLst>
                <a:ext uri="{FF2B5EF4-FFF2-40B4-BE49-F238E27FC236}">
                  <a16:creationId xmlns:a16="http://schemas.microsoft.com/office/drawing/2014/main" id="{713B2F9C-82D1-48F9-86E4-11582F7672A3}"/>
                </a:ext>
              </a:extLst>
            </p:cNvPr>
            <p:cNvSpPr>
              <a:spLocks/>
            </p:cNvSpPr>
            <p:nvPr/>
          </p:nvSpPr>
          <p:spPr>
            <a:xfrm>
              <a:off x="521208" y="4422648"/>
              <a:ext cx="3838265" cy="868680"/>
            </a:xfrm>
            <a:custGeom>
              <a:avLst/>
              <a:gdLst>
                <a:gd name="connsiteX0" fmla="*/ 228600 w 3838265"/>
                <a:gd name="connsiteY0" fmla="*/ 0 h 868680"/>
                <a:gd name="connsiteX1" fmla="*/ 304801 w 3838265"/>
                <a:gd name="connsiteY1" fmla="*/ 0 h 868680"/>
                <a:gd name="connsiteX2" fmla="*/ 976991 w 3838265"/>
                <a:gd name="connsiteY2" fmla="*/ 0 h 868680"/>
                <a:gd name="connsiteX3" fmla="*/ 3838265 w 3838265"/>
                <a:gd name="connsiteY3" fmla="*/ 0 h 868680"/>
                <a:gd name="connsiteX4" fmla="*/ 3838265 w 3838265"/>
                <a:gd name="connsiteY4" fmla="*/ 868680 h 868680"/>
                <a:gd name="connsiteX5" fmla="*/ 976991 w 3838265"/>
                <a:gd name="connsiteY5" fmla="*/ 868680 h 868680"/>
                <a:gd name="connsiteX6" fmla="*/ 304801 w 3838265"/>
                <a:gd name="connsiteY6" fmla="*/ 868680 h 868680"/>
                <a:gd name="connsiteX7" fmla="*/ 228600 w 3838265"/>
                <a:gd name="connsiteY7" fmla="*/ 868680 h 868680"/>
                <a:gd name="connsiteX8" fmla="*/ 0 w 3838265"/>
                <a:gd name="connsiteY8"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8265" h="868680">
                  <a:moveTo>
                    <a:pt x="228600" y="0"/>
                  </a:moveTo>
                  <a:lnTo>
                    <a:pt x="304801" y="0"/>
                  </a:lnTo>
                  <a:lnTo>
                    <a:pt x="976991" y="0"/>
                  </a:lnTo>
                  <a:lnTo>
                    <a:pt x="3838265" y="0"/>
                  </a:lnTo>
                  <a:lnTo>
                    <a:pt x="3838265" y="868680"/>
                  </a:lnTo>
                  <a:lnTo>
                    <a:pt x="976991" y="868680"/>
                  </a:lnTo>
                  <a:lnTo>
                    <a:pt x="304801" y="868680"/>
                  </a:lnTo>
                  <a:lnTo>
                    <a:pt x="228600" y="868680"/>
                  </a:lnTo>
                  <a:lnTo>
                    <a:pt x="0" y="43434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TextBox 89">
              <a:extLst>
                <a:ext uri="{FF2B5EF4-FFF2-40B4-BE49-F238E27FC236}">
                  <a16:creationId xmlns:a16="http://schemas.microsoft.com/office/drawing/2014/main" id="{0A4E80F0-2EB4-4561-8A4C-6502F89F0B35}"/>
                </a:ext>
              </a:extLst>
            </p:cNvPr>
            <p:cNvSpPr txBox="1"/>
            <p:nvPr/>
          </p:nvSpPr>
          <p:spPr>
            <a:xfrm>
              <a:off x="594360" y="4582668"/>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95" name="TextBox 94">
              <a:extLst>
                <a:ext uri="{FF2B5EF4-FFF2-40B4-BE49-F238E27FC236}">
                  <a16:creationId xmlns:a16="http://schemas.microsoft.com/office/drawing/2014/main" id="{D7F6B135-6CBB-483C-9F5D-B7A167555007}"/>
                </a:ext>
              </a:extLst>
            </p:cNvPr>
            <p:cNvSpPr txBox="1"/>
            <p:nvPr/>
          </p:nvSpPr>
          <p:spPr>
            <a:xfrm>
              <a:off x="1237067" y="4449669"/>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6" name="Group 125">
            <a:extLst>
              <a:ext uri="{FF2B5EF4-FFF2-40B4-BE49-F238E27FC236}">
                <a16:creationId xmlns:a16="http://schemas.microsoft.com/office/drawing/2014/main" id="{2168BEBB-BDF5-4338-BA25-B62ECAD20EDB}"/>
              </a:ext>
            </a:extLst>
          </p:cNvPr>
          <p:cNvGrpSpPr/>
          <p:nvPr/>
        </p:nvGrpSpPr>
        <p:grpSpPr>
          <a:xfrm>
            <a:off x="521208" y="3480816"/>
            <a:ext cx="3842047" cy="892575"/>
            <a:chOff x="521208" y="3480816"/>
            <a:chExt cx="3842047" cy="892575"/>
          </a:xfrm>
        </p:grpSpPr>
        <p:sp>
          <p:nvSpPr>
            <p:cNvPr id="63" name="Freeform: Shape 62">
              <a:extLst>
                <a:ext uri="{FF2B5EF4-FFF2-40B4-BE49-F238E27FC236}">
                  <a16:creationId xmlns:a16="http://schemas.microsoft.com/office/drawing/2014/main" id="{5C38BEDE-A860-4E9E-86A1-2F2AACCE08A0}"/>
                </a:ext>
              </a:extLst>
            </p:cNvPr>
            <p:cNvSpPr>
              <a:spLocks/>
            </p:cNvSpPr>
            <p:nvPr/>
          </p:nvSpPr>
          <p:spPr>
            <a:xfrm>
              <a:off x="521208" y="3480816"/>
              <a:ext cx="3840481" cy="868680"/>
            </a:xfrm>
            <a:custGeom>
              <a:avLst/>
              <a:gdLst>
                <a:gd name="connsiteX0" fmla="*/ 228600 w 3840481"/>
                <a:gd name="connsiteY0" fmla="*/ 0 h 868680"/>
                <a:gd name="connsiteX1" fmla="*/ 304801 w 3840481"/>
                <a:gd name="connsiteY1" fmla="*/ 0 h 868680"/>
                <a:gd name="connsiteX2" fmla="*/ 976991 w 3840481"/>
                <a:gd name="connsiteY2" fmla="*/ 0 h 868680"/>
                <a:gd name="connsiteX3" fmla="*/ 3840481 w 3840481"/>
                <a:gd name="connsiteY3" fmla="*/ 0 h 868680"/>
                <a:gd name="connsiteX4" fmla="*/ 3840481 w 3840481"/>
                <a:gd name="connsiteY4" fmla="*/ 280417 h 868680"/>
                <a:gd name="connsiteX5" fmla="*/ 3840481 w 3840481"/>
                <a:gd name="connsiteY5" fmla="*/ 868680 h 868680"/>
                <a:gd name="connsiteX6" fmla="*/ 976991 w 3840481"/>
                <a:gd name="connsiteY6" fmla="*/ 868680 h 868680"/>
                <a:gd name="connsiteX7" fmla="*/ 304801 w 3840481"/>
                <a:gd name="connsiteY7" fmla="*/ 868680 h 868680"/>
                <a:gd name="connsiteX8" fmla="*/ 228600 w 3840481"/>
                <a:gd name="connsiteY8" fmla="*/ 868680 h 868680"/>
                <a:gd name="connsiteX9" fmla="*/ 0 w 3840481"/>
                <a:gd name="connsiteY9"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40481" h="868680">
                  <a:moveTo>
                    <a:pt x="228600" y="0"/>
                  </a:moveTo>
                  <a:lnTo>
                    <a:pt x="304801" y="0"/>
                  </a:lnTo>
                  <a:lnTo>
                    <a:pt x="976991" y="0"/>
                  </a:lnTo>
                  <a:lnTo>
                    <a:pt x="3840481" y="0"/>
                  </a:lnTo>
                  <a:lnTo>
                    <a:pt x="3840481" y="280417"/>
                  </a:lnTo>
                  <a:lnTo>
                    <a:pt x="3840481" y="868680"/>
                  </a:lnTo>
                  <a:lnTo>
                    <a:pt x="976991" y="868680"/>
                  </a:lnTo>
                  <a:lnTo>
                    <a:pt x="304801" y="868680"/>
                  </a:lnTo>
                  <a:lnTo>
                    <a:pt x="228600" y="868680"/>
                  </a:lnTo>
                  <a:lnTo>
                    <a:pt x="0" y="43434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TextBox 88">
              <a:extLst>
                <a:ext uri="{FF2B5EF4-FFF2-40B4-BE49-F238E27FC236}">
                  <a16:creationId xmlns:a16="http://schemas.microsoft.com/office/drawing/2014/main" id="{760E1B40-7BB1-4542-BD93-A6385773F656}"/>
                </a:ext>
              </a:extLst>
            </p:cNvPr>
            <p:cNvSpPr txBox="1"/>
            <p:nvPr/>
          </p:nvSpPr>
          <p:spPr>
            <a:xfrm>
              <a:off x="594360" y="3640836"/>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96" name="TextBox 95">
              <a:extLst>
                <a:ext uri="{FF2B5EF4-FFF2-40B4-BE49-F238E27FC236}">
                  <a16:creationId xmlns:a16="http://schemas.microsoft.com/office/drawing/2014/main" id="{753897D0-1CD1-443B-82BE-86622A42ABA7}"/>
                </a:ext>
              </a:extLst>
            </p:cNvPr>
            <p:cNvSpPr txBox="1"/>
            <p:nvPr/>
          </p:nvSpPr>
          <p:spPr>
            <a:xfrm>
              <a:off x="1234440" y="3511617"/>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5" name="Group 124">
            <a:extLst>
              <a:ext uri="{FF2B5EF4-FFF2-40B4-BE49-F238E27FC236}">
                <a16:creationId xmlns:a16="http://schemas.microsoft.com/office/drawing/2014/main" id="{6E545152-3CC4-4C47-AAA3-B96AE0BB6E24}"/>
              </a:ext>
            </a:extLst>
          </p:cNvPr>
          <p:cNvGrpSpPr/>
          <p:nvPr/>
        </p:nvGrpSpPr>
        <p:grpSpPr>
          <a:xfrm>
            <a:off x="521208" y="2538984"/>
            <a:ext cx="3842047" cy="888708"/>
            <a:chOff x="521208" y="2538984"/>
            <a:chExt cx="3842047" cy="888708"/>
          </a:xfrm>
        </p:grpSpPr>
        <p:sp>
          <p:nvSpPr>
            <p:cNvPr id="61" name="Freeform: Shape 60">
              <a:extLst>
                <a:ext uri="{FF2B5EF4-FFF2-40B4-BE49-F238E27FC236}">
                  <a16:creationId xmlns:a16="http://schemas.microsoft.com/office/drawing/2014/main" id="{9B9CA7ED-862A-46AE-9C9D-F04D81066217}"/>
                </a:ext>
              </a:extLst>
            </p:cNvPr>
            <p:cNvSpPr>
              <a:spLocks/>
            </p:cNvSpPr>
            <p:nvPr/>
          </p:nvSpPr>
          <p:spPr>
            <a:xfrm>
              <a:off x="521208" y="2538984"/>
              <a:ext cx="3838265" cy="868680"/>
            </a:xfrm>
            <a:custGeom>
              <a:avLst/>
              <a:gdLst>
                <a:gd name="connsiteX0" fmla="*/ 228600 w 3838265"/>
                <a:gd name="connsiteY0" fmla="*/ 0 h 868680"/>
                <a:gd name="connsiteX1" fmla="*/ 304801 w 3838265"/>
                <a:gd name="connsiteY1" fmla="*/ 0 h 868680"/>
                <a:gd name="connsiteX2" fmla="*/ 976991 w 3838265"/>
                <a:gd name="connsiteY2" fmla="*/ 0 h 868680"/>
                <a:gd name="connsiteX3" fmla="*/ 3549972 w 3838265"/>
                <a:gd name="connsiteY3" fmla="*/ 0 h 868680"/>
                <a:gd name="connsiteX4" fmla="*/ 3553673 w 3838265"/>
                <a:gd name="connsiteY4" fmla="*/ 3006 h 868680"/>
                <a:gd name="connsiteX5" fmla="*/ 3553812 w 3838265"/>
                <a:gd name="connsiteY5" fmla="*/ 3698 h 868680"/>
                <a:gd name="connsiteX6" fmla="*/ 3639080 w 3838265"/>
                <a:gd name="connsiteY6" fmla="*/ 60217 h 868680"/>
                <a:gd name="connsiteX7" fmla="*/ 3838265 w 3838265"/>
                <a:gd name="connsiteY7" fmla="*/ 60217 h 868680"/>
                <a:gd name="connsiteX8" fmla="*/ 3838265 w 3838265"/>
                <a:gd name="connsiteY8" fmla="*/ 815849 h 868680"/>
                <a:gd name="connsiteX9" fmla="*/ 3838265 w 3838265"/>
                <a:gd name="connsiteY9" fmla="*/ 868680 h 868680"/>
                <a:gd name="connsiteX10" fmla="*/ 976991 w 3838265"/>
                <a:gd name="connsiteY10" fmla="*/ 868680 h 868680"/>
                <a:gd name="connsiteX11" fmla="*/ 304801 w 3838265"/>
                <a:gd name="connsiteY11" fmla="*/ 868680 h 868680"/>
                <a:gd name="connsiteX12" fmla="*/ 228600 w 3838265"/>
                <a:gd name="connsiteY12" fmla="*/ 868680 h 868680"/>
                <a:gd name="connsiteX13" fmla="*/ 0 w 3838265"/>
                <a:gd name="connsiteY13"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38265" h="868680">
                  <a:moveTo>
                    <a:pt x="228600" y="0"/>
                  </a:moveTo>
                  <a:lnTo>
                    <a:pt x="304801" y="0"/>
                  </a:lnTo>
                  <a:lnTo>
                    <a:pt x="976991" y="0"/>
                  </a:lnTo>
                  <a:lnTo>
                    <a:pt x="3549972" y="0"/>
                  </a:lnTo>
                  <a:lnTo>
                    <a:pt x="3553673" y="3006"/>
                  </a:lnTo>
                  <a:lnTo>
                    <a:pt x="3553812" y="3698"/>
                  </a:lnTo>
                  <a:cubicBezTo>
                    <a:pt x="3567861" y="36911"/>
                    <a:pt x="3600749" y="60217"/>
                    <a:pt x="3639080" y="60217"/>
                  </a:cubicBezTo>
                  <a:lnTo>
                    <a:pt x="3838265" y="60217"/>
                  </a:lnTo>
                  <a:lnTo>
                    <a:pt x="3838265" y="815849"/>
                  </a:lnTo>
                  <a:lnTo>
                    <a:pt x="3838265" y="868680"/>
                  </a:lnTo>
                  <a:lnTo>
                    <a:pt x="976991" y="868680"/>
                  </a:lnTo>
                  <a:lnTo>
                    <a:pt x="304801" y="868680"/>
                  </a:lnTo>
                  <a:lnTo>
                    <a:pt x="228600" y="868680"/>
                  </a:lnTo>
                  <a:lnTo>
                    <a:pt x="0" y="43434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TextBox 87">
              <a:extLst>
                <a:ext uri="{FF2B5EF4-FFF2-40B4-BE49-F238E27FC236}">
                  <a16:creationId xmlns:a16="http://schemas.microsoft.com/office/drawing/2014/main" id="{750F6DA4-75C5-4E75-A9C8-F6573848DF80}"/>
                </a:ext>
              </a:extLst>
            </p:cNvPr>
            <p:cNvSpPr txBox="1"/>
            <p:nvPr/>
          </p:nvSpPr>
          <p:spPr>
            <a:xfrm>
              <a:off x="594360" y="270967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dirty="0">
                  <a:solidFill>
                    <a:schemeClr val="bg1"/>
                  </a:solidFill>
                </a:rPr>
                <a:t>OPTION</a:t>
              </a:r>
            </a:p>
          </p:txBody>
        </p:sp>
        <p:sp>
          <p:nvSpPr>
            <p:cNvPr id="97" name="TextBox 96">
              <a:extLst>
                <a:ext uri="{FF2B5EF4-FFF2-40B4-BE49-F238E27FC236}">
                  <a16:creationId xmlns:a16="http://schemas.microsoft.com/office/drawing/2014/main" id="{AFFF563F-A98E-4F7C-87AF-99946D4CF9D8}"/>
                </a:ext>
              </a:extLst>
            </p:cNvPr>
            <p:cNvSpPr txBox="1"/>
            <p:nvPr/>
          </p:nvSpPr>
          <p:spPr>
            <a:xfrm>
              <a:off x="1234440" y="2565918"/>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4" name="Group 123">
            <a:extLst>
              <a:ext uri="{FF2B5EF4-FFF2-40B4-BE49-F238E27FC236}">
                <a16:creationId xmlns:a16="http://schemas.microsoft.com/office/drawing/2014/main" id="{CF14EEB1-1ECF-424D-A569-2D90B5CB551F}"/>
              </a:ext>
            </a:extLst>
          </p:cNvPr>
          <p:cNvGrpSpPr/>
          <p:nvPr/>
        </p:nvGrpSpPr>
        <p:grpSpPr>
          <a:xfrm>
            <a:off x="521208" y="1597152"/>
            <a:ext cx="3486584" cy="895242"/>
            <a:chOff x="521208" y="1597152"/>
            <a:chExt cx="3486584" cy="895242"/>
          </a:xfrm>
        </p:grpSpPr>
        <p:sp>
          <p:nvSpPr>
            <p:cNvPr id="59" name="Freeform: Shape 58">
              <a:extLst>
                <a:ext uri="{FF2B5EF4-FFF2-40B4-BE49-F238E27FC236}">
                  <a16:creationId xmlns:a16="http://schemas.microsoft.com/office/drawing/2014/main" id="{B5F837D3-207B-4832-AE1E-29B2AB2DCDBD}"/>
                </a:ext>
              </a:extLst>
            </p:cNvPr>
            <p:cNvSpPr>
              <a:spLocks/>
            </p:cNvSpPr>
            <p:nvPr/>
          </p:nvSpPr>
          <p:spPr>
            <a:xfrm>
              <a:off x="521208" y="1597152"/>
              <a:ext cx="3486584" cy="868680"/>
            </a:xfrm>
            <a:custGeom>
              <a:avLst/>
              <a:gdLst>
                <a:gd name="connsiteX0" fmla="*/ 228600 w 3486584"/>
                <a:gd name="connsiteY0" fmla="*/ 0 h 868680"/>
                <a:gd name="connsiteX1" fmla="*/ 304801 w 3486584"/>
                <a:gd name="connsiteY1" fmla="*/ 0 h 868680"/>
                <a:gd name="connsiteX2" fmla="*/ 976991 w 3486584"/>
                <a:gd name="connsiteY2" fmla="*/ 0 h 868680"/>
                <a:gd name="connsiteX3" fmla="*/ 2963513 w 3486584"/>
                <a:gd name="connsiteY3" fmla="*/ 0 h 868680"/>
                <a:gd name="connsiteX4" fmla="*/ 2959081 w 3486584"/>
                <a:gd name="connsiteY4" fmla="*/ 2380 h 868680"/>
                <a:gd name="connsiteX5" fmla="*/ 2917240 w 3486584"/>
                <a:gd name="connsiteY5" fmla="*/ 37085 h 868680"/>
                <a:gd name="connsiteX6" fmla="*/ 2905522 w 3486584"/>
                <a:gd name="connsiteY6" fmla="*/ 159586 h 868680"/>
                <a:gd name="connsiteX7" fmla="*/ 3486584 w 3486584"/>
                <a:gd name="connsiteY7" fmla="*/ 868680 h 868680"/>
                <a:gd name="connsiteX8" fmla="*/ 976991 w 3486584"/>
                <a:gd name="connsiteY8" fmla="*/ 868680 h 868680"/>
                <a:gd name="connsiteX9" fmla="*/ 304801 w 3486584"/>
                <a:gd name="connsiteY9" fmla="*/ 868680 h 868680"/>
                <a:gd name="connsiteX10" fmla="*/ 228600 w 3486584"/>
                <a:gd name="connsiteY10" fmla="*/ 868680 h 868680"/>
                <a:gd name="connsiteX11" fmla="*/ 0 w 3486584"/>
                <a:gd name="connsiteY11"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86584" h="868680">
                  <a:moveTo>
                    <a:pt x="228600" y="0"/>
                  </a:moveTo>
                  <a:lnTo>
                    <a:pt x="304801" y="0"/>
                  </a:lnTo>
                  <a:lnTo>
                    <a:pt x="976991" y="0"/>
                  </a:lnTo>
                  <a:lnTo>
                    <a:pt x="2963513" y="0"/>
                  </a:lnTo>
                  <a:lnTo>
                    <a:pt x="2959081" y="2380"/>
                  </a:lnTo>
                  <a:lnTo>
                    <a:pt x="2917240" y="37085"/>
                  </a:lnTo>
                  <a:cubicBezTo>
                    <a:pt x="2880381" y="67657"/>
                    <a:pt x="2875135" y="122503"/>
                    <a:pt x="2905522" y="159586"/>
                  </a:cubicBezTo>
                  <a:lnTo>
                    <a:pt x="3486584" y="868680"/>
                  </a:lnTo>
                  <a:lnTo>
                    <a:pt x="976991" y="868680"/>
                  </a:lnTo>
                  <a:lnTo>
                    <a:pt x="304801" y="868680"/>
                  </a:lnTo>
                  <a:lnTo>
                    <a:pt x="228600" y="868680"/>
                  </a:lnTo>
                  <a:lnTo>
                    <a:pt x="0" y="43434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TextBox 86">
              <a:extLst>
                <a:ext uri="{FF2B5EF4-FFF2-40B4-BE49-F238E27FC236}">
                  <a16:creationId xmlns:a16="http://schemas.microsoft.com/office/drawing/2014/main" id="{ADEED64C-0D0C-483B-BA4F-F85AAA34425D}"/>
                </a:ext>
              </a:extLst>
            </p:cNvPr>
            <p:cNvSpPr txBox="1"/>
            <p:nvPr/>
          </p:nvSpPr>
          <p:spPr>
            <a:xfrm>
              <a:off x="594360" y="174955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dirty="0">
                  <a:solidFill>
                    <a:schemeClr val="bg1"/>
                  </a:solidFill>
                </a:rPr>
                <a:t>OPTION</a:t>
              </a:r>
            </a:p>
          </p:txBody>
        </p:sp>
        <p:sp>
          <p:nvSpPr>
            <p:cNvPr id="98" name="TextBox 97">
              <a:extLst>
                <a:ext uri="{FF2B5EF4-FFF2-40B4-BE49-F238E27FC236}">
                  <a16:creationId xmlns:a16="http://schemas.microsoft.com/office/drawing/2014/main" id="{72732289-61A5-4EB5-9EF2-8728371FDDCB}"/>
                </a:ext>
              </a:extLst>
            </p:cNvPr>
            <p:cNvSpPr txBox="1"/>
            <p:nvPr/>
          </p:nvSpPr>
          <p:spPr>
            <a:xfrm>
              <a:off x="1234440" y="1630620"/>
              <a:ext cx="2648789"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a:t>
              </a:r>
            </a:p>
          </p:txBody>
        </p:sp>
      </p:grpSp>
      <p:grpSp>
        <p:nvGrpSpPr>
          <p:cNvPr id="7" name="Group 6">
            <a:extLst>
              <a:ext uri="{FF2B5EF4-FFF2-40B4-BE49-F238E27FC236}">
                <a16:creationId xmlns:a16="http://schemas.microsoft.com/office/drawing/2014/main" id="{DC6AAF23-9D3C-49A7-A5F4-2DBA521BBAFC}"/>
              </a:ext>
            </a:extLst>
          </p:cNvPr>
          <p:cNvGrpSpPr/>
          <p:nvPr/>
        </p:nvGrpSpPr>
        <p:grpSpPr>
          <a:xfrm>
            <a:off x="3392424" y="1545336"/>
            <a:ext cx="2727267" cy="3828289"/>
            <a:chOff x="3392424" y="1353312"/>
            <a:chExt cx="2727267" cy="3828289"/>
          </a:xfrm>
          <a:effectLst>
            <a:outerShdw blurRad="190500" dist="127000" dir="10800000" algn="r" rotWithShape="0">
              <a:prstClr val="black">
                <a:alpha val="40000"/>
              </a:prstClr>
            </a:outerShdw>
          </a:effectLst>
        </p:grpSpPr>
        <p:sp>
          <p:nvSpPr>
            <p:cNvPr id="74" name="Freeform: Shape 73">
              <a:extLst>
                <a:ext uri="{FF2B5EF4-FFF2-40B4-BE49-F238E27FC236}">
                  <a16:creationId xmlns:a16="http://schemas.microsoft.com/office/drawing/2014/main" id="{BA0CDF2F-B917-4534-843D-D3132981BEAB}"/>
                </a:ext>
              </a:extLst>
            </p:cNvPr>
            <p:cNvSpPr/>
            <p:nvPr/>
          </p:nvSpPr>
          <p:spPr>
            <a:xfrm>
              <a:off x="3392424" y="1353312"/>
              <a:ext cx="2727267" cy="953257"/>
            </a:xfrm>
            <a:custGeom>
              <a:avLst/>
              <a:gdLst>
                <a:gd name="connsiteX0" fmla="*/ 136622 w 2727267"/>
                <a:gd name="connsiteY0" fmla="*/ 46912 h 953257"/>
                <a:gd name="connsiteX1" fmla="*/ 195076 w 2727267"/>
                <a:gd name="connsiteY1" fmla="*/ 78176 h 953257"/>
                <a:gd name="connsiteX2" fmla="*/ 811606 w 2727267"/>
                <a:gd name="connsiteY2" fmla="*/ 830555 h 953257"/>
                <a:gd name="connsiteX3" fmla="*/ 1811595 w 2727267"/>
                <a:gd name="connsiteY3" fmla="*/ 830555 h 953257"/>
                <a:gd name="connsiteX4" fmla="*/ 2225382 w 2727267"/>
                <a:gd name="connsiteY4" fmla="*/ 405009 h 953257"/>
                <a:gd name="connsiteX5" fmla="*/ 2225382 w 2727267"/>
                <a:gd name="connsiteY5" fmla="*/ 399714 h 953257"/>
                <a:gd name="connsiteX6" fmla="*/ 2539043 w 2727267"/>
                <a:gd name="connsiteY6" fmla="*/ 79091 h 953257"/>
                <a:gd name="connsiteX7" fmla="*/ 2600293 w 2727267"/>
                <a:gd name="connsiteY7" fmla="*/ 52930 h 953257"/>
                <a:gd name="connsiteX8" fmla="*/ 2662102 w 2727267"/>
                <a:gd name="connsiteY8" fmla="*/ 77741 h 953257"/>
                <a:gd name="connsiteX9" fmla="*/ 2701101 w 2727267"/>
                <a:gd name="connsiteY9" fmla="*/ 115893 h 953257"/>
                <a:gd name="connsiteX10" fmla="*/ 2702452 w 2727267"/>
                <a:gd name="connsiteY10" fmla="*/ 238952 h 953257"/>
                <a:gd name="connsiteX11" fmla="*/ 2632374 w 2727267"/>
                <a:gd name="connsiteY11" fmla="*/ 310586 h 953257"/>
                <a:gd name="connsiteX12" fmla="*/ 2627095 w 2727267"/>
                <a:gd name="connsiteY12" fmla="*/ 318777 h 953257"/>
                <a:gd name="connsiteX13" fmla="*/ 2010148 w 2727267"/>
                <a:gd name="connsiteY13" fmla="*/ 953257 h 953257"/>
                <a:gd name="connsiteX14" fmla="*/ 617675 w 2727267"/>
                <a:gd name="connsiteY14" fmla="*/ 953257 h 953257"/>
                <a:gd name="connsiteX15" fmla="*/ 19758 w 2727267"/>
                <a:gd name="connsiteY15" fmla="*/ 223594 h 953257"/>
                <a:gd name="connsiteX16" fmla="*/ 31476 w 2727267"/>
                <a:gd name="connsiteY16" fmla="*/ 101093 h 953257"/>
                <a:gd name="connsiteX17" fmla="*/ 73317 w 2727267"/>
                <a:gd name="connsiteY17" fmla="*/ 66388 h 953257"/>
                <a:gd name="connsiteX18" fmla="*/ 136622 w 2727267"/>
                <a:gd name="connsiteY18" fmla="*/ 46912 h 953257"/>
                <a:gd name="connsiteX19" fmla="*/ 1302585 w 2727267"/>
                <a:gd name="connsiteY19" fmla="*/ 0 h 953257"/>
                <a:gd name="connsiteX20" fmla="*/ 1666132 w 2727267"/>
                <a:gd name="connsiteY20" fmla="*/ 365760 h 953257"/>
                <a:gd name="connsiteX21" fmla="*/ 1302585 w 2727267"/>
                <a:gd name="connsiteY21" fmla="*/ 731520 h 953257"/>
                <a:gd name="connsiteX22" fmla="*/ 939038 w 2727267"/>
                <a:gd name="connsiteY22" fmla="*/ 365760 h 953257"/>
                <a:gd name="connsiteX23" fmla="*/ 1302585 w 2727267"/>
                <a:gd name="connsiteY23" fmla="*/ 0 h 953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727267" h="953257">
                  <a:moveTo>
                    <a:pt x="136622" y="46912"/>
                  </a:moveTo>
                  <a:cubicBezTo>
                    <a:pt x="158657" y="49045"/>
                    <a:pt x="179882" y="59635"/>
                    <a:pt x="195076" y="78176"/>
                  </a:cubicBezTo>
                  <a:lnTo>
                    <a:pt x="811606" y="830555"/>
                  </a:lnTo>
                  <a:lnTo>
                    <a:pt x="1811595" y="830555"/>
                  </a:lnTo>
                  <a:lnTo>
                    <a:pt x="2225382" y="405009"/>
                  </a:lnTo>
                  <a:lnTo>
                    <a:pt x="2225382" y="399714"/>
                  </a:lnTo>
                  <a:lnTo>
                    <a:pt x="2539043" y="79091"/>
                  </a:lnTo>
                  <a:cubicBezTo>
                    <a:pt x="2555848" y="61914"/>
                    <a:pt x="2578024" y="53174"/>
                    <a:pt x="2600293" y="52930"/>
                  </a:cubicBezTo>
                  <a:cubicBezTo>
                    <a:pt x="2622562" y="52686"/>
                    <a:pt x="2644924" y="60937"/>
                    <a:pt x="2662102" y="77741"/>
                  </a:cubicBezTo>
                  <a:lnTo>
                    <a:pt x="2701101" y="115893"/>
                  </a:lnTo>
                  <a:cubicBezTo>
                    <a:pt x="2735456" y="149502"/>
                    <a:pt x="2736060" y="204598"/>
                    <a:pt x="2702452" y="238952"/>
                  </a:cubicBezTo>
                  <a:lnTo>
                    <a:pt x="2632374" y="310586"/>
                  </a:lnTo>
                  <a:lnTo>
                    <a:pt x="2627095" y="318777"/>
                  </a:lnTo>
                  <a:lnTo>
                    <a:pt x="2010148" y="953257"/>
                  </a:lnTo>
                  <a:lnTo>
                    <a:pt x="617675" y="953257"/>
                  </a:lnTo>
                  <a:lnTo>
                    <a:pt x="19758" y="223594"/>
                  </a:lnTo>
                  <a:cubicBezTo>
                    <a:pt x="-10629" y="186511"/>
                    <a:pt x="-5383" y="131665"/>
                    <a:pt x="31476" y="101093"/>
                  </a:cubicBezTo>
                  <a:lnTo>
                    <a:pt x="73317" y="66388"/>
                  </a:lnTo>
                  <a:cubicBezTo>
                    <a:pt x="91746" y="51102"/>
                    <a:pt x="114589" y="44778"/>
                    <a:pt x="136622" y="46912"/>
                  </a:cubicBezTo>
                  <a:close/>
                  <a:moveTo>
                    <a:pt x="1302585" y="0"/>
                  </a:moveTo>
                  <a:cubicBezTo>
                    <a:pt x="1503367" y="0"/>
                    <a:pt x="1666132" y="163756"/>
                    <a:pt x="1666132" y="365760"/>
                  </a:cubicBezTo>
                  <a:cubicBezTo>
                    <a:pt x="1666132" y="567764"/>
                    <a:pt x="1503367" y="731520"/>
                    <a:pt x="1302585" y="731520"/>
                  </a:cubicBezTo>
                  <a:cubicBezTo>
                    <a:pt x="1101803" y="731520"/>
                    <a:pt x="939038" y="567764"/>
                    <a:pt x="939038" y="365760"/>
                  </a:cubicBezTo>
                  <a:cubicBezTo>
                    <a:pt x="939038" y="163756"/>
                    <a:pt x="1101803" y="0"/>
                    <a:pt x="1302585"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4D9AECAB-6C1C-4BA0-BA30-DAF7218E599C}"/>
                </a:ext>
              </a:extLst>
            </p:cNvPr>
            <p:cNvSpPr/>
            <p:nvPr/>
          </p:nvSpPr>
          <p:spPr>
            <a:xfrm>
              <a:off x="4343401" y="4220348"/>
              <a:ext cx="734291" cy="961253"/>
            </a:xfrm>
            <a:custGeom>
              <a:avLst/>
              <a:gdLst>
                <a:gd name="connsiteX0" fmla="*/ 429491 w 734291"/>
                <a:gd name="connsiteY0" fmla="*/ 0 h 961253"/>
                <a:gd name="connsiteX1" fmla="*/ 734291 w 734291"/>
                <a:gd name="connsiteY1" fmla="*/ 0 h 961253"/>
                <a:gd name="connsiteX2" fmla="*/ 734291 w 734291"/>
                <a:gd name="connsiteY2" fmla="*/ 910452 h 961253"/>
                <a:gd name="connsiteX3" fmla="*/ 683490 w 734291"/>
                <a:gd name="connsiteY3" fmla="*/ 961253 h 961253"/>
                <a:gd name="connsiteX4" fmla="*/ 480292 w 734291"/>
                <a:gd name="connsiteY4" fmla="*/ 961253 h 961253"/>
                <a:gd name="connsiteX5" fmla="*/ 429491 w 734291"/>
                <a:gd name="connsiteY5" fmla="*/ 910452 h 961253"/>
                <a:gd name="connsiteX6" fmla="*/ 0 w 734291"/>
                <a:gd name="connsiteY6" fmla="*/ 0 h 961253"/>
                <a:gd name="connsiteX7" fmla="*/ 304800 w 734291"/>
                <a:gd name="connsiteY7" fmla="*/ 0 h 961253"/>
                <a:gd name="connsiteX8" fmla="*/ 304800 w 734291"/>
                <a:gd name="connsiteY8" fmla="*/ 910452 h 961253"/>
                <a:gd name="connsiteX9" fmla="*/ 253999 w 734291"/>
                <a:gd name="connsiteY9" fmla="*/ 961253 h 961253"/>
                <a:gd name="connsiteX10" fmla="*/ 50801 w 734291"/>
                <a:gd name="connsiteY10" fmla="*/ 961253 h 961253"/>
                <a:gd name="connsiteX11" fmla="*/ 0 w 734291"/>
                <a:gd name="connsiteY11" fmla="*/ 910452 h 961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4291" h="961253">
                  <a:moveTo>
                    <a:pt x="429491" y="0"/>
                  </a:moveTo>
                  <a:lnTo>
                    <a:pt x="734291" y="0"/>
                  </a:lnTo>
                  <a:lnTo>
                    <a:pt x="734291" y="910452"/>
                  </a:lnTo>
                  <a:cubicBezTo>
                    <a:pt x="734291" y="938509"/>
                    <a:pt x="711547" y="961253"/>
                    <a:pt x="683490" y="961253"/>
                  </a:cubicBezTo>
                  <a:lnTo>
                    <a:pt x="480292" y="961253"/>
                  </a:lnTo>
                  <a:cubicBezTo>
                    <a:pt x="452235" y="961253"/>
                    <a:pt x="429491" y="938509"/>
                    <a:pt x="429491" y="910452"/>
                  </a:cubicBezTo>
                  <a:close/>
                  <a:moveTo>
                    <a:pt x="0" y="0"/>
                  </a:moveTo>
                  <a:lnTo>
                    <a:pt x="304800" y="0"/>
                  </a:lnTo>
                  <a:lnTo>
                    <a:pt x="304800" y="910452"/>
                  </a:lnTo>
                  <a:cubicBezTo>
                    <a:pt x="304800" y="938509"/>
                    <a:pt x="282056" y="961253"/>
                    <a:pt x="253999" y="961253"/>
                  </a:cubicBezTo>
                  <a:lnTo>
                    <a:pt x="50801" y="961253"/>
                  </a:lnTo>
                  <a:cubicBezTo>
                    <a:pt x="22744" y="961253"/>
                    <a:pt x="0" y="938509"/>
                    <a:pt x="0" y="910452"/>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2E16A4CC-BBB5-4D38-8DEE-CF2B7AD9C039}"/>
                </a:ext>
              </a:extLst>
            </p:cNvPr>
            <p:cNvSpPr/>
            <p:nvPr/>
          </p:nvSpPr>
          <p:spPr>
            <a:xfrm>
              <a:off x="4343401" y="3259094"/>
              <a:ext cx="734291" cy="962953"/>
            </a:xfrm>
            <a:custGeom>
              <a:avLst/>
              <a:gdLst>
                <a:gd name="connsiteX0" fmla="*/ 0 w 734291"/>
                <a:gd name="connsiteY0" fmla="*/ 0 h 962953"/>
                <a:gd name="connsiteX1" fmla="*/ 734291 w 734291"/>
                <a:gd name="connsiteY1" fmla="*/ 0 h 962953"/>
                <a:gd name="connsiteX2" fmla="*/ 734291 w 734291"/>
                <a:gd name="connsiteY2" fmla="*/ 322307 h 962953"/>
                <a:gd name="connsiteX3" fmla="*/ 734291 w 734291"/>
                <a:gd name="connsiteY3" fmla="*/ 962953 h 962953"/>
                <a:gd name="connsiteX4" fmla="*/ 429491 w 734291"/>
                <a:gd name="connsiteY4" fmla="*/ 962953 h 962953"/>
                <a:gd name="connsiteX5" fmla="*/ 429491 w 734291"/>
                <a:gd name="connsiteY5" fmla="*/ 322307 h 962953"/>
                <a:gd name="connsiteX6" fmla="*/ 304800 w 734291"/>
                <a:gd name="connsiteY6" fmla="*/ 322307 h 962953"/>
                <a:gd name="connsiteX7" fmla="*/ 304800 w 734291"/>
                <a:gd name="connsiteY7" fmla="*/ 962953 h 962953"/>
                <a:gd name="connsiteX8" fmla="*/ 0 w 734291"/>
                <a:gd name="connsiteY8" fmla="*/ 962953 h 962953"/>
                <a:gd name="connsiteX9" fmla="*/ 0 w 734291"/>
                <a:gd name="connsiteY9" fmla="*/ 322307 h 96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4291" h="962953">
                  <a:moveTo>
                    <a:pt x="0" y="0"/>
                  </a:moveTo>
                  <a:lnTo>
                    <a:pt x="734291" y="0"/>
                  </a:lnTo>
                  <a:lnTo>
                    <a:pt x="734291" y="322307"/>
                  </a:lnTo>
                  <a:lnTo>
                    <a:pt x="734291" y="962953"/>
                  </a:lnTo>
                  <a:lnTo>
                    <a:pt x="429491" y="962953"/>
                  </a:lnTo>
                  <a:lnTo>
                    <a:pt x="429491" y="322307"/>
                  </a:lnTo>
                  <a:lnTo>
                    <a:pt x="304800" y="322307"/>
                  </a:lnTo>
                  <a:lnTo>
                    <a:pt x="304800" y="962953"/>
                  </a:lnTo>
                  <a:lnTo>
                    <a:pt x="0" y="962953"/>
                  </a:lnTo>
                  <a:lnTo>
                    <a:pt x="0" y="322307"/>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A7CAF64D-7BB2-436E-95F3-448C80E0B1F0}"/>
                </a:ext>
              </a:extLst>
            </p:cNvPr>
            <p:cNvSpPr/>
            <p:nvPr/>
          </p:nvSpPr>
          <p:spPr>
            <a:xfrm>
              <a:off x="4007057" y="2304288"/>
              <a:ext cx="1391371" cy="955939"/>
            </a:xfrm>
            <a:custGeom>
              <a:avLst/>
              <a:gdLst>
                <a:gd name="connsiteX0" fmla="*/ 0 w 1391371"/>
                <a:gd name="connsiteY0" fmla="*/ 0 h 955939"/>
                <a:gd name="connsiteX1" fmla="*/ 1391371 w 1391371"/>
                <a:gd name="connsiteY1" fmla="*/ 0 h 955939"/>
                <a:gd name="connsiteX2" fmla="*/ 1307705 w 1391371"/>
                <a:gd name="connsiteY2" fmla="*/ 85523 h 955939"/>
                <a:gd name="connsiteX3" fmla="*/ 1279129 w 1391371"/>
                <a:gd name="connsiteY3" fmla="*/ 104953 h 955939"/>
                <a:gd name="connsiteX4" fmla="*/ 1269576 w 1391371"/>
                <a:gd name="connsiteY4" fmla="*/ 106921 h 955939"/>
                <a:gd name="connsiteX5" fmla="*/ 1268260 w 1391371"/>
                <a:gd name="connsiteY5" fmla="*/ 107809 h 955939"/>
                <a:gd name="connsiteX6" fmla="*/ 1232239 w 1391371"/>
                <a:gd name="connsiteY6" fmla="*/ 115081 h 955939"/>
                <a:gd name="connsiteX7" fmla="*/ 1070635 w 1391371"/>
                <a:gd name="connsiteY7" fmla="*/ 115081 h 955939"/>
                <a:gd name="connsiteX8" fmla="*/ 1070635 w 1391371"/>
                <a:gd name="connsiteY8" fmla="*/ 870713 h 955939"/>
                <a:gd name="connsiteX9" fmla="*/ 1070635 w 1391371"/>
                <a:gd name="connsiteY9" fmla="*/ 955939 h 955939"/>
                <a:gd name="connsiteX10" fmla="*/ 336344 w 1391371"/>
                <a:gd name="connsiteY10" fmla="*/ 955939 h 955939"/>
                <a:gd name="connsiteX11" fmla="*/ 336344 w 1391371"/>
                <a:gd name="connsiteY11" fmla="*/ 870713 h 955939"/>
                <a:gd name="connsiteX12" fmla="*/ 336344 w 1391371"/>
                <a:gd name="connsiteY12" fmla="*/ 115081 h 955939"/>
                <a:gd name="connsiteX13" fmla="*/ 137159 w 1391371"/>
                <a:gd name="connsiteY13" fmla="*/ 115081 h 955939"/>
                <a:gd name="connsiteX14" fmla="*/ 51891 w 1391371"/>
                <a:gd name="connsiteY14" fmla="*/ 58562 h 955939"/>
                <a:gd name="connsiteX15" fmla="*/ 51752 w 1391371"/>
                <a:gd name="connsiteY15" fmla="*/ 57870 h 955939"/>
                <a:gd name="connsiteX16" fmla="*/ 39521 w 1391371"/>
                <a:gd name="connsiteY16" fmla="*/ 47937 h 955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1371" h="955939">
                  <a:moveTo>
                    <a:pt x="0" y="0"/>
                  </a:moveTo>
                  <a:lnTo>
                    <a:pt x="1391371" y="0"/>
                  </a:lnTo>
                  <a:lnTo>
                    <a:pt x="1307705" y="85523"/>
                  </a:lnTo>
                  <a:cubicBezTo>
                    <a:pt x="1299302" y="94111"/>
                    <a:pt x="1289557" y="100591"/>
                    <a:pt x="1279129" y="104953"/>
                  </a:cubicBezTo>
                  <a:lnTo>
                    <a:pt x="1269576" y="106921"/>
                  </a:lnTo>
                  <a:lnTo>
                    <a:pt x="1268260" y="107809"/>
                  </a:lnTo>
                  <a:cubicBezTo>
                    <a:pt x="1257189" y="112491"/>
                    <a:pt x="1245016" y="115081"/>
                    <a:pt x="1232239" y="115081"/>
                  </a:cubicBezTo>
                  <a:lnTo>
                    <a:pt x="1070635" y="115081"/>
                  </a:lnTo>
                  <a:lnTo>
                    <a:pt x="1070635" y="870713"/>
                  </a:lnTo>
                  <a:lnTo>
                    <a:pt x="1070635" y="955939"/>
                  </a:lnTo>
                  <a:lnTo>
                    <a:pt x="336344" y="955939"/>
                  </a:lnTo>
                  <a:lnTo>
                    <a:pt x="336344" y="870713"/>
                  </a:lnTo>
                  <a:lnTo>
                    <a:pt x="336344" y="115081"/>
                  </a:lnTo>
                  <a:lnTo>
                    <a:pt x="137159" y="115081"/>
                  </a:lnTo>
                  <a:cubicBezTo>
                    <a:pt x="98828" y="115081"/>
                    <a:pt x="65940" y="91775"/>
                    <a:pt x="51891" y="58562"/>
                  </a:cubicBezTo>
                  <a:lnTo>
                    <a:pt x="51752" y="57870"/>
                  </a:lnTo>
                  <a:lnTo>
                    <a:pt x="39521" y="47937"/>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a:extLst>
              <a:ext uri="{FF2B5EF4-FFF2-40B4-BE49-F238E27FC236}">
                <a16:creationId xmlns:a16="http://schemas.microsoft.com/office/drawing/2014/main" id="{EC137A02-E509-42FC-86E6-AD16B60AA685}"/>
              </a:ext>
            </a:extLst>
          </p:cNvPr>
          <p:cNvGrpSpPr/>
          <p:nvPr/>
        </p:nvGrpSpPr>
        <p:grpSpPr>
          <a:xfrm>
            <a:off x="6195199" y="1524000"/>
            <a:ext cx="2734749" cy="3835883"/>
            <a:chOff x="6195199" y="1344168"/>
            <a:chExt cx="2734749" cy="3835883"/>
          </a:xfrm>
          <a:effectLst>
            <a:outerShdw blurRad="190500" dist="127000" algn="l" rotWithShape="0">
              <a:prstClr val="black">
                <a:alpha val="40000"/>
              </a:prstClr>
            </a:outerShdw>
          </a:effectLst>
        </p:grpSpPr>
        <p:sp>
          <p:nvSpPr>
            <p:cNvPr id="75" name="Freeform: Shape 74">
              <a:extLst>
                <a:ext uri="{FF2B5EF4-FFF2-40B4-BE49-F238E27FC236}">
                  <a16:creationId xmlns:a16="http://schemas.microsoft.com/office/drawing/2014/main" id="{42280A04-CF89-4B52-BDAA-8638AF2868AA}"/>
                </a:ext>
              </a:extLst>
            </p:cNvPr>
            <p:cNvSpPr/>
            <p:nvPr/>
          </p:nvSpPr>
          <p:spPr>
            <a:xfrm>
              <a:off x="6195199" y="1344168"/>
              <a:ext cx="2734749" cy="960120"/>
            </a:xfrm>
            <a:custGeom>
              <a:avLst/>
              <a:gdLst>
                <a:gd name="connsiteX0" fmla="*/ 137454 w 2734749"/>
                <a:gd name="connsiteY0" fmla="*/ 46912 h 960120"/>
                <a:gd name="connsiteX1" fmla="*/ 196263 w 2734749"/>
                <a:gd name="connsiteY1" fmla="*/ 78176 h 960120"/>
                <a:gd name="connsiteX2" fmla="*/ 816547 w 2734749"/>
                <a:gd name="connsiteY2" fmla="*/ 830555 h 960120"/>
                <a:gd name="connsiteX3" fmla="*/ 1822624 w 2734749"/>
                <a:gd name="connsiteY3" fmla="*/ 830555 h 960120"/>
                <a:gd name="connsiteX4" fmla="*/ 2232864 w 2734749"/>
                <a:gd name="connsiteY4" fmla="*/ 411210 h 960120"/>
                <a:gd name="connsiteX5" fmla="*/ 2232864 w 2734749"/>
                <a:gd name="connsiteY5" fmla="*/ 408858 h 960120"/>
                <a:gd name="connsiteX6" fmla="*/ 2546525 w 2734749"/>
                <a:gd name="connsiteY6" fmla="*/ 88235 h 960120"/>
                <a:gd name="connsiteX7" fmla="*/ 2607775 w 2734749"/>
                <a:gd name="connsiteY7" fmla="*/ 62074 h 960120"/>
                <a:gd name="connsiteX8" fmla="*/ 2669584 w 2734749"/>
                <a:gd name="connsiteY8" fmla="*/ 86885 h 960120"/>
                <a:gd name="connsiteX9" fmla="*/ 2708583 w 2734749"/>
                <a:gd name="connsiteY9" fmla="*/ 125037 h 960120"/>
                <a:gd name="connsiteX10" fmla="*/ 2709934 w 2734749"/>
                <a:gd name="connsiteY10" fmla="*/ 248096 h 960120"/>
                <a:gd name="connsiteX11" fmla="*/ 2647611 w 2734749"/>
                <a:gd name="connsiteY11" fmla="*/ 311802 h 960120"/>
                <a:gd name="connsiteX12" fmla="*/ 2643089 w 2734749"/>
                <a:gd name="connsiteY12" fmla="*/ 318777 h 960120"/>
                <a:gd name="connsiteX13" fmla="*/ 2015672 w 2734749"/>
                <a:gd name="connsiteY13" fmla="*/ 960120 h 960120"/>
                <a:gd name="connsiteX14" fmla="*/ 627094 w 2734749"/>
                <a:gd name="connsiteY14" fmla="*/ 960120 h 960120"/>
                <a:gd name="connsiteX15" fmla="*/ 19878 w 2734749"/>
                <a:gd name="connsiteY15" fmla="*/ 223594 h 960120"/>
                <a:gd name="connsiteX16" fmla="*/ 31667 w 2734749"/>
                <a:gd name="connsiteY16" fmla="*/ 101093 h 960120"/>
                <a:gd name="connsiteX17" fmla="*/ 73763 w 2734749"/>
                <a:gd name="connsiteY17" fmla="*/ 66388 h 960120"/>
                <a:gd name="connsiteX18" fmla="*/ 137454 w 2734749"/>
                <a:gd name="connsiteY18" fmla="*/ 46912 h 960120"/>
                <a:gd name="connsiteX19" fmla="*/ 1310515 w 2734749"/>
                <a:gd name="connsiteY19" fmla="*/ 0 h 960120"/>
                <a:gd name="connsiteX20" fmla="*/ 1676275 w 2734749"/>
                <a:gd name="connsiteY20" fmla="*/ 365760 h 960120"/>
                <a:gd name="connsiteX21" fmla="*/ 1310515 w 2734749"/>
                <a:gd name="connsiteY21" fmla="*/ 731520 h 960120"/>
                <a:gd name="connsiteX22" fmla="*/ 944755 w 2734749"/>
                <a:gd name="connsiteY22" fmla="*/ 365760 h 960120"/>
                <a:gd name="connsiteX23" fmla="*/ 1310515 w 2734749"/>
                <a:gd name="connsiteY23" fmla="*/ 0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734749" h="960120">
                  <a:moveTo>
                    <a:pt x="137454" y="46912"/>
                  </a:moveTo>
                  <a:cubicBezTo>
                    <a:pt x="159623" y="49045"/>
                    <a:pt x="180977" y="59635"/>
                    <a:pt x="196263" y="78176"/>
                  </a:cubicBezTo>
                  <a:lnTo>
                    <a:pt x="816547" y="830555"/>
                  </a:lnTo>
                  <a:lnTo>
                    <a:pt x="1822624" y="830555"/>
                  </a:lnTo>
                  <a:lnTo>
                    <a:pt x="2232864" y="411210"/>
                  </a:lnTo>
                  <a:lnTo>
                    <a:pt x="2232864" y="408858"/>
                  </a:lnTo>
                  <a:lnTo>
                    <a:pt x="2546525" y="88235"/>
                  </a:lnTo>
                  <a:cubicBezTo>
                    <a:pt x="2563330" y="71058"/>
                    <a:pt x="2585506" y="62318"/>
                    <a:pt x="2607775" y="62074"/>
                  </a:cubicBezTo>
                  <a:cubicBezTo>
                    <a:pt x="2630044" y="61830"/>
                    <a:pt x="2652406" y="70081"/>
                    <a:pt x="2669584" y="86885"/>
                  </a:cubicBezTo>
                  <a:lnTo>
                    <a:pt x="2708583" y="125037"/>
                  </a:lnTo>
                  <a:cubicBezTo>
                    <a:pt x="2742938" y="158646"/>
                    <a:pt x="2743542" y="213742"/>
                    <a:pt x="2709934" y="248096"/>
                  </a:cubicBezTo>
                  <a:lnTo>
                    <a:pt x="2647611" y="311802"/>
                  </a:lnTo>
                  <a:lnTo>
                    <a:pt x="2643089" y="318777"/>
                  </a:lnTo>
                  <a:lnTo>
                    <a:pt x="2015672" y="960120"/>
                  </a:lnTo>
                  <a:lnTo>
                    <a:pt x="627094" y="960120"/>
                  </a:lnTo>
                  <a:lnTo>
                    <a:pt x="19878" y="223594"/>
                  </a:lnTo>
                  <a:cubicBezTo>
                    <a:pt x="-10694" y="186511"/>
                    <a:pt x="-5416" y="131665"/>
                    <a:pt x="31667" y="101093"/>
                  </a:cubicBezTo>
                  <a:lnTo>
                    <a:pt x="73763" y="66388"/>
                  </a:lnTo>
                  <a:cubicBezTo>
                    <a:pt x="92304" y="51102"/>
                    <a:pt x="115286" y="44778"/>
                    <a:pt x="137454" y="46912"/>
                  </a:cubicBezTo>
                  <a:close/>
                  <a:moveTo>
                    <a:pt x="1310515" y="0"/>
                  </a:moveTo>
                  <a:cubicBezTo>
                    <a:pt x="1512519" y="0"/>
                    <a:pt x="1676275" y="163756"/>
                    <a:pt x="1676275" y="365760"/>
                  </a:cubicBezTo>
                  <a:cubicBezTo>
                    <a:pt x="1676275" y="567764"/>
                    <a:pt x="1512519" y="731520"/>
                    <a:pt x="1310515" y="731520"/>
                  </a:cubicBezTo>
                  <a:cubicBezTo>
                    <a:pt x="1108511" y="731520"/>
                    <a:pt x="944755" y="567764"/>
                    <a:pt x="944755" y="365760"/>
                  </a:cubicBezTo>
                  <a:cubicBezTo>
                    <a:pt x="944755" y="163756"/>
                    <a:pt x="1108511" y="0"/>
                    <a:pt x="1310515"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32C09D72-CFB2-4547-A366-6DC446FA3D84}"/>
                </a:ext>
              </a:extLst>
            </p:cNvPr>
            <p:cNvSpPr/>
            <p:nvPr/>
          </p:nvSpPr>
          <p:spPr>
            <a:xfrm>
              <a:off x="7157360" y="4224528"/>
              <a:ext cx="734291" cy="955523"/>
            </a:xfrm>
            <a:custGeom>
              <a:avLst/>
              <a:gdLst>
                <a:gd name="connsiteX0" fmla="*/ 429491 w 734291"/>
                <a:gd name="connsiteY0" fmla="*/ 0 h 955523"/>
                <a:gd name="connsiteX1" fmla="*/ 734291 w 734291"/>
                <a:gd name="connsiteY1" fmla="*/ 0 h 955523"/>
                <a:gd name="connsiteX2" fmla="*/ 734291 w 734291"/>
                <a:gd name="connsiteY2" fmla="*/ 904722 h 955523"/>
                <a:gd name="connsiteX3" fmla="*/ 683490 w 734291"/>
                <a:gd name="connsiteY3" fmla="*/ 955523 h 955523"/>
                <a:gd name="connsiteX4" fmla="*/ 480292 w 734291"/>
                <a:gd name="connsiteY4" fmla="*/ 955523 h 955523"/>
                <a:gd name="connsiteX5" fmla="*/ 429491 w 734291"/>
                <a:gd name="connsiteY5" fmla="*/ 904722 h 955523"/>
                <a:gd name="connsiteX6" fmla="*/ 0 w 734291"/>
                <a:gd name="connsiteY6" fmla="*/ 0 h 955523"/>
                <a:gd name="connsiteX7" fmla="*/ 304800 w 734291"/>
                <a:gd name="connsiteY7" fmla="*/ 0 h 955523"/>
                <a:gd name="connsiteX8" fmla="*/ 304800 w 734291"/>
                <a:gd name="connsiteY8" fmla="*/ 904722 h 955523"/>
                <a:gd name="connsiteX9" fmla="*/ 253999 w 734291"/>
                <a:gd name="connsiteY9" fmla="*/ 955523 h 955523"/>
                <a:gd name="connsiteX10" fmla="*/ 50801 w 734291"/>
                <a:gd name="connsiteY10" fmla="*/ 955523 h 955523"/>
                <a:gd name="connsiteX11" fmla="*/ 0 w 734291"/>
                <a:gd name="connsiteY11" fmla="*/ 904722 h 95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4291" h="955523">
                  <a:moveTo>
                    <a:pt x="429491" y="0"/>
                  </a:moveTo>
                  <a:lnTo>
                    <a:pt x="734291" y="0"/>
                  </a:lnTo>
                  <a:lnTo>
                    <a:pt x="734291" y="904722"/>
                  </a:lnTo>
                  <a:cubicBezTo>
                    <a:pt x="734291" y="932779"/>
                    <a:pt x="711547" y="955523"/>
                    <a:pt x="683490" y="955523"/>
                  </a:cubicBezTo>
                  <a:lnTo>
                    <a:pt x="480292" y="955523"/>
                  </a:lnTo>
                  <a:cubicBezTo>
                    <a:pt x="452235" y="955523"/>
                    <a:pt x="429491" y="932779"/>
                    <a:pt x="429491" y="904722"/>
                  </a:cubicBezTo>
                  <a:close/>
                  <a:moveTo>
                    <a:pt x="0" y="0"/>
                  </a:moveTo>
                  <a:lnTo>
                    <a:pt x="304800" y="0"/>
                  </a:lnTo>
                  <a:lnTo>
                    <a:pt x="304800" y="904722"/>
                  </a:lnTo>
                  <a:cubicBezTo>
                    <a:pt x="304800" y="932779"/>
                    <a:pt x="282056" y="955523"/>
                    <a:pt x="253999" y="955523"/>
                  </a:cubicBezTo>
                  <a:lnTo>
                    <a:pt x="50801" y="955523"/>
                  </a:lnTo>
                  <a:cubicBezTo>
                    <a:pt x="22744" y="955523"/>
                    <a:pt x="0" y="932779"/>
                    <a:pt x="0" y="904722"/>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Shape 78">
              <a:extLst>
                <a:ext uri="{FF2B5EF4-FFF2-40B4-BE49-F238E27FC236}">
                  <a16:creationId xmlns:a16="http://schemas.microsoft.com/office/drawing/2014/main" id="{65B8A68C-DC2A-4894-A956-639B96CAD2E2}"/>
                </a:ext>
              </a:extLst>
            </p:cNvPr>
            <p:cNvSpPr/>
            <p:nvPr/>
          </p:nvSpPr>
          <p:spPr>
            <a:xfrm>
              <a:off x="6828702" y="3264408"/>
              <a:ext cx="1400898" cy="960120"/>
            </a:xfrm>
            <a:custGeom>
              <a:avLst/>
              <a:gdLst>
                <a:gd name="connsiteX0" fmla="*/ 283333 w 1400898"/>
                <a:gd name="connsiteY0" fmla="*/ 0 h 960120"/>
                <a:gd name="connsiteX1" fmla="*/ 1117566 w 1400898"/>
                <a:gd name="connsiteY1" fmla="*/ 0 h 960120"/>
                <a:gd name="connsiteX2" fmla="*/ 1400898 w 1400898"/>
                <a:gd name="connsiteY2" fmla="*/ 697992 h 960120"/>
                <a:gd name="connsiteX3" fmla="*/ 1062948 w 1400898"/>
                <a:gd name="connsiteY3" fmla="*/ 697992 h 960120"/>
                <a:gd name="connsiteX4" fmla="*/ 1062948 w 1400898"/>
                <a:gd name="connsiteY4" fmla="*/ 960120 h 960120"/>
                <a:gd name="connsiteX5" fmla="*/ 758148 w 1400898"/>
                <a:gd name="connsiteY5" fmla="*/ 960120 h 960120"/>
                <a:gd name="connsiteX6" fmla="*/ 758148 w 1400898"/>
                <a:gd name="connsiteY6" fmla="*/ 697992 h 960120"/>
                <a:gd name="connsiteX7" fmla="*/ 633457 w 1400898"/>
                <a:gd name="connsiteY7" fmla="*/ 697992 h 960120"/>
                <a:gd name="connsiteX8" fmla="*/ 633457 w 1400898"/>
                <a:gd name="connsiteY8" fmla="*/ 960120 h 960120"/>
                <a:gd name="connsiteX9" fmla="*/ 328657 w 1400898"/>
                <a:gd name="connsiteY9" fmla="*/ 960120 h 960120"/>
                <a:gd name="connsiteX10" fmla="*/ 328657 w 1400898"/>
                <a:gd name="connsiteY10" fmla="*/ 697992 h 960120"/>
                <a:gd name="connsiteX11" fmla="*/ 0 w 1400898"/>
                <a:gd name="connsiteY11" fmla="*/ 697992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0898" h="960120">
                  <a:moveTo>
                    <a:pt x="283333" y="0"/>
                  </a:moveTo>
                  <a:lnTo>
                    <a:pt x="1117566" y="0"/>
                  </a:lnTo>
                  <a:lnTo>
                    <a:pt x="1400898" y="697992"/>
                  </a:lnTo>
                  <a:lnTo>
                    <a:pt x="1062948" y="697992"/>
                  </a:lnTo>
                  <a:lnTo>
                    <a:pt x="1062948" y="960120"/>
                  </a:lnTo>
                  <a:lnTo>
                    <a:pt x="758148" y="960120"/>
                  </a:lnTo>
                  <a:lnTo>
                    <a:pt x="758148" y="697992"/>
                  </a:lnTo>
                  <a:lnTo>
                    <a:pt x="633457" y="697992"/>
                  </a:lnTo>
                  <a:lnTo>
                    <a:pt x="633457" y="960120"/>
                  </a:lnTo>
                  <a:lnTo>
                    <a:pt x="328657" y="960120"/>
                  </a:lnTo>
                  <a:lnTo>
                    <a:pt x="328657" y="697992"/>
                  </a:lnTo>
                  <a:lnTo>
                    <a:pt x="0" y="697992"/>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ECA2F18C-763D-478B-A70D-AAD7D3DA12B4}"/>
                </a:ext>
              </a:extLst>
            </p:cNvPr>
            <p:cNvSpPr/>
            <p:nvPr/>
          </p:nvSpPr>
          <p:spPr>
            <a:xfrm>
              <a:off x="6822293" y="2304288"/>
              <a:ext cx="1388578" cy="960120"/>
            </a:xfrm>
            <a:custGeom>
              <a:avLst/>
              <a:gdLst>
                <a:gd name="connsiteX0" fmla="*/ 0 w 1388578"/>
                <a:gd name="connsiteY0" fmla="*/ 0 h 960120"/>
                <a:gd name="connsiteX1" fmla="*/ 1388578 w 1388578"/>
                <a:gd name="connsiteY1" fmla="*/ 0 h 960120"/>
                <a:gd name="connsiteX2" fmla="*/ 1306427 w 1388578"/>
                <a:gd name="connsiteY2" fmla="*/ 83974 h 960120"/>
                <a:gd name="connsiteX3" fmla="*/ 1277851 w 1388578"/>
                <a:gd name="connsiteY3" fmla="*/ 103404 h 960120"/>
                <a:gd name="connsiteX4" fmla="*/ 1268298 w 1388578"/>
                <a:gd name="connsiteY4" fmla="*/ 105372 h 960120"/>
                <a:gd name="connsiteX5" fmla="*/ 1266982 w 1388578"/>
                <a:gd name="connsiteY5" fmla="*/ 106260 h 960120"/>
                <a:gd name="connsiteX6" fmla="*/ 1230961 w 1388578"/>
                <a:gd name="connsiteY6" fmla="*/ 113532 h 960120"/>
                <a:gd name="connsiteX7" fmla="*/ 1069357 w 1388578"/>
                <a:gd name="connsiteY7" fmla="*/ 113532 h 960120"/>
                <a:gd name="connsiteX8" fmla="*/ 1069357 w 1388578"/>
                <a:gd name="connsiteY8" fmla="*/ 825570 h 960120"/>
                <a:gd name="connsiteX9" fmla="*/ 1123975 w 1388578"/>
                <a:gd name="connsiteY9" fmla="*/ 960120 h 960120"/>
                <a:gd name="connsiteX10" fmla="*/ 289742 w 1388578"/>
                <a:gd name="connsiteY10" fmla="*/ 960120 h 960120"/>
                <a:gd name="connsiteX11" fmla="*/ 335066 w 1388578"/>
                <a:gd name="connsiteY11" fmla="*/ 848464 h 960120"/>
                <a:gd name="connsiteX12" fmla="*/ 335066 w 1388578"/>
                <a:gd name="connsiteY12" fmla="*/ 113532 h 960120"/>
                <a:gd name="connsiteX13" fmla="*/ 135881 w 1388578"/>
                <a:gd name="connsiteY13" fmla="*/ 113532 h 960120"/>
                <a:gd name="connsiteX14" fmla="*/ 50613 w 1388578"/>
                <a:gd name="connsiteY14" fmla="*/ 57013 h 960120"/>
                <a:gd name="connsiteX15" fmla="*/ 50474 w 1388578"/>
                <a:gd name="connsiteY15" fmla="*/ 56321 h 960120"/>
                <a:gd name="connsiteX16" fmla="*/ 38243 w 1388578"/>
                <a:gd name="connsiteY16" fmla="*/ 46388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88578" h="960120">
                  <a:moveTo>
                    <a:pt x="0" y="0"/>
                  </a:moveTo>
                  <a:lnTo>
                    <a:pt x="1388578" y="0"/>
                  </a:lnTo>
                  <a:lnTo>
                    <a:pt x="1306427" y="83974"/>
                  </a:lnTo>
                  <a:cubicBezTo>
                    <a:pt x="1298024" y="92562"/>
                    <a:pt x="1288279" y="99042"/>
                    <a:pt x="1277851" y="103404"/>
                  </a:cubicBezTo>
                  <a:lnTo>
                    <a:pt x="1268298" y="105372"/>
                  </a:lnTo>
                  <a:lnTo>
                    <a:pt x="1266982" y="106260"/>
                  </a:lnTo>
                  <a:cubicBezTo>
                    <a:pt x="1255911" y="110942"/>
                    <a:pt x="1243738" y="113532"/>
                    <a:pt x="1230961" y="113532"/>
                  </a:cubicBezTo>
                  <a:lnTo>
                    <a:pt x="1069357" y="113532"/>
                  </a:lnTo>
                  <a:lnTo>
                    <a:pt x="1069357" y="825570"/>
                  </a:lnTo>
                  <a:lnTo>
                    <a:pt x="1123975" y="960120"/>
                  </a:lnTo>
                  <a:lnTo>
                    <a:pt x="289742" y="960120"/>
                  </a:lnTo>
                  <a:lnTo>
                    <a:pt x="335066" y="848464"/>
                  </a:lnTo>
                  <a:lnTo>
                    <a:pt x="335066" y="113532"/>
                  </a:lnTo>
                  <a:lnTo>
                    <a:pt x="135881" y="113532"/>
                  </a:lnTo>
                  <a:cubicBezTo>
                    <a:pt x="97550" y="113532"/>
                    <a:pt x="64662" y="90226"/>
                    <a:pt x="50613" y="57013"/>
                  </a:cubicBezTo>
                  <a:lnTo>
                    <a:pt x="50474" y="56321"/>
                  </a:lnTo>
                  <a:lnTo>
                    <a:pt x="38243" y="4638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Text Box 10">
            <a:extLst>
              <a:ext uri="{FF2B5EF4-FFF2-40B4-BE49-F238E27FC236}">
                <a16:creationId xmlns:a16="http://schemas.microsoft.com/office/drawing/2014/main" id="{34BB7431-6CFB-4B6E-94E5-3915388EDA38}"/>
              </a:ext>
            </a:extLst>
          </p:cNvPr>
          <p:cNvSpPr txBox="1">
            <a:spLocks noChangeArrowheads="1"/>
          </p:cNvSpPr>
          <p:nvPr/>
        </p:nvSpPr>
        <p:spPr bwMode="auto">
          <a:xfrm>
            <a:off x="2220289" y="5869936"/>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34738D"/>
                </a:solidFill>
                <a:latin typeface="Bernard MT Condensed" panose="02050806060905020404" pitchFamily="18" charset="0"/>
              </a:rPr>
              <a:t>LOREM IPSUM</a:t>
            </a:r>
          </a:p>
          <a:p>
            <a:pPr defTabSz="1219170">
              <a:spcBef>
                <a:spcPct val="20000"/>
              </a:spcBef>
              <a:defRPr/>
            </a:pPr>
            <a:r>
              <a:rPr lang="en-US" sz="1200" dirty="0">
                <a:solidFill>
                  <a:srgbClr val="454545"/>
                </a:solidFill>
                <a:latin typeface="Candara" panose="020E0502030303020204" pitchFamily="34" charset="0"/>
              </a:rPr>
              <a:t>Lorem ipsum dolor sit amet, consect.</a:t>
            </a:r>
          </a:p>
        </p:txBody>
      </p:sp>
      <p:grpSp>
        <p:nvGrpSpPr>
          <p:cNvPr id="9" name="Group 8">
            <a:extLst>
              <a:ext uri="{FF2B5EF4-FFF2-40B4-BE49-F238E27FC236}">
                <a16:creationId xmlns:a16="http://schemas.microsoft.com/office/drawing/2014/main" id="{C66E16D9-9A36-4CCF-A23D-309F3B78F45B}"/>
              </a:ext>
            </a:extLst>
          </p:cNvPr>
          <p:cNvGrpSpPr/>
          <p:nvPr/>
        </p:nvGrpSpPr>
        <p:grpSpPr>
          <a:xfrm>
            <a:off x="1554256" y="5839231"/>
            <a:ext cx="532932" cy="548640"/>
            <a:chOff x="1554256" y="5839231"/>
            <a:chExt cx="532932" cy="548640"/>
          </a:xfrm>
        </p:grpSpPr>
        <p:sp>
          <p:nvSpPr>
            <p:cNvPr id="109" name="Rectangular Callout 56">
              <a:extLst>
                <a:ext uri="{FF2B5EF4-FFF2-40B4-BE49-F238E27FC236}">
                  <a16:creationId xmlns:a16="http://schemas.microsoft.com/office/drawing/2014/main" id="{9048B4B8-7560-450A-8750-DD13C7465458}"/>
                </a:ext>
              </a:extLst>
            </p:cNvPr>
            <p:cNvSpPr>
              <a:spLocks noChangeAspect="1"/>
            </p:cNvSpPr>
            <p:nvPr/>
          </p:nvSpPr>
          <p:spPr>
            <a:xfrm rot="16200000" flipH="1">
              <a:off x="1546402" y="5847085"/>
              <a:ext cx="548640" cy="532932"/>
            </a:xfrm>
            <a:prstGeom prst="wedgeRectCallou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2" name="Graphic 81" descr="Stethoscope">
              <a:extLst>
                <a:ext uri="{FF2B5EF4-FFF2-40B4-BE49-F238E27FC236}">
                  <a16:creationId xmlns:a16="http://schemas.microsoft.com/office/drawing/2014/main" id="{7BEC7D80-1EE3-4F36-B20B-335826C103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14982" y="5907810"/>
              <a:ext cx="411480" cy="411480"/>
            </a:xfrm>
            <a:prstGeom prst="rect">
              <a:avLst/>
            </a:prstGeom>
          </p:spPr>
        </p:pic>
      </p:grpSp>
      <p:sp>
        <p:nvSpPr>
          <p:cNvPr id="113" name="Text Box 10">
            <a:extLst>
              <a:ext uri="{FF2B5EF4-FFF2-40B4-BE49-F238E27FC236}">
                <a16:creationId xmlns:a16="http://schemas.microsoft.com/office/drawing/2014/main" id="{1D893F47-3BF2-4B62-8589-FC9FEE9C1B50}"/>
              </a:ext>
            </a:extLst>
          </p:cNvPr>
          <p:cNvSpPr txBox="1">
            <a:spLocks noChangeArrowheads="1"/>
          </p:cNvSpPr>
          <p:nvPr/>
        </p:nvSpPr>
        <p:spPr bwMode="auto">
          <a:xfrm>
            <a:off x="4506289" y="5869936"/>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189A80"/>
                </a:solidFill>
                <a:latin typeface="Bernard MT Condensed" panose="02050806060905020404" pitchFamily="18" charset="0"/>
              </a:rPr>
              <a:t>LOREM IPSUM</a:t>
            </a:r>
          </a:p>
          <a:p>
            <a:pPr defTabSz="1219170">
              <a:spcBef>
                <a:spcPct val="20000"/>
              </a:spcBef>
              <a:defRPr/>
            </a:pPr>
            <a:r>
              <a:rPr lang="en-US" sz="1200" dirty="0">
                <a:solidFill>
                  <a:srgbClr val="454545"/>
                </a:solidFill>
                <a:latin typeface="Candara" panose="020E0502030303020204" pitchFamily="34" charset="0"/>
              </a:rPr>
              <a:t>Lorem ipsum dolor sit amet, consect.</a:t>
            </a:r>
          </a:p>
        </p:txBody>
      </p:sp>
      <p:sp>
        <p:nvSpPr>
          <p:cNvPr id="117" name="Text Box 10">
            <a:extLst>
              <a:ext uri="{FF2B5EF4-FFF2-40B4-BE49-F238E27FC236}">
                <a16:creationId xmlns:a16="http://schemas.microsoft.com/office/drawing/2014/main" id="{CE3158BA-D2E6-4FB0-B57E-51461814023E}"/>
              </a:ext>
            </a:extLst>
          </p:cNvPr>
          <p:cNvSpPr txBox="1">
            <a:spLocks noChangeArrowheads="1"/>
          </p:cNvSpPr>
          <p:nvPr/>
        </p:nvSpPr>
        <p:spPr bwMode="auto">
          <a:xfrm>
            <a:off x="6792289" y="5869935"/>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EF9D27"/>
                </a:solidFill>
                <a:latin typeface="Bernard MT Condensed" panose="02050806060905020404" pitchFamily="18" charset="0"/>
              </a:rPr>
              <a:t>LOREM IPSUM</a:t>
            </a:r>
          </a:p>
          <a:p>
            <a:pPr defTabSz="1219170">
              <a:spcBef>
                <a:spcPct val="20000"/>
              </a:spcBef>
              <a:defRPr/>
            </a:pPr>
            <a:r>
              <a:rPr lang="en-US" sz="1200" dirty="0">
                <a:solidFill>
                  <a:srgbClr val="454545"/>
                </a:solidFill>
                <a:latin typeface="Candara" panose="020E0502030303020204" pitchFamily="34" charset="0"/>
              </a:rPr>
              <a:t>Lorem ipsum dolor sit amet, consect.</a:t>
            </a:r>
          </a:p>
        </p:txBody>
      </p:sp>
      <p:sp>
        <p:nvSpPr>
          <p:cNvPr id="121" name="Text Box 10">
            <a:extLst>
              <a:ext uri="{FF2B5EF4-FFF2-40B4-BE49-F238E27FC236}">
                <a16:creationId xmlns:a16="http://schemas.microsoft.com/office/drawing/2014/main" id="{C082C1B6-E89B-412F-919F-972D6D206D7B}"/>
              </a:ext>
            </a:extLst>
          </p:cNvPr>
          <p:cNvSpPr txBox="1">
            <a:spLocks noChangeArrowheads="1"/>
          </p:cNvSpPr>
          <p:nvPr/>
        </p:nvSpPr>
        <p:spPr bwMode="auto">
          <a:xfrm>
            <a:off x="9078289" y="5869934"/>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D34132"/>
                </a:solidFill>
                <a:latin typeface="Bernard MT Condensed" panose="02050806060905020404" pitchFamily="18" charset="0"/>
              </a:rPr>
              <a:t>LOREM IPSUM</a:t>
            </a:r>
          </a:p>
          <a:p>
            <a:pPr defTabSz="1219170">
              <a:spcBef>
                <a:spcPct val="20000"/>
              </a:spcBef>
              <a:defRPr/>
            </a:pPr>
            <a:r>
              <a:rPr lang="en-US" sz="1200" dirty="0">
                <a:solidFill>
                  <a:srgbClr val="454545"/>
                </a:solidFill>
                <a:latin typeface="Candara" panose="020E0502030303020204" pitchFamily="34" charset="0"/>
              </a:rPr>
              <a:t>Lorem ipsum dolor sit amet, consect.</a:t>
            </a:r>
          </a:p>
        </p:txBody>
      </p:sp>
      <p:sp>
        <p:nvSpPr>
          <p:cNvPr id="123" name="TextBox 122">
            <a:extLst>
              <a:ext uri="{FF2B5EF4-FFF2-40B4-BE49-F238E27FC236}">
                <a16:creationId xmlns:a16="http://schemas.microsoft.com/office/drawing/2014/main" id="{B4CAC07D-9435-48F7-8728-4474EF3A8D34}"/>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a:t>
            </a:r>
          </a:p>
          <a:p>
            <a:pPr algn="ctr"/>
            <a:endParaRPr lang="en-US" dirty="0">
              <a:solidFill>
                <a:srgbClr val="454545"/>
              </a:solidFill>
              <a:latin typeface="Candara" panose="020E0502030303020204" pitchFamily="34" charset="0"/>
            </a:endParaRPr>
          </a:p>
        </p:txBody>
      </p:sp>
      <p:grpSp>
        <p:nvGrpSpPr>
          <p:cNvPr id="10" name="Group 9">
            <a:extLst>
              <a:ext uri="{FF2B5EF4-FFF2-40B4-BE49-F238E27FC236}">
                <a16:creationId xmlns:a16="http://schemas.microsoft.com/office/drawing/2014/main" id="{C9C8637E-3D8D-47BF-B385-277EDCD370A9}"/>
              </a:ext>
            </a:extLst>
          </p:cNvPr>
          <p:cNvGrpSpPr/>
          <p:nvPr/>
        </p:nvGrpSpPr>
        <p:grpSpPr>
          <a:xfrm>
            <a:off x="3840256" y="5839231"/>
            <a:ext cx="532932" cy="548640"/>
            <a:chOff x="3840256" y="5839231"/>
            <a:chExt cx="532932" cy="548640"/>
          </a:xfrm>
        </p:grpSpPr>
        <p:sp>
          <p:nvSpPr>
            <p:cNvPr id="112" name="Rectangular Callout 56">
              <a:extLst>
                <a:ext uri="{FF2B5EF4-FFF2-40B4-BE49-F238E27FC236}">
                  <a16:creationId xmlns:a16="http://schemas.microsoft.com/office/drawing/2014/main" id="{134DBC42-5448-4A1C-986F-EF88959723FC}"/>
                </a:ext>
              </a:extLst>
            </p:cNvPr>
            <p:cNvSpPr>
              <a:spLocks noChangeAspect="1"/>
            </p:cNvSpPr>
            <p:nvPr/>
          </p:nvSpPr>
          <p:spPr>
            <a:xfrm rot="16200000" flipH="1">
              <a:off x="3832402" y="5847085"/>
              <a:ext cx="548640" cy="532932"/>
            </a:xfrm>
            <a:prstGeom prst="wedgeRect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3" name="Graphic 82" descr="Heartbeat">
              <a:extLst>
                <a:ext uri="{FF2B5EF4-FFF2-40B4-BE49-F238E27FC236}">
                  <a16:creationId xmlns:a16="http://schemas.microsoft.com/office/drawing/2014/main" id="{16B7E320-972D-48BB-9F0E-1D82B63E78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66901" y="5884949"/>
              <a:ext cx="457200" cy="457200"/>
            </a:xfrm>
            <a:prstGeom prst="rect">
              <a:avLst/>
            </a:prstGeom>
          </p:spPr>
        </p:pic>
      </p:grpSp>
      <p:grpSp>
        <p:nvGrpSpPr>
          <p:cNvPr id="11" name="Group 10">
            <a:extLst>
              <a:ext uri="{FF2B5EF4-FFF2-40B4-BE49-F238E27FC236}">
                <a16:creationId xmlns:a16="http://schemas.microsoft.com/office/drawing/2014/main" id="{A0D49C40-639A-4B67-9B34-DBDAEDCBE93B}"/>
              </a:ext>
            </a:extLst>
          </p:cNvPr>
          <p:cNvGrpSpPr/>
          <p:nvPr/>
        </p:nvGrpSpPr>
        <p:grpSpPr>
          <a:xfrm>
            <a:off x="6126256" y="5839230"/>
            <a:ext cx="532932" cy="548640"/>
            <a:chOff x="6126256" y="5839230"/>
            <a:chExt cx="532932" cy="548640"/>
          </a:xfrm>
        </p:grpSpPr>
        <p:sp>
          <p:nvSpPr>
            <p:cNvPr id="116" name="Rectangular Callout 56">
              <a:extLst>
                <a:ext uri="{FF2B5EF4-FFF2-40B4-BE49-F238E27FC236}">
                  <a16:creationId xmlns:a16="http://schemas.microsoft.com/office/drawing/2014/main" id="{973306B1-DD01-443C-80A5-4F53C249127F}"/>
                </a:ext>
              </a:extLst>
            </p:cNvPr>
            <p:cNvSpPr>
              <a:spLocks noChangeAspect="1"/>
            </p:cNvSpPr>
            <p:nvPr/>
          </p:nvSpPr>
          <p:spPr>
            <a:xfrm rot="16200000" flipH="1">
              <a:off x="6118402" y="5847084"/>
              <a:ext cx="548640" cy="532932"/>
            </a:xfrm>
            <a:prstGeom prst="wedgeRectCallou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4" name="Graphic 83" descr="Needle">
              <a:extLst>
                <a:ext uri="{FF2B5EF4-FFF2-40B4-BE49-F238E27FC236}">
                  <a16:creationId xmlns:a16="http://schemas.microsoft.com/office/drawing/2014/main" id="{83561817-EA8E-440A-9BD9-77D6FC853E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86982" y="5907810"/>
              <a:ext cx="411480" cy="411480"/>
            </a:xfrm>
            <a:prstGeom prst="rect">
              <a:avLst/>
            </a:prstGeom>
          </p:spPr>
        </p:pic>
      </p:grpSp>
      <p:grpSp>
        <p:nvGrpSpPr>
          <p:cNvPr id="12" name="Group 11">
            <a:extLst>
              <a:ext uri="{FF2B5EF4-FFF2-40B4-BE49-F238E27FC236}">
                <a16:creationId xmlns:a16="http://schemas.microsoft.com/office/drawing/2014/main" id="{C1C98389-6F7B-492E-9861-67B2D37CA0EE}"/>
              </a:ext>
            </a:extLst>
          </p:cNvPr>
          <p:cNvGrpSpPr/>
          <p:nvPr/>
        </p:nvGrpSpPr>
        <p:grpSpPr>
          <a:xfrm>
            <a:off x="8412256" y="5839229"/>
            <a:ext cx="532932" cy="548640"/>
            <a:chOff x="8412256" y="5839229"/>
            <a:chExt cx="532932" cy="548640"/>
          </a:xfrm>
        </p:grpSpPr>
        <p:sp>
          <p:nvSpPr>
            <p:cNvPr id="120" name="Rectangular Callout 56">
              <a:extLst>
                <a:ext uri="{FF2B5EF4-FFF2-40B4-BE49-F238E27FC236}">
                  <a16:creationId xmlns:a16="http://schemas.microsoft.com/office/drawing/2014/main" id="{5D793E55-105D-401F-9FCA-F318E42444F8}"/>
                </a:ext>
              </a:extLst>
            </p:cNvPr>
            <p:cNvSpPr>
              <a:spLocks noChangeAspect="1"/>
            </p:cNvSpPr>
            <p:nvPr/>
          </p:nvSpPr>
          <p:spPr>
            <a:xfrm rot="16200000" flipH="1">
              <a:off x="8404402" y="5847083"/>
              <a:ext cx="548640" cy="532932"/>
            </a:xfrm>
            <a:prstGeom prst="wedgeRectCallou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6" name="Graphic 85" descr="Medicine">
              <a:extLst>
                <a:ext uri="{FF2B5EF4-FFF2-40B4-BE49-F238E27FC236}">
                  <a16:creationId xmlns:a16="http://schemas.microsoft.com/office/drawing/2014/main" id="{3DFEC603-B5C0-468E-A948-86501E995EE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18468" y="5909425"/>
              <a:ext cx="411480" cy="411480"/>
            </a:xfrm>
            <a:prstGeom prst="rect">
              <a:avLst/>
            </a:prstGeom>
          </p:spPr>
        </p:pic>
      </p:grpSp>
      <p:pic>
        <p:nvPicPr>
          <p:cNvPr id="62" name="Picture 61">
            <a:hlinkClick r:id="rId10"/>
            <a:extLst>
              <a:ext uri="{FF2B5EF4-FFF2-40B4-BE49-F238E27FC236}">
                <a16:creationId xmlns:a16="http://schemas.microsoft.com/office/drawing/2014/main" id="{2170E8AC-36CB-453F-9723-61A67E90CB7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884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left)">
                                      <p:cBhvr>
                                        <p:cTn id="7" dur="1000"/>
                                        <p:tgtEl>
                                          <p:spTgt spid="123"/>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0-#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1000" fill="hold"/>
                                        <p:tgtEl>
                                          <p:spTgt spid="6"/>
                                        </p:tgtEl>
                                        <p:attrNameLst>
                                          <p:attrName>ppt_x</p:attrName>
                                        </p:attrNameLst>
                                      </p:cBhvr>
                                      <p:tavLst>
                                        <p:tav tm="0">
                                          <p:val>
                                            <p:strVal val="1+#ppt_w/2"/>
                                          </p:val>
                                        </p:tav>
                                        <p:tav tm="100000">
                                          <p:val>
                                            <p:strVal val="#ppt_x"/>
                                          </p:val>
                                        </p:tav>
                                      </p:tavLst>
                                    </p:anim>
                                    <p:anim calcmode="lin" valueType="num">
                                      <p:cBhvr additive="base">
                                        <p:cTn id="16" dur="1000" fill="hold"/>
                                        <p:tgtEl>
                                          <p:spTgt spid="6"/>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 calcmode="lin" valueType="num">
                                      <p:cBhvr>
                                        <p:cTn id="22" dur="1000" fill="hold"/>
                                        <p:tgtEl>
                                          <p:spTgt spid="9"/>
                                        </p:tgtEl>
                                        <p:attrNameLst>
                                          <p:attrName>style.rotation</p:attrName>
                                        </p:attrNameLst>
                                      </p:cBhvr>
                                      <p:tavLst>
                                        <p:tav tm="0">
                                          <p:val>
                                            <p:fltVal val="90"/>
                                          </p:val>
                                        </p:tav>
                                        <p:tav tm="100000">
                                          <p:val>
                                            <p:fltVal val="0"/>
                                          </p:val>
                                        </p:tav>
                                      </p:tavLst>
                                    </p:anim>
                                    <p:animEffect transition="in" filter="fade">
                                      <p:cBhvr>
                                        <p:cTn id="23" dur="1000"/>
                                        <p:tgtEl>
                                          <p:spTgt spid="9"/>
                                        </p:tgtEl>
                                      </p:cBhvr>
                                    </p:animEffect>
                                  </p:childTnLst>
                                </p:cTn>
                              </p:par>
                              <p:par>
                                <p:cTn id="24" presetID="42" presetClass="entr" presetSubtype="0" fill="hold" grpId="0" nodeType="withEffect">
                                  <p:stCondLst>
                                    <p:cond delay="0"/>
                                  </p:stCondLst>
                                  <p:childTnLst>
                                    <p:set>
                                      <p:cBhvr>
                                        <p:cTn id="25" dur="1" fill="hold">
                                          <p:stCondLst>
                                            <p:cond delay="0"/>
                                          </p:stCondLst>
                                        </p:cTn>
                                        <p:tgtEl>
                                          <p:spTgt spid="110"/>
                                        </p:tgtEl>
                                        <p:attrNameLst>
                                          <p:attrName>style.visibility</p:attrName>
                                        </p:attrNameLst>
                                      </p:cBhvr>
                                      <p:to>
                                        <p:strVal val="visible"/>
                                      </p:to>
                                    </p:set>
                                    <p:animEffect transition="in" filter="fade">
                                      <p:cBhvr>
                                        <p:cTn id="26" dur="1000"/>
                                        <p:tgtEl>
                                          <p:spTgt spid="110"/>
                                        </p:tgtEl>
                                      </p:cBhvr>
                                    </p:animEffect>
                                    <p:anim calcmode="lin" valueType="num">
                                      <p:cBhvr>
                                        <p:cTn id="27" dur="1000" fill="hold"/>
                                        <p:tgtEl>
                                          <p:spTgt spid="110"/>
                                        </p:tgtEl>
                                        <p:attrNameLst>
                                          <p:attrName>ppt_x</p:attrName>
                                        </p:attrNameLst>
                                      </p:cBhvr>
                                      <p:tavLst>
                                        <p:tav tm="0">
                                          <p:val>
                                            <p:strVal val="#ppt_x"/>
                                          </p:val>
                                        </p:tav>
                                        <p:tav tm="100000">
                                          <p:val>
                                            <p:strVal val="#ppt_x"/>
                                          </p:val>
                                        </p:tav>
                                      </p:tavLst>
                                    </p:anim>
                                    <p:anim calcmode="lin" valueType="num">
                                      <p:cBhvr>
                                        <p:cTn id="28" dur="1000" fill="hold"/>
                                        <p:tgtEl>
                                          <p:spTgt spid="110"/>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2" fill="hold" nodeType="afterEffect">
                                  <p:stCondLst>
                                    <p:cond delay="0"/>
                                  </p:stCondLst>
                                  <p:childTnLst>
                                    <p:set>
                                      <p:cBhvr>
                                        <p:cTn id="31" dur="1" fill="hold">
                                          <p:stCondLst>
                                            <p:cond delay="0"/>
                                          </p:stCondLst>
                                        </p:cTn>
                                        <p:tgtEl>
                                          <p:spTgt spid="124"/>
                                        </p:tgtEl>
                                        <p:attrNameLst>
                                          <p:attrName>style.visibility</p:attrName>
                                        </p:attrNameLst>
                                      </p:cBhvr>
                                      <p:to>
                                        <p:strVal val="visible"/>
                                      </p:to>
                                    </p:set>
                                    <p:animEffect transition="in" filter="wipe(right)">
                                      <p:cBhvr>
                                        <p:cTn id="32" dur="1000"/>
                                        <p:tgtEl>
                                          <p:spTgt spid="124"/>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128"/>
                                        </p:tgtEl>
                                        <p:attrNameLst>
                                          <p:attrName>style.visibility</p:attrName>
                                        </p:attrNameLst>
                                      </p:cBhvr>
                                      <p:to>
                                        <p:strVal val="visible"/>
                                      </p:to>
                                    </p:set>
                                    <p:animEffect transition="in" filter="wipe(left)">
                                      <p:cBhvr>
                                        <p:cTn id="36" dur="1000"/>
                                        <p:tgtEl>
                                          <p:spTgt spid="128"/>
                                        </p:tgtEl>
                                      </p:cBhvr>
                                    </p:animEffect>
                                  </p:childTnLst>
                                </p:cTn>
                              </p:par>
                            </p:childTnLst>
                          </p:cTn>
                        </p:par>
                        <p:par>
                          <p:cTn id="37" fill="hold">
                            <p:stCondLst>
                              <p:cond delay="5000"/>
                            </p:stCondLst>
                            <p:childTnLst>
                              <p:par>
                                <p:cTn id="38" presetID="31" presetClass="entr" presetSubtype="0"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p:cTn id="40" dur="1000" fill="hold"/>
                                        <p:tgtEl>
                                          <p:spTgt spid="10"/>
                                        </p:tgtEl>
                                        <p:attrNameLst>
                                          <p:attrName>ppt_w</p:attrName>
                                        </p:attrNameLst>
                                      </p:cBhvr>
                                      <p:tavLst>
                                        <p:tav tm="0">
                                          <p:val>
                                            <p:fltVal val="0"/>
                                          </p:val>
                                        </p:tav>
                                        <p:tav tm="100000">
                                          <p:val>
                                            <p:strVal val="#ppt_w"/>
                                          </p:val>
                                        </p:tav>
                                      </p:tavLst>
                                    </p:anim>
                                    <p:anim calcmode="lin" valueType="num">
                                      <p:cBhvr>
                                        <p:cTn id="41" dur="1000" fill="hold"/>
                                        <p:tgtEl>
                                          <p:spTgt spid="10"/>
                                        </p:tgtEl>
                                        <p:attrNameLst>
                                          <p:attrName>ppt_h</p:attrName>
                                        </p:attrNameLst>
                                      </p:cBhvr>
                                      <p:tavLst>
                                        <p:tav tm="0">
                                          <p:val>
                                            <p:fltVal val="0"/>
                                          </p:val>
                                        </p:tav>
                                        <p:tav tm="100000">
                                          <p:val>
                                            <p:strVal val="#ppt_h"/>
                                          </p:val>
                                        </p:tav>
                                      </p:tavLst>
                                    </p:anim>
                                    <p:anim calcmode="lin" valueType="num">
                                      <p:cBhvr>
                                        <p:cTn id="42" dur="1000" fill="hold"/>
                                        <p:tgtEl>
                                          <p:spTgt spid="10"/>
                                        </p:tgtEl>
                                        <p:attrNameLst>
                                          <p:attrName>style.rotation</p:attrName>
                                        </p:attrNameLst>
                                      </p:cBhvr>
                                      <p:tavLst>
                                        <p:tav tm="0">
                                          <p:val>
                                            <p:fltVal val="90"/>
                                          </p:val>
                                        </p:tav>
                                        <p:tav tm="100000">
                                          <p:val>
                                            <p:fltVal val="0"/>
                                          </p:val>
                                        </p:tav>
                                      </p:tavLst>
                                    </p:anim>
                                    <p:animEffect transition="in" filter="fade">
                                      <p:cBhvr>
                                        <p:cTn id="43" dur="1000"/>
                                        <p:tgtEl>
                                          <p:spTgt spid="10"/>
                                        </p:tgtEl>
                                      </p:cBhvr>
                                    </p:animEffect>
                                  </p:childTnLst>
                                </p:cTn>
                              </p:par>
                            </p:childTnLst>
                          </p:cTn>
                        </p:par>
                        <p:par>
                          <p:cTn id="44" fill="hold">
                            <p:stCondLst>
                              <p:cond delay="6000"/>
                            </p:stCondLst>
                            <p:childTnLst>
                              <p:par>
                                <p:cTn id="45" presetID="42" presetClass="entr" presetSubtype="0" fill="hold" grpId="0" nodeType="afterEffect">
                                  <p:stCondLst>
                                    <p:cond delay="0"/>
                                  </p:stCondLst>
                                  <p:childTnLst>
                                    <p:set>
                                      <p:cBhvr>
                                        <p:cTn id="46" dur="1" fill="hold">
                                          <p:stCondLst>
                                            <p:cond delay="0"/>
                                          </p:stCondLst>
                                        </p:cTn>
                                        <p:tgtEl>
                                          <p:spTgt spid="113"/>
                                        </p:tgtEl>
                                        <p:attrNameLst>
                                          <p:attrName>style.visibility</p:attrName>
                                        </p:attrNameLst>
                                      </p:cBhvr>
                                      <p:to>
                                        <p:strVal val="visible"/>
                                      </p:to>
                                    </p:set>
                                    <p:animEffect transition="in" filter="fade">
                                      <p:cBhvr>
                                        <p:cTn id="47" dur="1000"/>
                                        <p:tgtEl>
                                          <p:spTgt spid="113"/>
                                        </p:tgtEl>
                                      </p:cBhvr>
                                    </p:animEffect>
                                    <p:anim calcmode="lin" valueType="num">
                                      <p:cBhvr>
                                        <p:cTn id="48" dur="1000" fill="hold"/>
                                        <p:tgtEl>
                                          <p:spTgt spid="113"/>
                                        </p:tgtEl>
                                        <p:attrNameLst>
                                          <p:attrName>ppt_x</p:attrName>
                                        </p:attrNameLst>
                                      </p:cBhvr>
                                      <p:tavLst>
                                        <p:tav tm="0">
                                          <p:val>
                                            <p:strVal val="#ppt_x"/>
                                          </p:val>
                                        </p:tav>
                                        <p:tav tm="100000">
                                          <p:val>
                                            <p:strVal val="#ppt_x"/>
                                          </p:val>
                                        </p:tav>
                                      </p:tavLst>
                                    </p:anim>
                                    <p:anim calcmode="lin" valueType="num">
                                      <p:cBhvr>
                                        <p:cTn id="49" dur="1000" fill="hold"/>
                                        <p:tgtEl>
                                          <p:spTgt spid="113"/>
                                        </p:tgtEl>
                                        <p:attrNameLst>
                                          <p:attrName>ppt_y</p:attrName>
                                        </p:attrNameLst>
                                      </p:cBhvr>
                                      <p:tavLst>
                                        <p:tav tm="0">
                                          <p:val>
                                            <p:strVal val="#ppt_y+.1"/>
                                          </p:val>
                                        </p:tav>
                                        <p:tav tm="100000">
                                          <p:val>
                                            <p:strVal val="#ppt_y"/>
                                          </p:val>
                                        </p:tav>
                                      </p:tavLst>
                                    </p:anim>
                                  </p:childTnLst>
                                </p:cTn>
                              </p:par>
                            </p:childTnLst>
                          </p:cTn>
                        </p:par>
                        <p:par>
                          <p:cTn id="50" fill="hold">
                            <p:stCondLst>
                              <p:cond delay="7000"/>
                            </p:stCondLst>
                            <p:childTnLst>
                              <p:par>
                                <p:cTn id="51" presetID="22" presetClass="entr" presetSubtype="2" fill="hold" nodeType="afterEffect">
                                  <p:stCondLst>
                                    <p:cond delay="0"/>
                                  </p:stCondLst>
                                  <p:childTnLst>
                                    <p:set>
                                      <p:cBhvr>
                                        <p:cTn id="52" dur="1" fill="hold">
                                          <p:stCondLst>
                                            <p:cond delay="0"/>
                                          </p:stCondLst>
                                        </p:cTn>
                                        <p:tgtEl>
                                          <p:spTgt spid="125"/>
                                        </p:tgtEl>
                                        <p:attrNameLst>
                                          <p:attrName>style.visibility</p:attrName>
                                        </p:attrNameLst>
                                      </p:cBhvr>
                                      <p:to>
                                        <p:strVal val="visible"/>
                                      </p:to>
                                    </p:set>
                                    <p:animEffect transition="in" filter="wipe(right)">
                                      <p:cBhvr>
                                        <p:cTn id="53" dur="1000"/>
                                        <p:tgtEl>
                                          <p:spTgt spid="125"/>
                                        </p:tgtEl>
                                      </p:cBhvr>
                                    </p:animEffect>
                                  </p:childTnLst>
                                </p:cTn>
                              </p:par>
                            </p:childTnLst>
                          </p:cTn>
                        </p:par>
                        <p:par>
                          <p:cTn id="54" fill="hold">
                            <p:stCondLst>
                              <p:cond delay="8000"/>
                            </p:stCondLst>
                            <p:childTnLst>
                              <p:par>
                                <p:cTn id="55" presetID="22" presetClass="entr" presetSubtype="8" fill="hold" nodeType="afterEffect">
                                  <p:stCondLst>
                                    <p:cond delay="0"/>
                                  </p:stCondLst>
                                  <p:childTnLst>
                                    <p:set>
                                      <p:cBhvr>
                                        <p:cTn id="56" dur="1" fill="hold">
                                          <p:stCondLst>
                                            <p:cond delay="0"/>
                                          </p:stCondLst>
                                        </p:cTn>
                                        <p:tgtEl>
                                          <p:spTgt spid="129"/>
                                        </p:tgtEl>
                                        <p:attrNameLst>
                                          <p:attrName>style.visibility</p:attrName>
                                        </p:attrNameLst>
                                      </p:cBhvr>
                                      <p:to>
                                        <p:strVal val="visible"/>
                                      </p:to>
                                    </p:set>
                                    <p:animEffect transition="in" filter="wipe(left)">
                                      <p:cBhvr>
                                        <p:cTn id="57" dur="1000"/>
                                        <p:tgtEl>
                                          <p:spTgt spid="129"/>
                                        </p:tgtEl>
                                      </p:cBhvr>
                                    </p:animEffect>
                                  </p:childTnLst>
                                </p:cTn>
                              </p:par>
                            </p:childTnLst>
                          </p:cTn>
                        </p:par>
                        <p:par>
                          <p:cTn id="58" fill="hold">
                            <p:stCondLst>
                              <p:cond delay="9000"/>
                            </p:stCondLst>
                            <p:childTnLst>
                              <p:par>
                                <p:cTn id="59" presetID="31" presetClass="entr" presetSubtype="0"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fltVal val="0"/>
                                          </p:val>
                                        </p:tav>
                                        <p:tav tm="100000">
                                          <p:val>
                                            <p:strVal val="#ppt_w"/>
                                          </p:val>
                                        </p:tav>
                                      </p:tavLst>
                                    </p:anim>
                                    <p:anim calcmode="lin" valueType="num">
                                      <p:cBhvr>
                                        <p:cTn id="62" dur="1000" fill="hold"/>
                                        <p:tgtEl>
                                          <p:spTgt spid="11"/>
                                        </p:tgtEl>
                                        <p:attrNameLst>
                                          <p:attrName>ppt_h</p:attrName>
                                        </p:attrNameLst>
                                      </p:cBhvr>
                                      <p:tavLst>
                                        <p:tav tm="0">
                                          <p:val>
                                            <p:fltVal val="0"/>
                                          </p:val>
                                        </p:tav>
                                        <p:tav tm="100000">
                                          <p:val>
                                            <p:strVal val="#ppt_h"/>
                                          </p:val>
                                        </p:tav>
                                      </p:tavLst>
                                    </p:anim>
                                    <p:anim calcmode="lin" valueType="num">
                                      <p:cBhvr>
                                        <p:cTn id="63" dur="1000" fill="hold"/>
                                        <p:tgtEl>
                                          <p:spTgt spid="11"/>
                                        </p:tgtEl>
                                        <p:attrNameLst>
                                          <p:attrName>style.rotation</p:attrName>
                                        </p:attrNameLst>
                                      </p:cBhvr>
                                      <p:tavLst>
                                        <p:tav tm="0">
                                          <p:val>
                                            <p:fltVal val="90"/>
                                          </p:val>
                                        </p:tav>
                                        <p:tav tm="100000">
                                          <p:val>
                                            <p:fltVal val="0"/>
                                          </p:val>
                                        </p:tav>
                                      </p:tavLst>
                                    </p:anim>
                                    <p:animEffect transition="in" filter="fade">
                                      <p:cBhvr>
                                        <p:cTn id="64" dur="1000"/>
                                        <p:tgtEl>
                                          <p:spTgt spid="11"/>
                                        </p:tgtEl>
                                      </p:cBhvr>
                                    </p:animEffect>
                                  </p:childTnLst>
                                </p:cTn>
                              </p:par>
                            </p:childTnLst>
                          </p:cTn>
                        </p:par>
                        <p:par>
                          <p:cTn id="65" fill="hold">
                            <p:stCondLst>
                              <p:cond delay="10000"/>
                            </p:stCondLst>
                            <p:childTnLst>
                              <p:par>
                                <p:cTn id="66" presetID="42" presetClass="entr" presetSubtype="0" fill="hold" grpId="0" nodeType="afterEffect">
                                  <p:stCondLst>
                                    <p:cond delay="0"/>
                                  </p:stCondLst>
                                  <p:childTnLst>
                                    <p:set>
                                      <p:cBhvr>
                                        <p:cTn id="67" dur="1" fill="hold">
                                          <p:stCondLst>
                                            <p:cond delay="0"/>
                                          </p:stCondLst>
                                        </p:cTn>
                                        <p:tgtEl>
                                          <p:spTgt spid="117"/>
                                        </p:tgtEl>
                                        <p:attrNameLst>
                                          <p:attrName>style.visibility</p:attrName>
                                        </p:attrNameLst>
                                      </p:cBhvr>
                                      <p:to>
                                        <p:strVal val="visible"/>
                                      </p:to>
                                    </p:set>
                                    <p:animEffect transition="in" filter="fade">
                                      <p:cBhvr>
                                        <p:cTn id="68" dur="1000"/>
                                        <p:tgtEl>
                                          <p:spTgt spid="117"/>
                                        </p:tgtEl>
                                      </p:cBhvr>
                                    </p:animEffect>
                                    <p:anim calcmode="lin" valueType="num">
                                      <p:cBhvr>
                                        <p:cTn id="69" dur="1000" fill="hold"/>
                                        <p:tgtEl>
                                          <p:spTgt spid="117"/>
                                        </p:tgtEl>
                                        <p:attrNameLst>
                                          <p:attrName>ppt_x</p:attrName>
                                        </p:attrNameLst>
                                      </p:cBhvr>
                                      <p:tavLst>
                                        <p:tav tm="0">
                                          <p:val>
                                            <p:strVal val="#ppt_x"/>
                                          </p:val>
                                        </p:tav>
                                        <p:tav tm="100000">
                                          <p:val>
                                            <p:strVal val="#ppt_x"/>
                                          </p:val>
                                        </p:tav>
                                      </p:tavLst>
                                    </p:anim>
                                    <p:anim calcmode="lin" valueType="num">
                                      <p:cBhvr>
                                        <p:cTn id="70" dur="1000" fill="hold"/>
                                        <p:tgtEl>
                                          <p:spTgt spid="117"/>
                                        </p:tgtEl>
                                        <p:attrNameLst>
                                          <p:attrName>ppt_y</p:attrName>
                                        </p:attrNameLst>
                                      </p:cBhvr>
                                      <p:tavLst>
                                        <p:tav tm="0">
                                          <p:val>
                                            <p:strVal val="#ppt_y+.1"/>
                                          </p:val>
                                        </p:tav>
                                        <p:tav tm="100000">
                                          <p:val>
                                            <p:strVal val="#ppt_y"/>
                                          </p:val>
                                        </p:tav>
                                      </p:tavLst>
                                    </p:anim>
                                  </p:childTnLst>
                                </p:cTn>
                              </p:par>
                            </p:childTnLst>
                          </p:cTn>
                        </p:par>
                        <p:par>
                          <p:cTn id="71" fill="hold">
                            <p:stCondLst>
                              <p:cond delay="11000"/>
                            </p:stCondLst>
                            <p:childTnLst>
                              <p:par>
                                <p:cTn id="72" presetID="22" presetClass="entr" presetSubtype="2" fill="hold" nodeType="afterEffect">
                                  <p:stCondLst>
                                    <p:cond delay="0"/>
                                  </p:stCondLst>
                                  <p:childTnLst>
                                    <p:set>
                                      <p:cBhvr>
                                        <p:cTn id="73" dur="1" fill="hold">
                                          <p:stCondLst>
                                            <p:cond delay="0"/>
                                          </p:stCondLst>
                                        </p:cTn>
                                        <p:tgtEl>
                                          <p:spTgt spid="126"/>
                                        </p:tgtEl>
                                        <p:attrNameLst>
                                          <p:attrName>style.visibility</p:attrName>
                                        </p:attrNameLst>
                                      </p:cBhvr>
                                      <p:to>
                                        <p:strVal val="visible"/>
                                      </p:to>
                                    </p:set>
                                    <p:animEffect transition="in" filter="wipe(right)">
                                      <p:cBhvr>
                                        <p:cTn id="74" dur="1000"/>
                                        <p:tgtEl>
                                          <p:spTgt spid="126"/>
                                        </p:tgtEl>
                                      </p:cBhvr>
                                    </p:animEffect>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30"/>
                                        </p:tgtEl>
                                        <p:attrNameLst>
                                          <p:attrName>style.visibility</p:attrName>
                                        </p:attrNameLst>
                                      </p:cBhvr>
                                      <p:to>
                                        <p:strVal val="visible"/>
                                      </p:to>
                                    </p:set>
                                    <p:animEffect transition="in" filter="wipe(left)">
                                      <p:cBhvr>
                                        <p:cTn id="78" dur="1000"/>
                                        <p:tgtEl>
                                          <p:spTgt spid="130"/>
                                        </p:tgtEl>
                                      </p:cBhvr>
                                    </p:animEffect>
                                  </p:childTnLst>
                                </p:cTn>
                              </p:par>
                            </p:childTnLst>
                          </p:cTn>
                        </p:par>
                        <p:par>
                          <p:cTn id="79" fill="hold">
                            <p:stCondLst>
                              <p:cond delay="13000"/>
                            </p:stCondLst>
                            <p:childTnLst>
                              <p:par>
                                <p:cTn id="80" presetID="31" presetClass="entr" presetSubtype="0" fill="hold" nodeType="afterEffect">
                                  <p:stCondLst>
                                    <p:cond delay="0"/>
                                  </p:stCondLst>
                                  <p:childTnLst>
                                    <p:set>
                                      <p:cBhvr>
                                        <p:cTn id="81" dur="1" fill="hold">
                                          <p:stCondLst>
                                            <p:cond delay="0"/>
                                          </p:stCondLst>
                                        </p:cTn>
                                        <p:tgtEl>
                                          <p:spTgt spid="12"/>
                                        </p:tgtEl>
                                        <p:attrNameLst>
                                          <p:attrName>style.visibility</p:attrName>
                                        </p:attrNameLst>
                                      </p:cBhvr>
                                      <p:to>
                                        <p:strVal val="visible"/>
                                      </p:to>
                                    </p:set>
                                    <p:anim calcmode="lin" valueType="num">
                                      <p:cBhvr>
                                        <p:cTn id="82" dur="1000" fill="hold"/>
                                        <p:tgtEl>
                                          <p:spTgt spid="12"/>
                                        </p:tgtEl>
                                        <p:attrNameLst>
                                          <p:attrName>ppt_w</p:attrName>
                                        </p:attrNameLst>
                                      </p:cBhvr>
                                      <p:tavLst>
                                        <p:tav tm="0">
                                          <p:val>
                                            <p:fltVal val="0"/>
                                          </p:val>
                                        </p:tav>
                                        <p:tav tm="100000">
                                          <p:val>
                                            <p:strVal val="#ppt_w"/>
                                          </p:val>
                                        </p:tav>
                                      </p:tavLst>
                                    </p:anim>
                                    <p:anim calcmode="lin" valueType="num">
                                      <p:cBhvr>
                                        <p:cTn id="83" dur="1000" fill="hold"/>
                                        <p:tgtEl>
                                          <p:spTgt spid="12"/>
                                        </p:tgtEl>
                                        <p:attrNameLst>
                                          <p:attrName>ppt_h</p:attrName>
                                        </p:attrNameLst>
                                      </p:cBhvr>
                                      <p:tavLst>
                                        <p:tav tm="0">
                                          <p:val>
                                            <p:fltVal val="0"/>
                                          </p:val>
                                        </p:tav>
                                        <p:tav tm="100000">
                                          <p:val>
                                            <p:strVal val="#ppt_h"/>
                                          </p:val>
                                        </p:tav>
                                      </p:tavLst>
                                    </p:anim>
                                    <p:anim calcmode="lin" valueType="num">
                                      <p:cBhvr>
                                        <p:cTn id="84" dur="1000" fill="hold"/>
                                        <p:tgtEl>
                                          <p:spTgt spid="12"/>
                                        </p:tgtEl>
                                        <p:attrNameLst>
                                          <p:attrName>style.rotation</p:attrName>
                                        </p:attrNameLst>
                                      </p:cBhvr>
                                      <p:tavLst>
                                        <p:tav tm="0">
                                          <p:val>
                                            <p:fltVal val="90"/>
                                          </p:val>
                                        </p:tav>
                                        <p:tav tm="100000">
                                          <p:val>
                                            <p:fltVal val="0"/>
                                          </p:val>
                                        </p:tav>
                                      </p:tavLst>
                                    </p:anim>
                                    <p:animEffect transition="in" filter="fade">
                                      <p:cBhvr>
                                        <p:cTn id="85" dur="1000"/>
                                        <p:tgtEl>
                                          <p:spTgt spid="12"/>
                                        </p:tgtEl>
                                      </p:cBhvr>
                                    </p:animEffect>
                                  </p:childTnLst>
                                </p:cTn>
                              </p:par>
                            </p:childTnLst>
                          </p:cTn>
                        </p:par>
                        <p:par>
                          <p:cTn id="86" fill="hold">
                            <p:stCondLst>
                              <p:cond delay="14000"/>
                            </p:stCondLst>
                            <p:childTnLst>
                              <p:par>
                                <p:cTn id="87" presetID="42" presetClass="entr" presetSubtype="0"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fade">
                                      <p:cBhvr>
                                        <p:cTn id="89" dur="1000"/>
                                        <p:tgtEl>
                                          <p:spTgt spid="121"/>
                                        </p:tgtEl>
                                      </p:cBhvr>
                                    </p:animEffect>
                                    <p:anim calcmode="lin" valueType="num">
                                      <p:cBhvr>
                                        <p:cTn id="90" dur="1000" fill="hold"/>
                                        <p:tgtEl>
                                          <p:spTgt spid="121"/>
                                        </p:tgtEl>
                                        <p:attrNameLst>
                                          <p:attrName>ppt_x</p:attrName>
                                        </p:attrNameLst>
                                      </p:cBhvr>
                                      <p:tavLst>
                                        <p:tav tm="0">
                                          <p:val>
                                            <p:strVal val="#ppt_x"/>
                                          </p:val>
                                        </p:tav>
                                        <p:tav tm="100000">
                                          <p:val>
                                            <p:strVal val="#ppt_x"/>
                                          </p:val>
                                        </p:tav>
                                      </p:tavLst>
                                    </p:anim>
                                    <p:anim calcmode="lin" valueType="num">
                                      <p:cBhvr>
                                        <p:cTn id="91" dur="1000" fill="hold"/>
                                        <p:tgtEl>
                                          <p:spTgt spid="121"/>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2" presetClass="entr" presetSubtype="2" fill="hold" nodeType="afterEffect">
                                  <p:stCondLst>
                                    <p:cond delay="0"/>
                                  </p:stCondLst>
                                  <p:childTnLst>
                                    <p:set>
                                      <p:cBhvr>
                                        <p:cTn id="94" dur="1" fill="hold">
                                          <p:stCondLst>
                                            <p:cond delay="0"/>
                                          </p:stCondLst>
                                        </p:cTn>
                                        <p:tgtEl>
                                          <p:spTgt spid="127"/>
                                        </p:tgtEl>
                                        <p:attrNameLst>
                                          <p:attrName>style.visibility</p:attrName>
                                        </p:attrNameLst>
                                      </p:cBhvr>
                                      <p:to>
                                        <p:strVal val="visible"/>
                                      </p:to>
                                    </p:set>
                                    <p:animEffect transition="in" filter="wipe(right)">
                                      <p:cBhvr>
                                        <p:cTn id="95" dur="1000"/>
                                        <p:tgtEl>
                                          <p:spTgt spid="127"/>
                                        </p:tgtEl>
                                      </p:cBhvr>
                                    </p:animEffect>
                                  </p:childTnLst>
                                </p:cTn>
                              </p:par>
                            </p:childTnLst>
                          </p:cTn>
                        </p:par>
                        <p:par>
                          <p:cTn id="96" fill="hold">
                            <p:stCondLst>
                              <p:cond delay="16000"/>
                            </p:stCondLst>
                            <p:childTnLst>
                              <p:par>
                                <p:cTn id="97" presetID="22" presetClass="entr" presetSubtype="8" fill="hold" nodeType="afterEffect">
                                  <p:stCondLst>
                                    <p:cond delay="0"/>
                                  </p:stCondLst>
                                  <p:childTnLst>
                                    <p:set>
                                      <p:cBhvr>
                                        <p:cTn id="98" dur="1" fill="hold">
                                          <p:stCondLst>
                                            <p:cond delay="0"/>
                                          </p:stCondLst>
                                        </p:cTn>
                                        <p:tgtEl>
                                          <p:spTgt spid="131"/>
                                        </p:tgtEl>
                                        <p:attrNameLst>
                                          <p:attrName>style.visibility</p:attrName>
                                        </p:attrNameLst>
                                      </p:cBhvr>
                                      <p:to>
                                        <p:strVal val="visible"/>
                                      </p:to>
                                    </p:set>
                                    <p:animEffect transition="in" filter="wipe(left)">
                                      <p:cBhvr>
                                        <p:cTn id="99"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113" grpId="0"/>
      <p:bldP spid="117" grpId="0"/>
      <p:bldP spid="121" grpId="0"/>
      <p:bldP spid="1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1517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2019-11-14T21:03:54Z</dcterms:modified>
</cp:coreProperties>
</file>