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24639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8923E143-9E0C-4531-9E3D-84C894360C36}"/>
              </a:ext>
            </a:extLst>
          </p:cNvPr>
          <p:cNvGrpSpPr/>
          <p:nvPr/>
        </p:nvGrpSpPr>
        <p:grpSpPr>
          <a:xfrm>
            <a:off x="4240322" y="2101034"/>
            <a:ext cx="3514771" cy="3931920"/>
            <a:chOff x="4240322" y="2101034"/>
            <a:chExt cx="3514771" cy="3931920"/>
          </a:xfrm>
        </p:grpSpPr>
        <p:sp>
          <p:nvSpPr>
            <p:cNvPr id="24" name="Freeform: Shape 23">
              <a:extLst>
                <a:ext uri="{FF2B5EF4-FFF2-40B4-BE49-F238E27FC236}">
                  <a16:creationId xmlns:a16="http://schemas.microsoft.com/office/drawing/2014/main" id="{D347BAD3-428C-493E-92FD-19C894375EC5}"/>
                </a:ext>
              </a:extLst>
            </p:cNvPr>
            <p:cNvSpPr/>
            <p:nvPr/>
          </p:nvSpPr>
          <p:spPr>
            <a:xfrm>
              <a:off x="4626533" y="2746306"/>
              <a:ext cx="2982479" cy="2982479"/>
            </a:xfrm>
            <a:custGeom>
              <a:avLst/>
              <a:gdLst>
                <a:gd name="connsiteX0" fmla="*/ 1461197 w 2982479"/>
                <a:gd name="connsiteY0" fmla="*/ 277 h 2982479"/>
                <a:gd name="connsiteX1" fmla="*/ 2710526 w 2982479"/>
                <a:gd name="connsiteY1" fmla="*/ 632889 h 2982479"/>
                <a:gd name="connsiteX2" fmla="*/ 2349592 w 2982479"/>
                <a:gd name="connsiteY2" fmla="*/ 2710525 h 2982479"/>
                <a:gd name="connsiteX3" fmla="*/ 271955 w 2982479"/>
                <a:gd name="connsiteY3" fmla="*/ 2349591 h 2982479"/>
                <a:gd name="connsiteX4" fmla="*/ 632890 w 2982479"/>
                <a:gd name="connsiteY4" fmla="*/ 271955 h 2982479"/>
                <a:gd name="connsiteX5" fmla="*/ 1461197 w 2982479"/>
                <a:gd name="connsiteY5" fmla="*/ 277 h 2982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2479" h="2982479">
                  <a:moveTo>
                    <a:pt x="1461197" y="277"/>
                  </a:moveTo>
                  <a:cubicBezTo>
                    <a:pt x="1939781" y="-8932"/>
                    <a:pt x="2414242" y="212018"/>
                    <a:pt x="2710526" y="632889"/>
                  </a:cubicBezTo>
                  <a:cubicBezTo>
                    <a:pt x="3184580" y="1306282"/>
                    <a:pt x="3022984" y="2236471"/>
                    <a:pt x="2349592" y="2710525"/>
                  </a:cubicBezTo>
                  <a:cubicBezTo>
                    <a:pt x="1676199" y="3184580"/>
                    <a:pt x="746009" y="3022984"/>
                    <a:pt x="271955" y="2349591"/>
                  </a:cubicBezTo>
                  <a:cubicBezTo>
                    <a:pt x="-202100" y="1676199"/>
                    <a:pt x="-40503" y="746009"/>
                    <a:pt x="632890" y="271955"/>
                  </a:cubicBezTo>
                  <a:cubicBezTo>
                    <a:pt x="885412" y="94184"/>
                    <a:pt x="1174047" y="5803"/>
                    <a:pt x="1461197" y="277"/>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78AF1E1B-7FE3-416F-A27C-9A25BE16A933}"/>
                </a:ext>
              </a:extLst>
            </p:cNvPr>
            <p:cNvSpPr>
              <a:spLocks noChangeAspect="1"/>
            </p:cNvSpPr>
            <p:nvPr/>
          </p:nvSpPr>
          <p:spPr>
            <a:xfrm rot="19491316">
              <a:off x="4240322" y="2101034"/>
              <a:ext cx="3514771" cy="3931920"/>
            </a:xfrm>
            <a:custGeom>
              <a:avLst/>
              <a:gdLst>
                <a:gd name="connsiteX0" fmla="*/ 2224510 w 3017520"/>
                <a:gd name="connsiteY0" fmla="*/ 805365 h 3375654"/>
                <a:gd name="connsiteX1" fmla="*/ 1508760 w 3017520"/>
                <a:gd name="connsiteY1" fmla="*/ 586734 h 3375654"/>
                <a:gd name="connsiteX2" fmla="*/ 228600 w 3017520"/>
                <a:gd name="connsiteY2" fmla="*/ 1866894 h 3375654"/>
                <a:gd name="connsiteX3" fmla="*/ 1508760 w 3017520"/>
                <a:gd name="connsiteY3" fmla="*/ 3147054 h 3375654"/>
                <a:gd name="connsiteX4" fmla="*/ 2788920 w 3017520"/>
                <a:gd name="connsiteY4" fmla="*/ 1866894 h 3375654"/>
                <a:gd name="connsiteX5" fmla="*/ 2224510 w 3017520"/>
                <a:gd name="connsiteY5" fmla="*/ 805365 h 3375654"/>
                <a:gd name="connsiteX6" fmla="*/ 1673585 w 3017520"/>
                <a:gd name="connsiteY6" fmla="*/ 90139 h 3375654"/>
                <a:gd name="connsiteX7" fmla="*/ 1790700 w 3017520"/>
                <a:gd name="connsiteY7" fmla="*/ 219090 h 3375654"/>
                <a:gd name="connsiteX8" fmla="*/ 1819430 w 3017520"/>
                <a:gd name="connsiteY8" fmla="*/ 292111 h 3375654"/>
                <a:gd name="connsiteX9" fmla="*/ 1763751 w 3017520"/>
                <a:gd name="connsiteY9" fmla="*/ 281448 h 3375654"/>
                <a:gd name="connsiteX10" fmla="*/ 1533982 w 3017520"/>
                <a:gd name="connsiteY10" fmla="*/ 264064 h 3375654"/>
                <a:gd name="connsiteX11" fmla="*/ 1229914 w 3017520"/>
                <a:gd name="connsiteY11" fmla="*/ 294717 h 3375654"/>
                <a:gd name="connsiteX12" fmla="*/ 1110173 w 3017520"/>
                <a:gd name="connsiteY12" fmla="*/ 325505 h 3375654"/>
                <a:gd name="connsiteX13" fmla="*/ 1110757 w 3017520"/>
                <a:gd name="connsiteY13" fmla="*/ 319720 h 3375654"/>
                <a:gd name="connsiteX14" fmla="*/ 1469085 w 3017520"/>
                <a:gd name="connsiteY14" fmla="*/ 27673 h 3375654"/>
                <a:gd name="connsiteX15" fmla="*/ 1673585 w 3017520"/>
                <a:gd name="connsiteY15" fmla="*/ 90139 h 3375654"/>
                <a:gd name="connsiteX16" fmla="*/ 2370911 w 3017520"/>
                <a:gd name="connsiteY16" fmla="*/ 17833 h 3375654"/>
                <a:gd name="connsiteX17" fmla="*/ 2958705 w 3017520"/>
                <a:gd name="connsiteY17" fmla="*/ 431628 h 3375654"/>
                <a:gd name="connsiteX18" fmla="*/ 2982374 w 3017520"/>
                <a:gd name="connsiteY18" fmla="*/ 567870 h 3375654"/>
                <a:gd name="connsiteX19" fmla="*/ 2963356 w 3017520"/>
                <a:gd name="connsiteY19" fmla="*/ 594886 h 3375654"/>
                <a:gd name="connsiteX20" fmla="*/ 2827113 w 3017520"/>
                <a:gd name="connsiteY20" fmla="*/ 618554 h 3375654"/>
                <a:gd name="connsiteX21" fmla="*/ 2682757 w 3017520"/>
                <a:gd name="connsiteY21" fmla="*/ 516931 h 3375654"/>
                <a:gd name="connsiteX22" fmla="*/ 2519487 w 3017520"/>
                <a:gd name="connsiteY22" fmla="*/ 748855 h 3375654"/>
                <a:gd name="connsiteX23" fmla="*/ 2625571 w 3017520"/>
                <a:gd name="connsiteY23" fmla="*/ 852438 h 3375654"/>
                <a:gd name="connsiteX24" fmla="*/ 3017520 w 3017520"/>
                <a:gd name="connsiteY24" fmla="*/ 1866894 h 3375654"/>
                <a:gd name="connsiteX25" fmla="*/ 1508760 w 3017520"/>
                <a:gd name="connsiteY25" fmla="*/ 3375654 h 3375654"/>
                <a:gd name="connsiteX26" fmla="*/ 0 w 3017520"/>
                <a:gd name="connsiteY26" fmla="*/ 1866894 h 3375654"/>
                <a:gd name="connsiteX27" fmla="*/ 1508760 w 3017520"/>
                <a:gd name="connsiteY27" fmla="*/ 358134 h 3375654"/>
                <a:gd name="connsiteX28" fmla="*/ 2162870 w 3017520"/>
                <a:gd name="connsiteY28" fmla="*/ 506914 h 3375654"/>
                <a:gd name="connsiteX29" fmla="*/ 2179759 w 3017520"/>
                <a:gd name="connsiteY29" fmla="*/ 516622 h 3375654"/>
                <a:gd name="connsiteX30" fmla="*/ 2346290 w 3017520"/>
                <a:gd name="connsiteY30" fmla="*/ 280065 h 3375654"/>
                <a:gd name="connsiteX31" fmla="*/ 2239319 w 3017520"/>
                <a:gd name="connsiteY31" fmla="*/ 204760 h 3375654"/>
                <a:gd name="connsiteX32" fmla="*/ 2215650 w 3017520"/>
                <a:gd name="connsiteY32" fmla="*/ 68517 h 3375654"/>
                <a:gd name="connsiteX33" fmla="*/ 2234669 w 3017520"/>
                <a:gd name="connsiteY33" fmla="*/ 41502 h 3375654"/>
                <a:gd name="connsiteX34" fmla="*/ 2370911 w 3017520"/>
                <a:gd name="connsiteY34" fmla="*/ 17833 h 3375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017520" h="3375654">
                  <a:moveTo>
                    <a:pt x="2224510" y="805365"/>
                  </a:moveTo>
                  <a:cubicBezTo>
                    <a:pt x="2020195" y="667333"/>
                    <a:pt x="1773890" y="586734"/>
                    <a:pt x="1508760" y="586734"/>
                  </a:cubicBezTo>
                  <a:cubicBezTo>
                    <a:pt x="801747" y="586734"/>
                    <a:pt x="228600" y="1159881"/>
                    <a:pt x="228600" y="1866894"/>
                  </a:cubicBezTo>
                  <a:cubicBezTo>
                    <a:pt x="228600" y="2573907"/>
                    <a:pt x="801747" y="3147054"/>
                    <a:pt x="1508760" y="3147054"/>
                  </a:cubicBezTo>
                  <a:cubicBezTo>
                    <a:pt x="2215773" y="3147054"/>
                    <a:pt x="2788920" y="2573907"/>
                    <a:pt x="2788920" y="1866894"/>
                  </a:cubicBezTo>
                  <a:cubicBezTo>
                    <a:pt x="2788920" y="1425011"/>
                    <a:pt x="2565035" y="1035419"/>
                    <a:pt x="2224510" y="805365"/>
                  </a:cubicBezTo>
                  <a:close/>
                  <a:moveTo>
                    <a:pt x="1673585" y="90139"/>
                  </a:moveTo>
                  <a:cubicBezTo>
                    <a:pt x="1722232" y="123004"/>
                    <a:pt x="1762546" y="167264"/>
                    <a:pt x="1790700" y="219090"/>
                  </a:cubicBezTo>
                  <a:lnTo>
                    <a:pt x="1819430" y="292111"/>
                  </a:lnTo>
                  <a:lnTo>
                    <a:pt x="1763751" y="281448"/>
                  </a:lnTo>
                  <a:cubicBezTo>
                    <a:pt x="1688832" y="270001"/>
                    <a:pt x="1612100" y="264064"/>
                    <a:pt x="1533982" y="264064"/>
                  </a:cubicBezTo>
                  <a:cubicBezTo>
                    <a:pt x="1429824" y="264064"/>
                    <a:pt x="1328131" y="274618"/>
                    <a:pt x="1229914" y="294717"/>
                  </a:cubicBezTo>
                  <a:lnTo>
                    <a:pt x="1110173" y="325505"/>
                  </a:lnTo>
                  <a:lnTo>
                    <a:pt x="1110757" y="319720"/>
                  </a:lnTo>
                  <a:cubicBezTo>
                    <a:pt x="1144862" y="153049"/>
                    <a:pt x="1292331" y="27673"/>
                    <a:pt x="1469085" y="27673"/>
                  </a:cubicBezTo>
                  <a:cubicBezTo>
                    <a:pt x="1544836" y="27673"/>
                    <a:pt x="1615209" y="50701"/>
                    <a:pt x="1673585" y="90139"/>
                  </a:cubicBezTo>
                  <a:close/>
                  <a:moveTo>
                    <a:pt x="2370911" y="17833"/>
                  </a:moveTo>
                  <a:lnTo>
                    <a:pt x="2958705" y="431628"/>
                  </a:lnTo>
                  <a:cubicBezTo>
                    <a:pt x="3002864" y="462714"/>
                    <a:pt x="3013460" y="523712"/>
                    <a:pt x="2982374" y="567870"/>
                  </a:cubicBezTo>
                  <a:lnTo>
                    <a:pt x="2963356" y="594886"/>
                  </a:lnTo>
                  <a:cubicBezTo>
                    <a:pt x="2932269" y="639044"/>
                    <a:pt x="2871271" y="649641"/>
                    <a:pt x="2827113" y="618554"/>
                  </a:cubicBezTo>
                  <a:lnTo>
                    <a:pt x="2682757" y="516931"/>
                  </a:lnTo>
                  <a:lnTo>
                    <a:pt x="2519487" y="748855"/>
                  </a:lnTo>
                  <a:lnTo>
                    <a:pt x="2625571" y="852438"/>
                  </a:lnTo>
                  <a:cubicBezTo>
                    <a:pt x="2869096" y="1120374"/>
                    <a:pt x="3017520" y="1476301"/>
                    <a:pt x="3017520" y="1866894"/>
                  </a:cubicBezTo>
                  <a:cubicBezTo>
                    <a:pt x="3017520" y="2700159"/>
                    <a:pt x="2342025" y="3375654"/>
                    <a:pt x="1508760" y="3375654"/>
                  </a:cubicBezTo>
                  <a:cubicBezTo>
                    <a:pt x="675495" y="3375654"/>
                    <a:pt x="0" y="2700159"/>
                    <a:pt x="0" y="1866894"/>
                  </a:cubicBezTo>
                  <a:cubicBezTo>
                    <a:pt x="0" y="1033629"/>
                    <a:pt x="675495" y="358134"/>
                    <a:pt x="1508760" y="358134"/>
                  </a:cubicBezTo>
                  <a:cubicBezTo>
                    <a:pt x="1743116" y="358134"/>
                    <a:pt x="1964991" y="411567"/>
                    <a:pt x="2162870" y="506914"/>
                  </a:cubicBezTo>
                  <a:lnTo>
                    <a:pt x="2179759" y="516622"/>
                  </a:lnTo>
                  <a:lnTo>
                    <a:pt x="2346290" y="280065"/>
                  </a:lnTo>
                  <a:lnTo>
                    <a:pt x="2239319" y="204760"/>
                  </a:lnTo>
                  <a:cubicBezTo>
                    <a:pt x="2195161" y="173673"/>
                    <a:pt x="2184564" y="112675"/>
                    <a:pt x="2215650" y="68517"/>
                  </a:cubicBezTo>
                  <a:lnTo>
                    <a:pt x="2234669" y="41502"/>
                  </a:lnTo>
                  <a:cubicBezTo>
                    <a:pt x="2265755" y="-2657"/>
                    <a:pt x="2326753" y="-13253"/>
                    <a:pt x="2370911" y="17833"/>
                  </a:cubicBezTo>
                  <a:close/>
                </a:path>
              </a:pathLst>
            </a:custGeom>
            <a:solidFill>
              <a:schemeClr val="bg1">
                <a:lumMod val="75000"/>
              </a:schemeClr>
            </a:solidFill>
            <a:ln w="6350">
              <a:solidFill>
                <a:schemeClr val="tx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2">
            <a:extLst>
              <a:ext uri="{FF2B5EF4-FFF2-40B4-BE49-F238E27FC236}">
                <a16:creationId xmlns:a16="http://schemas.microsoft.com/office/drawing/2014/main" id="{394F0315-CA81-497E-AE92-82BFA9323587}"/>
              </a:ext>
            </a:extLst>
          </p:cNvPr>
          <p:cNvGrpSpPr/>
          <p:nvPr/>
        </p:nvGrpSpPr>
        <p:grpSpPr>
          <a:xfrm>
            <a:off x="4844399" y="2964717"/>
            <a:ext cx="2546745" cy="2545656"/>
            <a:chOff x="3931919" y="1837944"/>
            <a:chExt cx="2546745" cy="2545656"/>
          </a:xfrm>
        </p:grpSpPr>
        <p:sp>
          <p:nvSpPr>
            <p:cNvPr id="11" name="Partial Circle 10">
              <a:extLst>
                <a:ext uri="{FF2B5EF4-FFF2-40B4-BE49-F238E27FC236}">
                  <a16:creationId xmlns:a16="http://schemas.microsoft.com/office/drawing/2014/main" id="{C644303D-A28D-4D54-B83E-182F117A3164}"/>
                </a:ext>
              </a:extLst>
            </p:cNvPr>
            <p:cNvSpPr>
              <a:spLocks/>
            </p:cNvSpPr>
            <p:nvPr/>
          </p:nvSpPr>
          <p:spPr>
            <a:xfrm rot="16751647" flipV="1">
              <a:off x="3931920" y="1837944"/>
              <a:ext cx="2543962" cy="2543964"/>
            </a:xfrm>
            <a:prstGeom prst="pie">
              <a:avLst>
                <a:gd name="adj1" fmla="val 21544950"/>
                <a:gd name="adj2" fmla="val 7821471"/>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Partial Circle 7">
              <a:extLst>
                <a:ext uri="{FF2B5EF4-FFF2-40B4-BE49-F238E27FC236}">
                  <a16:creationId xmlns:a16="http://schemas.microsoft.com/office/drawing/2014/main" id="{0C47CF95-C117-4A27-B998-A45B55AAAF05}"/>
                </a:ext>
              </a:extLst>
            </p:cNvPr>
            <p:cNvSpPr>
              <a:spLocks/>
            </p:cNvSpPr>
            <p:nvPr/>
          </p:nvSpPr>
          <p:spPr>
            <a:xfrm rot="11324326" flipV="1">
              <a:off x="3934700" y="1839638"/>
              <a:ext cx="2543964" cy="2543962"/>
            </a:xfrm>
            <a:prstGeom prst="pie">
              <a:avLst>
                <a:gd name="adj1" fmla="val 2339985"/>
                <a:gd name="adj2" fmla="val 9162471"/>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Partial Circle 8">
              <a:extLst>
                <a:ext uri="{FF2B5EF4-FFF2-40B4-BE49-F238E27FC236}">
                  <a16:creationId xmlns:a16="http://schemas.microsoft.com/office/drawing/2014/main" id="{8B21F05D-E855-492B-8223-64F4D762123A}"/>
                </a:ext>
              </a:extLst>
            </p:cNvPr>
            <p:cNvSpPr>
              <a:spLocks/>
            </p:cNvSpPr>
            <p:nvPr/>
          </p:nvSpPr>
          <p:spPr>
            <a:xfrm rot="5760000" flipV="1">
              <a:off x="3931920" y="1839637"/>
              <a:ext cx="2543962" cy="2543964"/>
            </a:xfrm>
            <a:prstGeom prst="pie">
              <a:avLst>
                <a:gd name="adj1" fmla="val 3483806"/>
                <a:gd name="adj2" fmla="val 7018474"/>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Partial Circle 9">
              <a:extLst>
                <a:ext uri="{FF2B5EF4-FFF2-40B4-BE49-F238E27FC236}">
                  <a16:creationId xmlns:a16="http://schemas.microsoft.com/office/drawing/2014/main" id="{6CFC8044-02FC-4EFA-ADA6-4C6F5F1FA3F7}"/>
                </a:ext>
              </a:extLst>
            </p:cNvPr>
            <p:cNvSpPr>
              <a:spLocks/>
            </p:cNvSpPr>
            <p:nvPr/>
          </p:nvSpPr>
          <p:spPr>
            <a:xfrm rot="600000" flipV="1">
              <a:off x="3931920" y="1837944"/>
              <a:ext cx="2543964" cy="2543962"/>
            </a:xfrm>
            <a:prstGeom prst="pie">
              <a:avLst>
                <a:gd name="adj1" fmla="val 1608185"/>
                <a:gd name="adj2" fmla="val 5990214"/>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Oval 11">
              <a:extLst>
                <a:ext uri="{FF2B5EF4-FFF2-40B4-BE49-F238E27FC236}">
                  <a16:creationId xmlns:a16="http://schemas.microsoft.com/office/drawing/2014/main" id="{271B4F5D-C952-437F-A4F6-DE1F689D6DB4}"/>
                </a:ext>
              </a:extLst>
            </p:cNvPr>
            <p:cNvSpPr>
              <a:spLocks noChangeAspect="1"/>
            </p:cNvSpPr>
            <p:nvPr/>
          </p:nvSpPr>
          <p:spPr>
            <a:xfrm>
              <a:off x="4817760" y="2744165"/>
              <a:ext cx="731520" cy="731520"/>
            </a:xfrm>
            <a:prstGeom prst="ellipse">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dirty="0">
                <a:solidFill>
                  <a:srgbClr val="454545"/>
                </a:solidFill>
                <a:latin typeface="Candara" panose="020E0502030303020204" pitchFamily="34" charset="0"/>
              </a:rPr>
              <a:t>Your Subtitle</a:t>
            </a:r>
          </a:p>
        </p:txBody>
      </p:sp>
      <p:sp>
        <p:nvSpPr>
          <p:cNvPr id="27" name="TextBox 26">
            <a:extLst>
              <a:ext uri="{FF2B5EF4-FFF2-40B4-BE49-F238E27FC236}">
                <a16:creationId xmlns:a16="http://schemas.microsoft.com/office/drawing/2014/main" id="{8238CE99-2707-47BA-9673-0CA0344C4A8B}"/>
              </a:ext>
            </a:extLst>
          </p:cNvPr>
          <p:cNvSpPr txBox="1"/>
          <p:nvPr/>
        </p:nvSpPr>
        <p:spPr>
          <a:xfrm>
            <a:off x="8128422" y="1855535"/>
            <a:ext cx="3566160" cy="1769715"/>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4C28A164-985B-4B95-ABC2-E9C323153EB8}"/>
              </a:ext>
            </a:extLst>
          </p:cNvPr>
          <p:cNvSpPr txBox="1"/>
          <p:nvPr/>
        </p:nvSpPr>
        <p:spPr>
          <a:xfrm>
            <a:off x="8128422" y="4609603"/>
            <a:ext cx="3566160" cy="1769715"/>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39E8ECA3-FFB9-44CC-882F-CD151C3C3EB0}"/>
              </a:ext>
            </a:extLst>
          </p:cNvPr>
          <p:cNvSpPr txBox="1"/>
          <p:nvPr/>
        </p:nvSpPr>
        <p:spPr>
          <a:xfrm>
            <a:off x="6272915" y="3337707"/>
            <a:ext cx="64008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19%</a:t>
            </a:r>
            <a:endParaRPr lang="en-US" sz="2000" dirty="0">
              <a:solidFill>
                <a:schemeClr val="bg1"/>
              </a:solidFill>
            </a:endParaRPr>
          </a:p>
        </p:txBody>
      </p:sp>
      <p:sp>
        <p:nvSpPr>
          <p:cNvPr id="30" name="TextBox 29">
            <a:extLst>
              <a:ext uri="{FF2B5EF4-FFF2-40B4-BE49-F238E27FC236}">
                <a16:creationId xmlns:a16="http://schemas.microsoft.com/office/drawing/2014/main" id="{5F32373B-6F70-479C-B3CE-072E5FD4E6A3}"/>
              </a:ext>
            </a:extLst>
          </p:cNvPr>
          <p:cNvSpPr txBox="1"/>
          <p:nvPr/>
        </p:nvSpPr>
        <p:spPr>
          <a:xfrm>
            <a:off x="6664094" y="4209493"/>
            <a:ext cx="64008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14%</a:t>
            </a:r>
            <a:endParaRPr lang="en-US" sz="2000" dirty="0">
              <a:solidFill>
                <a:schemeClr val="bg1"/>
              </a:solidFill>
            </a:endParaRPr>
          </a:p>
        </p:txBody>
      </p:sp>
      <p:sp>
        <p:nvSpPr>
          <p:cNvPr id="31" name="TextBox 30">
            <a:extLst>
              <a:ext uri="{FF2B5EF4-FFF2-40B4-BE49-F238E27FC236}">
                <a16:creationId xmlns:a16="http://schemas.microsoft.com/office/drawing/2014/main" id="{664ED28F-DDFD-4FBF-A8B6-730CC57C422A}"/>
              </a:ext>
            </a:extLst>
          </p:cNvPr>
          <p:cNvSpPr txBox="1"/>
          <p:nvPr/>
        </p:nvSpPr>
        <p:spPr>
          <a:xfrm>
            <a:off x="5775960" y="4836269"/>
            <a:ext cx="64008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35%</a:t>
            </a:r>
            <a:endParaRPr lang="en-US" sz="2000" dirty="0">
              <a:solidFill>
                <a:schemeClr val="bg1"/>
              </a:solidFill>
            </a:endParaRPr>
          </a:p>
        </p:txBody>
      </p:sp>
      <p:sp>
        <p:nvSpPr>
          <p:cNvPr id="32" name="TextBox 31">
            <a:extLst>
              <a:ext uri="{FF2B5EF4-FFF2-40B4-BE49-F238E27FC236}">
                <a16:creationId xmlns:a16="http://schemas.microsoft.com/office/drawing/2014/main" id="{76B1F85D-347F-42B1-8D1A-3891E73276C9}"/>
              </a:ext>
            </a:extLst>
          </p:cNvPr>
          <p:cNvSpPr txBox="1"/>
          <p:nvPr/>
        </p:nvSpPr>
        <p:spPr>
          <a:xfrm>
            <a:off x="5084929" y="3644636"/>
            <a:ext cx="64008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32%</a:t>
            </a:r>
            <a:endParaRPr lang="en-US" sz="2000" dirty="0">
              <a:solidFill>
                <a:schemeClr val="bg1"/>
              </a:solidFill>
            </a:endParaRPr>
          </a:p>
        </p:txBody>
      </p:sp>
      <p:sp>
        <p:nvSpPr>
          <p:cNvPr id="33" name="TextBox 32">
            <a:extLst>
              <a:ext uri="{FF2B5EF4-FFF2-40B4-BE49-F238E27FC236}">
                <a16:creationId xmlns:a16="http://schemas.microsoft.com/office/drawing/2014/main" id="{0E9E0096-3922-44B7-B49A-DA713EF88099}"/>
              </a:ext>
            </a:extLst>
          </p:cNvPr>
          <p:cNvSpPr txBox="1"/>
          <p:nvPr/>
        </p:nvSpPr>
        <p:spPr>
          <a:xfrm>
            <a:off x="646332" y="1855535"/>
            <a:ext cx="3566160" cy="1769715"/>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0C6B4C5B-9627-4655-BB73-27248293CDFC}"/>
              </a:ext>
            </a:extLst>
          </p:cNvPr>
          <p:cNvSpPr txBox="1"/>
          <p:nvPr/>
        </p:nvSpPr>
        <p:spPr>
          <a:xfrm>
            <a:off x="646332" y="4609603"/>
            <a:ext cx="3566160" cy="1769715"/>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35" name="Freeform 101">
            <a:extLst>
              <a:ext uri="{FF2B5EF4-FFF2-40B4-BE49-F238E27FC236}">
                <a16:creationId xmlns:a16="http://schemas.microsoft.com/office/drawing/2014/main" id="{E147158E-2133-4ED8-85B3-B32310BA741B}"/>
              </a:ext>
            </a:extLst>
          </p:cNvPr>
          <p:cNvSpPr>
            <a:spLocks noChangeAspect="1" noEditPoints="1"/>
          </p:cNvSpPr>
          <p:nvPr/>
        </p:nvSpPr>
        <p:spPr bwMode="auto">
          <a:xfrm>
            <a:off x="5867656" y="4046800"/>
            <a:ext cx="395343"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B3B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21" name="Picture 20">
            <a:hlinkClick r:id="rId2"/>
            <a:extLst>
              <a:ext uri="{FF2B5EF4-FFF2-40B4-BE49-F238E27FC236}">
                <a16:creationId xmlns:a16="http://schemas.microsoft.com/office/drawing/2014/main" id="{613ECEEA-6805-4489-B611-6850475234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08080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1" presetClass="entr" presetSubtype="1"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heel(1)">
                                      <p:cBhvr>
                                        <p:cTn id="11" dur="2000"/>
                                        <p:tgtEl>
                                          <p:spTgt spid="26"/>
                                        </p:tgtEl>
                                      </p:cBhvr>
                                    </p:animEffect>
                                  </p:childTnLst>
                                </p:cTn>
                              </p:par>
                              <p:par>
                                <p:cTn id="12" presetID="21" presetClass="entr" presetSubtype="1" fill="hold"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heel(1)">
                                      <p:cBhvr>
                                        <p:cTn id="14" dur="2000"/>
                                        <p:tgtEl>
                                          <p:spTgt spid="3"/>
                                        </p:tgtEl>
                                      </p:cBhvr>
                                    </p:animEffect>
                                  </p:childTnLst>
                                </p:cTn>
                              </p:par>
                              <p:par>
                                <p:cTn id="15" presetID="21" presetClass="entr" presetSubtype="1" fill="hold" grpId="0" nodeType="with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wheel(1)">
                                      <p:cBhvr>
                                        <p:cTn id="17" dur="2000"/>
                                        <p:tgtEl>
                                          <p:spTgt spid="35"/>
                                        </p:tgtEl>
                                      </p:cBhvr>
                                    </p:animEffect>
                                  </p:childTnLst>
                                </p:cTn>
                              </p:par>
                            </p:childTnLst>
                          </p:cTn>
                        </p:par>
                        <p:par>
                          <p:cTn id="18" fill="hold">
                            <p:stCondLst>
                              <p:cond delay="3000"/>
                            </p:stCondLst>
                            <p:childTnLst>
                              <p:par>
                                <p:cTn id="19" presetID="42" presetClass="entr" presetSubtype="0" fill="hold" grpId="0"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fade">
                                      <p:cBhvr>
                                        <p:cTn id="21" dur="1000"/>
                                        <p:tgtEl>
                                          <p:spTgt spid="29"/>
                                        </p:tgtEl>
                                      </p:cBhvr>
                                    </p:animEffect>
                                    <p:anim calcmode="lin" valueType="num">
                                      <p:cBhvr>
                                        <p:cTn id="22" dur="1000" fill="hold"/>
                                        <p:tgtEl>
                                          <p:spTgt spid="29"/>
                                        </p:tgtEl>
                                        <p:attrNameLst>
                                          <p:attrName>ppt_x</p:attrName>
                                        </p:attrNameLst>
                                      </p:cBhvr>
                                      <p:tavLst>
                                        <p:tav tm="0">
                                          <p:val>
                                            <p:strVal val="#ppt_x"/>
                                          </p:val>
                                        </p:tav>
                                        <p:tav tm="100000">
                                          <p:val>
                                            <p:strVal val="#ppt_x"/>
                                          </p:val>
                                        </p:tav>
                                      </p:tavLst>
                                    </p:anim>
                                    <p:anim calcmode="lin" valueType="num">
                                      <p:cBhvr>
                                        <p:cTn id="23" dur="1000" fill="hold"/>
                                        <p:tgtEl>
                                          <p:spTgt spid="29"/>
                                        </p:tgtEl>
                                        <p:attrNameLst>
                                          <p:attrName>ppt_y</p:attrName>
                                        </p:attrNameLst>
                                      </p:cBhvr>
                                      <p:tavLst>
                                        <p:tav tm="0">
                                          <p:val>
                                            <p:strVal val="#ppt_y+.1"/>
                                          </p:val>
                                        </p:tav>
                                        <p:tav tm="100000">
                                          <p:val>
                                            <p:strVal val="#ppt_y"/>
                                          </p:val>
                                        </p:tav>
                                      </p:tavLst>
                                    </p:anim>
                                  </p:childTnLst>
                                </p:cTn>
                              </p:par>
                            </p:childTnLst>
                          </p:cTn>
                        </p:par>
                        <p:par>
                          <p:cTn id="24" fill="hold">
                            <p:stCondLst>
                              <p:cond delay="4000"/>
                            </p:stCondLst>
                            <p:childTnLst>
                              <p:par>
                                <p:cTn id="25" presetID="53" presetClass="entr" presetSubtype="528" fill="hold" grpId="0" nodeType="afterEffect">
                                  <p:stCondLst>
                                    <p:cond delay="0"/>
                                  </p:stCondLst>
                                  <p:childTnLst>
                                    <p:set>
                                      <p:cBhvr>
                                        <p:cTn id="26" dur="1" fill="hold">
                                          <p:stCondLst>
                                            <p:cond delay="0"/>
                                          </p:stCondLst>
                                        </p:cTn>
                                        <p:tgtEl>
                                          <p:spTgt spid="27"/>
                                        </p:tgtEl>
                                        <p:attrNameLst>
                                          <p:attrName>style.visibility</p:attrName>
                                        </p:attrNameLst>
                                      </p:cBhvr>
                                      <p:to>
                                        <p:strVal val="visible"/>
                                      </p:to>
                                    </p:set>
                                    <p:anim calcmode="lin" valueType="num">
                                      <p:cBhvr>
                                        <p:cTn id="27" dur="1000" fill="hold"/>
                                        <p:tgtEl>
                                          <p:spTgt spid="27"/>
                                        </p:tgtEl>
                                        <p:attrNameLst>
                                          <p:attrName>ppt_w</p:attrName>
                                        </p:attrNameLst>
                                      </p:cBhvr>
                                      <p:tavLst>
                                        <p:tav tm="0">
                                          <p:val>
                                            <p:fltVal val="0"/>
                                          </p:val>
                                        </p:tav>
                                        <p:tav tm="100000">
                                          <p:val>
                                            <p:strVal val="#ppt_w"/>
                                          </p:val>
                                        </p:tav>
                                      </p:tavLst>
                                    </p:anim>
                                    <p:anim calcmode="lin" valueType="num">
                                      <p:cBhvr>
                                        <p:cTn id="28" dur="1000" fill="hold"/>
                                        <p:tgtEl>
                                          <p:spTgt spid="27"/>
                                        </p:tgtEl>
                                        <p:attrNameLst>
                                          <p:attrName>ppt_h</p:attrName>
                                        </p:attrNameLst>
                                      </p:cBhvr>
                                      <p:tavLst>
                                        <p:tav tm="0">
                                          <p:val>
                                            <p:fltVal val="0"/>
                                          </p:val>
                                        </p:tav>
                                        <p:tav tm="100000">
                                          <p:val>
                                            <p:strVal val="#ppt_h"/>
                                          </p:val>
                                        </p:tav>
                                      </p:tavLst>
                                    </p:anim>
                                    <p:animEffect transition="in" filter="fade">
                                      <p:cBhvr>
                                        <p:cTn id="29" dur="1000"/>
                                        <p:tgtEl>
                                          <p:spTgt spid="27"/>
                                        </p:tgtEl>
                                      </p:cBhvr>
                                    </p:animEffect>
                                    <p:anim calcmode="lin" valueType="num">
                                      <p:cBhvr>
                                        <p:cTn id="30" dur="1000" fill="hold"/>
                                        <p:tgtEl>
                                          <p:spTgt spid="27"/>
                                        </p:tgtEl>
                                        <p:attrNameLst>
                                          <p:attrName>ppt_x</p:attrName>
                                        </p:attrNameLst>
                                      </p:cBhvr>
                                      <p:tavLst>
                                        <p:tav tm="0">
                                          <p:val>
                                            <p:fltVal val="0.5"/>
                                          </p:val>
                                        </p:tav>
                                        <p:tav tm="100000">
                                          <p:val>
                                            <p:strVal val="#ppt_x"/>
                                          </p:val>
                                        </p:tav>
                                      </p:tavLst>
                                    </p:anim>
                                    <p:anim calcmode="lin" valueType="num">
                                      <p:cBhvr>
                                        <p:cTn id="31" dur="1000" fill="hold"/>
                                        <p:tgtEl>
                                          <p:spTgt spid="27"/>
                                        </p:tgtEl>
                                        <p:attrNameLst>
                                          <p:attrName>ppt_y</p:attrName>
                                        </p:attrNameLst>
                                      </p:cBhvr>
                                      <p:tavLst>
                                        <p:tav tm="0">
                                          <p:val>
                                            <p:fltVal val="0.5"/>
                                          </p:val>
                                        </p:tav>
                                        <p:tav tm="100000">
                                          <p:val>
                                            <p:strVal val="#ppt_y"/>
                                          </p:val>
                                        </p:tav>
                                      </p:tavLst>
                                    </p:anim>
                                  </p:childTnLst>
                                </p:cTn>
                              </p:par>
                            </p:childTnLst>
                          </p:cTn>
                        </p:par>
                        <p:par>
                          <p:cTn id="32" fill="hold">
                            <p:stCondLst>
                              <p:cond delay="5000"/>
                            </p:stCondLst>
                            <p:childTnLst>
                              <p:par>
                                <p:cTn id="33" presetID="42" presetClass="entr" presetSubtype="0" fill="hold" grpId="0" nodeType="after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1000"/>
                                        <p:tgtEl>
                                          <p:spTgt spid="30"/>
                                        </p:tgtEl>
                                      </p:cBhvr>
                                    </p:animEffect>
                                    <p:anim calcmode="lin" valueType="num">
                                      <p:cBhvr>
                                        <p:cTn id="36" dur="1000" fill="hold"/>
                                        <p:tgtEl>
                                          <p:spTgt spid="30"/>
                                        </p:tgtEl>
                                        <p:attrNameLst>
                                          <p:attrName>ppt_x</p:attrName>
                                        </p:attrNameLst>
                                      </p:cBhvr>
                                      <p:tavLst>
                                        <p:tav tm="0">
                                          <p:val>
                                            <p:strVal val="#ppt_x"/>
                                          </p:val>
                                        </p:tav>
                                        <p:tav tm="100000">
                                          <p:val>
                                            <p:strVal val="#ppt_x"/>
                                          </p:val>
                                        </p:tav>
                                      </p:tavLst>
                                    </p:anim>
                                    <p:anim calcmode="lin" valueType="num">
                                      <p:cBhvr>
                                        <p:cTn id="37" dur="1000" fill="hold"/>
                                        <p:tgtEl>
                                          <p:spTgt spid="30"/>
                                        </p:tgtEl>
                                        <p:attrNameLst>
                                          <p:attrName>ppt_y</p:attrName>
                                        </p:attrNameLst>
                                      </p:cBhvr>
                                      <p:tavLst>
                                        <p:tav tm="0">
                                          <p:val>
                                            <p:strVal val="#ppt_y+.1"/>
                                          </p:val>
                                        </p:tav>
                                        <p:tav tm="100000">
                                          <p:val>
                                            <p:strVal val="#ppt_y"/>
                                          </p:val>
                                        </p:tav>
                                      </p:tavLst>
                                    </p:anim>
                                  </p:childTnLst>
                                </p:cTn>
                              </p:par>
                            </p:childTnLst>
                          </p:cTn>
                        </p:par>
                        <p:par>
                          <p:cTn id="38" fill="hold">
                            <p:stCondLst>
                              <p:cond delay="6000"/>
                            </p:stCondLst>
                            <p:childTnLst>
                              <p:par>
                                <p:cTn id="39" presetID="53" presetClass="entr" presetSubtype="528" fill="hold" grpId="0" nodeType="afterEffect">
                                  <p:stCondLst>
                                    <p:cond delay="0"/>
                                  </p:stCondLst>
                                  <p:childTnLst>
                                    <p:set>
                                      <p:cBhvr>
                                        <p:cTn id="40" dur="1" fill="hold">
                                          <p:stCondLst>
                                            <p:cond delay="0"/>
                                          </p:stCondLst>
                                        </p:cTn>
                                        <p:tgtEl>
                                          <p:spTgt spid="28"/>
                                        </p:tgtEl>
                                        <p:attrNameLst>
                                          <p:attrName>style.visibility</p:attrName>
                                        </p:attrNameLst>
                                      </p:cBhvr>
                                      <p:to>
                                        <p:strVal val="visible"/>
                                      </p:to>
                                    </p:set>
                                    <p:anim calcmode="lin" valueType="num">
                                      <p:cBhvr>
                                        <p:cTn id="41" dur="1000" fill="hold"/>
                                        <p:tgtEl>
                                          <p:spTgt spid="28"/>
                                        </p:tgtEl>
                                        <p:attrNameLst>
                                          <p:attrName>ppt_w</p:attrName>
                                        </p:attrNameLst>
                                      </p:cBhvr>
                                      <p:tavLst>
                                        <p:tav tm="0">
                                          <p:val>
                                            <p:fltVal val="0"/>
                                          </p:val>
                                        </p:tav>
                                        <p:tav tm="100000">
                                          <p:val>
                                            <p:strVal val="#ppt_w"/>
                                          </p:val>
                                        </p:tav>
                                      </p:tavLst>
                                    </p:anim>
                                    <p:anim calcmode="lin" valueType="num">
                                      <p:cBhvr>
                                        <p:cTn id="42" dur="1000" fill="hold"/>
                                        <p:tgtEl>
                                          <p:spTgt spid="28"/>
                                        </p:tgtEl>
                                        <p:attrNameLst>
                                          <p:attrName>ppt_h</p:attrName>
                                        </p:attrNameLst>
                                      </p:cBhvr>
                                      <p:tavLst>
                                        <p:tav tm="0">
                                          <p:val>
                                            <p:fltVal val="0"/>
                                          </p:val>
                                        </p:tav>
                                        <p:tav tm="100000">
                                          <p:val>
                                            <p:strVal val="#ppt_h"/>
                                          </p:val>
                                        </p:tav>
                                      </p:tavLst>
                                    </p:anim>
                                    <p:animEffect transition="in" filter="fade">
                                      <p:cBhvr>
                                        <p:cTn id="43" dur="1000"/>
                                        <p:tgtEl>
                                          <p:spTgt spid="28"/>
                                        </p:tgtEl>
                                      </p:cBhvr>
                                    </p:animEffect>
                                    <p:anim calcmode="lin" valueType="num">
                                      <p:cBhvr>
                                        <p:cTn id="44" dur="1000" fill="hold"/>
                                        <p:tgtEl>
                                          <p:spTgt spid="28"/>
                                        </p:tgtEl>
                                        <p:attrNameLst>
                                          <p:attrName>ppt_x</p:attrName>
                                        </p:attrNameLst>
                                      </p:cBhvr>
                                      <p:tavLst>
                                        <p:tav tm="0">
                                          <p:val>
                                            <p:fltVal val="0.5"/>
                                          </p:val>
                                        </p:tav>
                                        <p:tav tm="100000">
                                          <p:val>
                                            <p:strVal val="#ppt_x"/>
                                          </p:val>
                                        </p:tav>
                                      </p:tavLst>
                                    </p:anim>
                                    <p:anim calcmode="lin" valueType="num">
                                      <p:cBhvr>
                                        <p:cTn id="45" dur="1000" fill="hold"/>
                                        <p:tgtEl>
                                          <p:spTgt spid="28"/>
                                        </p:tgtEl>
                                        <p:attrNameLst>
                                          <p:attrName>ppt_y</p:attrName>
                                        </p:attrNameLst>
                                      </p:cBhvr>
                                      <p:tavLst>
                                        <p:tav tm="0">
                                          <p:val>
                                            <p:fltVal val="0.5"/>
                                          </p:val>
                                        </p:tav>
                                        <p:tav tm="100000">
                                          <p:val>
                                            <p:strVal val="#ppt_y"/>
                                          </p:val>
                                        </p:tav>
                                      </p:tavLst>
                                    </p:anim>
                                  </p:childTnLst>
                                </p:cTn>
                              </p:par>
                            </p:childTnLst>
                          </p:cTn>
                        </p:par>
                        <p:par>
                          <p:cTn id="46" fill="hold">
                            <p:stCondLst>
                              <p:cond delay="7000"/>
                            </p:stCondLst>
                            <p:childTnLst>
                              <p:par>
                                <p:cTn id="47" presetID="42" presetClass="entr" presetSubtype="0" fill="hold" grpId="0" nodeType="after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fade">
                                      <p:cBhvr>
                                        <p:cTn id="49" dur="1000"/>
                                        <p:tgtEl>
                                          <p:spTgt spid="31"/>
                                        </p:tgtEl>
                                      </p:cBhvr>
                                    </p:animEffect>
                                    <p:anim calcmode="lin" valueType="num">
                                      <p:cBhvr>
                                        <p:cTn id="50" dur="1000" fill="hold"/>
                                        <p:tgtEl>
                                          <p:spTgt spid="31"/>
                                        </p:tgtEl>
                                        <p:attrNameLst>
                                          <p:attrName>ppt_x</p:attrName>
                                        </p:attrNameLst>
                                      </p:cBhvr>
                                      <p:tavLst>
                                        <p:tav tm="0">
                                          <p:val>
                                            <p:strVal val="#ppt_x"/>
                                          </p:val>
                                        </p:tav>
                                        <p:tav tm="100000">
                                          <p:val>
                                            <p:strVal val="#ppt_x"/>
                                          </p:val>
                                        </p:tav>
                                      </p:tavLst>
                                    </p:anim>
                                    <p:anim calcmode="lin" valueType="num">
                                      <p:cBhvr>
                                        <p:cTn id="51" dur="1000" fill="hold"/>
                                        <p:tgtEl>
                                          <p:spTgt spid="31"/>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53" presetClass="entr" presetSubtype="528" fill="hold" grpId="0" nodeType="afterEffect">
                                  <p:stCondLst>
                                    <p:cond delay="0"/>
                                  </p:stCondLst>
                                  <p:childTnLst>
                                    <p:set>
                                      <p:cBhvr>
                                        <p:cTn id="54" dur="1" fill="hold">
                                          <p:stCondLst>
                                            <p:cond delay="0"/>
                                          </p:stCondLst>
                                        </p:cTn>
                                        <p:tgtEl>
                                          <p:spTgt spid="34"/>
                                        </p:tgtEl>
                                        <p:attrNameLst>
                                          <p:attrName>style.visibility</p:attrName>
                                        </p:attrNameLst>
                                      </p:cBhvr>
                                      <p:to>
                                        <p:strVal val="visible"/>
                                      </p:to>
                                    </p:set>
                                    <p:anim calcmode="lin" valueType="num">
                                      <p:cBhvr>
                                        <p:cTn id="55" dur="1000" fill="hold"/>
                                        <p:tgtEl>
                                          <p:spTgt spid="34"/>
                                        </p:tgtEl>
                                        <p:attrNameLst>
                                          <p:attrName>ppt_w</p:attrName>
                                        </p:attrNameLst>
                                      </p:cBhvr>
                                      <p:tavLst>
                                        <p:tav tm="0">
                                          <p:val>
                                            <p:fltVal val="0"/>
                                          </p:val>
                                        </p:tav>
                                        <p:tav tm="100000">
                                          <p:val>
                                            <p:strVal val="#ppt_w"/>
                                          </p:val>
                                        </p:tav>
                                      </p:tavLst>
                                    </p:anim>
                                    <p:anim calcmode="lin" valueType="num">
                                      <p:cBhvr>
                                        <p:cTn id="56" dur="1000" fill="hold"/>
                                        <p:tgtEl>
                                          <p:spTgt spid="34"/>
                                        </p:tgtEl>
                                        <p:attrNameLst>
                                          <p:attrName>ppt_h</p:attrName>
                                        </p:attrNameLst>
                                      </p:cBhvr>
                                      <p:tavLst>
                                        <p:tav tm="0">
                                          <p:val>
                                            <p:fltVal val="0"/>
                                          </p:val>
                                        </p:tav>
                                        <p:tav tm="100000">
                                          <p:val>
                                            <p:strVal val="#ppt_h"/>
                                          </p:val>
                                        </p:tav>
                                      </p:tavLst>
                                    </p:anim>
                                    <p:animEffect transition="in" filter="fade">
                                      <p:cBhvr>
                                        <p:cTn id="57" dur="1000"/>
                                        <p:tgtEl>
                                          <p:spTgt spid="34"/>
                                        </p:tgtEl>
                                      </p:cBhvr>
                                    </p:animEffect>
                                    <p:anim calcmode="lin" valueType="num">
                                      <p:cBhvr>
                                        <p:cTn id="58" dur="1000" fill="hold"/>
                                        <p:tgtEl>
                                          <p:spTgt spid="34"/>
                                        </p:tgtEl>
                                        <p:attrNameLst>
                                          <p:attrName>ppt_x</p:attrName>
                                        </p:attrNameLst>
                                      </p:cBhvr>
                                      <p:tavLst>
                                        <p:tav tm="0">
                                          <p:val>
                                            <p:fltVal val="0.5"/>
                                          </p:val>
                                        </p:tav>
                                        <p:tav tm="100000">
                                          <p:val>
                                            <p:strVal val="#ppt_x"/>
                                          </p:val>
                                        </p:tav>
                                      </p:tavLst>
                                    </p:anim>
                                    <p:anim calcmode="lin" valueType="num">
                                      <p:cBhvr>
                                        <p:cTn id="59" dur="1000" fill="hold"/>
                                        <p:tgtEl>
                                          <p:spTgt spid="34"/>
                                        </p:tgtEl>
                                        <p:attrNameLst>
                                          <p:attrName>ppt_y</p:attrName>
                                        </p:attrNameLst>
                                      </p:cBhvr>
                                      <p:tavLst>
                                        <p:tav tm="0">
                                          <p:val>
                                            <p:fltVal val="0.5"/>
                                          </p:val>
                                        </p:tav>
                                        <p:tav tm="100000">
                                          <p:val>
                                            <p:strVal val="#ppt_y"/>
                                          </p:val>
                                        </p:tav>
                                      </p:tavLst>
                                    </p:anim>
                                  </p:childTnLst>
                                </p:cTn>
                              </p:par>
                            </p:childTnLst>
                          </p:cTn>
                        </p:par>
                        <p:par>
                          <p:cTn id="60" fill="hold">
                            <p:stCondLst>
                              <p:cond delay="9000"/>
                            </p:stCondLst>
                            <p:childTnLst>
                              <p:par>
                                <p:cTn id="61" presetID="42" presetClass="entr" presetSubtype="0" fill="hold" grpId="0" nodeType="afterEffect">
                                  <p:stCondLst>
                                    <p:cond delay="0"/>
                                  </p:stCondLst>
                                  <p:childTnLst>
                                    <p:set>
                                      <p:cBhvr>
                                        <p:cTn id="62" dur="1" fill="hold">
                                          <p:stCondLst>
                                            <p:cond delay="0"/>
                                          </p:stCondLst>
                                        </p:cTn>
                                        <p:tgtEl>
                                          <p:spTgt spid="32"/>
                                        </p:tgtEl>
                                        <p:attrNameLst>
                                          <p:attrName>style.visibility</p:attrName>
                                        </p:attrNameLst>
                                      </p:cBhvr>
                                      <p:to>
                                        <p:strVal val="visible"/>
                                      </p:to>
                                    </p:set>
                                    <p:animEffect transition="in" filter="fade">
                                      <p:cBhvr>
                                        <p:cTn id="63" dur="1000"/>
                                        <p:tgtEl>
                                          <p:spTgt spid="32"/>
                                        </p:tgtEl>
                                      </p:cBhvr>
                                    </p:animEffect>
                                    <p:anim calcmode="lin" valueType="num">
                                      <p:cBhvr>
                                        <p:cTn id="64" dur="1000" fill="hold"/>
                                        <p:tgtEl>
                                          <p:spTgt spid="32"/>
                                        </p:tgtEl>
                                        <p:attrNameLst>
                                          <p:attrName>ppt_x</p:attrName>
                                        </p:attrNameLst>
                                      </p:cBhvr>
                                      <p:tavLst>
                                        <p:tav tm="0">
                                          <p:val>
                                            <p:strVal val="#ppt_x"/>
                                          </p:val>
                                        </p:tav>
                                        <p:tav tm="100000">
                                          <p:val>
                                            <p:strVal val="#ppt_x"/>
                                          </p:val>
                                        </p:tav>
                                      </p:tavLst>
                                    </p:anim>
                                    <p:anim calcmode="lin" valueType="num">
                                      <p:cBhvr>
                                        <p:cTn id="65" dur="1000" fill="hold"/>
                                        <p:tgtEl>
                                          <p:spTgt spid="32"/>
                                        </p:tgtEl>
                                        <p:attrNameLst>
                                          <p:attrName>ppt_y</p:attrName>
                                        </p:attrNameLst>
                                      </p:cBhvr>
                                      <p:tavLst>
                                        <p:tav tm="0">
                                          <p:val>
                                            <p:strVal val="#ppt_y+.1"/>
                                          </p:val>
                                        </p:tav>
                                        <p:tav tm="100000">
                                          <p:val>
                                            <p:strVal val="#ppt_y"/>
                                          </p:val>
                                        </p:tav>
                                      </p:tavLst>
                                    </p:anim>
                                  </p:childTnLst>
                                </p:cTn>
                              </p:par>
                            </p:childTnLst>
                          </p:cTn>
                        </p:par>
                        <p:par>
                          <p:cTn id="66" fill="hold">
                            <p:stCondLst>
                              <p:cond delay="10000"/>
                            </p:stCondLst>
                            <p:childTnLst>
                              <p:par>
                                <p:cTn id="67" presetID="53" presetClass="entr" presetSubtype="528" fill="hold" grpId="0" nodeType="afterEffect">
                                  <p:stCondLst>
                                    <p:cond delay="0"/>
                                  </p:stCondLst>
                                  <p:childTnLst>
                                    <p:set>
                                      <p:cBhvr>
                                        <p:cTn id="68" dur="1" fill="hold">
                                          <p:stCondLst>
                                            <p:cond delay="0"/>
                                          </p:stCondLst>
                                        </p:cTn>
                                        <p:tgtEl>
                                          <p:spTgt spid="33"/>
                                        </p:tgtEl>
                                        <p:attrNameLst>
                                          <p:attrName>style.visibility</p:attrName>
                                        </p:attrNameLst>
                                      </p:cBhvr>
                                      <p:to>
                                        <p:strVal val="visible"/>
                                      </p:to>
                                    </p:set>
                                    <p:anim calcmode="lin" valueType="num">
                                      <p:cBhvr>
                                        <p:cTn id="69" dur="1000" fill="hold"/>
                                        <p:tgtEl>
                                          <p:spTgt spid="33"/>
                                        </p:tgtEl>
                                        <p:attrNameLst>
                                          <p:attrName>ppt_w</p:attrName>
                                        </p:attrNameLst>
                                      </p:cBhvr>
                                      <p:tavLst>
                                        <p:tav tm="0">
                                          <p:val>
                                            <p:fltVal val="0"/>
                                          </p:val>
                                        </p:tav>
                                        <p:tav tm="100000">
                                          <p:val>
                                            <p:strVal val="#ppt_w"/>
                                          </p:val>
                                        </p:tav>
                                      </p:tavLst>
                                    </p:anim>
                                    <p:anim calcmode="lin" valueType="num">
                                      <p:cBhvr>
                                        <p:cTn id="70" dur="1000" fill="hold"/>
                                        <p:tgtEl>
                                          <p:spTgt spid="33"/>
                                        </p:tgtEl>
                                        <p:attrNameLst>
                                          <p:attrName>ppt_h</p:attrName>
                                        </p:attrNameLst>
                                      </p:cBhvr>
                                      <p:tavLst>
                                        <p:tav tm="0">
                                          <p:val>
                                            <p:fltVal val="0"/>
                                          </p:val>
                                        </p:tav>
                                        <p:tav tm="100000">
                                          <p:val>
                                            <p:strVal val="#ppt_h"/>
                                          </p:val>
                                        </p:tav>
                                      </p:tavLst>
                                    </p:anim>
                                    <p:animEffect transition="in" filter="fade">
                                      <p:cBhvr>
                                        <p:cTn id="71" dur="1000"/>
                                        <p:tgtEl>
                                          <p:spTgt spid="33"/>
                                        </p:tgtEl>
                                      </p:cBhvr>
                                    </p:animEffect>
                                    <p:anim calcmode="lin" valueType="num">
                                      <p:cBhvr>
                                        <p:cTn id="72" dur="1000" fill="hold"/>
                                        <p:tgtEl>
                                          <p:spTgt spid="33"/>
                                        </p:tgtEl>
                                        <p:attrNameLst>
                                          <p:attrName>ppt_x</p:attrName>
                                        </p:attrNameLst>
                                      </p:cBhvr>
                                      <p:tavLst>
                                        <p:tav tm="0">
                                          <p:val>
                                            <p:fltVal val="0.5"/>
                                          </p:val>
                                        </p:tav>
                                        <p:tav tm="100000">
                                          <p:val>
                                            <p:strVal val="#ppt_x"/>
                                          </p:val>
                                        </p:tav>
                                      </p:tavLst>
                                    </p:anim>
                                    <p:anim calcmode="lin" valueType="num">
                                      <p:cBhvr>
                                        <p:cTn id="73" dur="1000" fill="hold"/>
                                        <p:tgtEl>
                                          <p:spTgt spid="3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7" grpId="0"/>
      <p:bldP spid="28" grpId="0"/>
      <p:bldP spid="29" grpId="0"/>
      <p:bldP spid="30" grpId="0"/>
      <p:bldP spid="31" grpId="0"/>
      <p:bldP spid="32" grpId="0"/>
      <p:bldP spid="33" grpId="0"/>
      <p:bldP spid="34" grpId="0"/>
      <p:bldP spid="3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1688</TotalTime>
  <Words>1452</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2019-11-14T20:59:18Z</dcterms:modified>
</cp:coreProperties>
</file>