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93295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C5204D13-3417-459B-B35E-2B7E7EE2782E}"/>
              </a:ext>
            </a:extLst>
          </p:cNvPr>
          <p:cNvSpPr>
            <a:spLocks noChangeAspect="1"/>
          </p:cNvSpPr>
          <p:nvPr/>
        </p:nvSpPr>
        <p:spPr>
          <a:xfrm>
            <a:off x="4267200" y="871146"/>
            <a:ext cx="1737360" cy="1737360"/>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B70CF62-38FD-4FAA-8541-58C937BEBD7A}"/>
              </a:ext>
            </a:extLst>
          </p:cNvPr>
          <p:cNvSpPr>
            <a:spLocks noChangeAspect="1"/>
          </p:cNvSpPr>
          <p:nvPr/>
        </p:nvSpPr>
        <p:spPr>
          <a:xfrm>
            <a:off x="4277947" y="2286000"/>
            <a:ext cx="1737360" cy="4051373"/>
          </a:xfrm>
          <a:custGeom>
            <a:avLst/>
            <a:gdLst>
              <a:gd name="connsiteX0" fmla="*/ 0 w 1737360"/>
              <a:gd name="connsiteY0" fmla="*/ 0 h 4051374"/>
              <a:gd name="connsiteX1" fmla="*/ 34622 w 1737360"/>
              <a:gd name="connsiteY1" fmla="*/ 56989 h 4051374"/>
              <a:gd name="connsiteX2" fmla="*/ 868680 w 1737360"/>
              <a:gd name="connsiteY2" fmla="*/ 500454 h 4051374"/>
              <a:gd name="connsiteX3" fmla="*/ 1702739 w 1737360"/>
              <a:gd name="connsiteY3" fmla="*/ 56989 h 4051374"/>
              <a:gd name="connsiteX4" fmla="*/ 1737360 w 1737360"/>
              <a:gd name="connsiteY4" fmla="*/ 0 h 4051374"/>
              <a:gd name="connsiteX5" fmla="*/ 1737360 w 1737360"/>
              <a:gd name="connsiteY5" fmla="*/ 4010007 h 4051374"/>
              <a:gd name="connsiteX6" fmla="*/ 1695993 w 1737360"/>
              <a:gd name="connsiteY6" fmla="*/ 4051374 h 4051374"/>
              <a:gd name="connsiteX7" fmla="*/ 41367 w 1737360"/>
              <a:gd name="connsiteY7" fmla="*/ 4051374 h 4051374"/>
              <a:gd name="connsiteX8" fmla="*/ 0 w 1737360"/>
              <a:gd name="connsiteY8" fmla="*/ 4010007 h 4051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7360" h="4051374">
                <a:moveTo>
                  <a:pt x="0" y="0"/>
                </a:moveTo>
                <a:lnTo>
                  <a:pt x="34622" y="56989"/>
                </a:lnTo>
                <a:cubicBezTo>
                  <a:pt x="215379" y="324544"/>
                  <a:pt x="521487" y="500454"/>
                  <a:pt x="868680" y="500454"/>
                </a:cubicBezTo>
                <a:cubicBezTo>
                  <a:pt x="1215874" y="500454"/>
                  <a:pt x="1521982" y="324544"/>
                  <a:pt x="1702739" y="56989"/>
                </a:cubicBezTo>
                <a:lnTo>
                  <a:pt x="1737360" y="0"/>
                </a:lnTo>
                <a:lnTo>
                  <a:pt x="1737360" y="4010007"/>
                </a:lnTo>
                <a:cubicBezTo>
                  <a:pt x="1737360" y="4032853"/>
                  <a:pt x="1718839" y="4051374"/>
                  <a:pt x="1695993" y="4051374"/>
                </a:cubicBezTo>
                <a:lnTo>
                  <a:pt x="41367" y="4051374"/>
                </a:lnTo>
                <a:cubicBezTo>
                  <a:pt x="18521" y="4051374"/>
                  <a:pt x="0" y="4032853"/>
                  <a:pt x="0" y="4010007"/>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E312EB04-C5EC-4DCE-B9C8-F22B75EF5975}"/>
              </a:ext>
            </a:extLst>
          </p:cNvPr>
          <p:cNvGrpSpPr/>
          <p:nvPr/>
        </p:nvGrpSpPr>
        <p:grpSpPr>
          <a:xfrm>
            <a:off x="4277947" y="6120202"/>
            <a:ext cx="1737360" cy="217171"/>
            <a:chOff x="4277947" y="6120202"/>
            <a:chExt cx="1737360" cy="217171"/>
          </a:xfrm>
        </p:grpSpPr>
        <p:sp>
          <p:nvSpPr>
            <p:cNvPr id="29" name="Freeform: Shape 28">
              <a:extLst>
                <a:ext uri="{FF2B5EF4-FFF2-40B4-BE49-F238E27FC236}">
                  <a16:creationId xmlns:a16="http://schemas.microsoft.com/office/drawing/2014/main" id="{2A98913B-E0B3-47EE-81A3-67724BCB2BCF}"/>
                </a:ext>
              </a:extLst>
            </p:cNvPr>
            <p:cNvSpPr/>
            <p:nvPr/>
          </p:nvSpPr>
          <p:spPr>
            <a:xfrm>
              <a:off x="4277947" y="6120203"/>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87089 w 914400"/>
                <a:gd name="connsiteY3" fmla="*/ 457199 h 457199"/>
                <a:gd name="connsiteX4" fmla="*/ 0 w 914400"/>
                <a:gd name="connsiteY4" fmla="*/ 370111 h 4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199">
                  <a:moveTo>
                    <a:pt x="0" y="0"/>
                  </a:moveTo>
                  <a:lnTo>
                    <a:pt x="914400" y="0"/>
                  </a:lnTo>
                  <a:lnTo>
                    <a:pt x="914400" y="457199"/>
                  </a:lnTo>
                  <a:lnTo>
                    <a:pt x="87089" y="457199"/>
                  </a:lnTo>
                  <a:cubicBezTo>
                    <a:pt x="38992" y="457199"/>
                    <a:pt x="0" y="418207"/>
                    <a:pt x="0" y="370111"/>
                  </a:cubicBezTo>
                  <a:close/>
                </a:path>
              </a:pathLst>
            </a:custGeom>
            <a:solidFill>
              <a:srgbClr val="00B0F0">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D63EDEBC-B7C4-48F8-93E9-5E2F44816C5C}"/>
                </a:ext>
              </a:extLst>
            </p:cNvPr>
            <p:cNvSpPr/>
            <p:nvPr/>
          </p:nvSpPr>
          <p:spPr>
            <a:xfrm>
              <a:off x="4712287" y="6120203"/>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0 w 914400"/>
                <a:gd name="connsiteY3" fmla="*/ 457199 h 457199"/>
              </a:gdLst>
              <a:ahLst/>
              <a:cxnLst>
                <a:cxn ang="0">
                  <a:pos x="connsiteX0" y="connsiteY0"/>
                </a:cxn>
                <a:cxn ang="0">
                  <a:pos x="connsiteX1" y="connsiteY1"/>
                </a:cxn>
                <a:cxn ang="0">
                  <a:pos x="connsiteX2" y="connsiteY2"/>
                </a:cxn>
                <a:cxn ang="0">
                  <a:pos x="connsiteX3" y="connsiteY3"/>
                </a:cxn>
              </a:cxnLst>
              <a:rect l="l" t="t" r="r" b="b"/>
              <a:pathLst>
                <a:path w="914400" h="457199">
                  <a:moveTo>
                    <a:pt x="0" y="0"/>
                  </a:moveTo>
                  <a:lnTo>
                    <a:pt x="914400" y="0"/>
                  </a:lnTo>
                  <a:lnTo>
                    <a:pt x="914400" y="457199"/>
                  </a:lnTo>
                  <a:lnTo>
                    <a:pt x="0" y="457199"/>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F5B8DE23-7976-46F8-B7D2-6C0EE7EAEC6D}"/>
                </a:ext>
              </a:extLst>
            </p:cNvPr>
            <p:cNvSpPr/>
            <p:nvPr/>
          </p:nvSpPr>
          <p:spPr>
            <a:xfrm>
              <a:off x="5146627" y="6120202"/>
              <a:ext cx="434340" cy="217170"/>
            </a:xfrm>
            <a:custGeom>
              <a:avLst/>
              <a:gdLst>
                <a:gd name="connsiteX0" fmla="*/ 0 w 914400"/>
                <a:gd name="connsiteY0" fmla="*/ 0 h 457200"/>
                <a:gd name="connsiteX1" fmla="*/ 914400 w 914400"/>
                <a:gd name="connsiteY1" fmla="*/ 0 h 457200"/>
                <a:gd name="connsiteX2" fmla="*/ 914400 w 914400"/>
                <a:gd name="connsiteY2" fmla="*/ 457200 h 457200"/>
                <a:gd name="connsiteX3" fmla="*/ 0 w 9144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914400" h="457200">
                  <a:moveTo>
                    <a:pt x="0" y="0"/>
                  </a:moveTo>
                  <a:lnTo>
                    <a:pt x="914400" y="0"/>
                  </a:lnTo>
                  <a:lnTo>
                    <a:pt x="914400" y="457200"/>
                  </a:lnTo>
                  <a:lnTo>
                    <a:pt x="0" y="45720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8C5CF107-9583-4559-BEC6-F8CE8D2A70F6}"/>
                </a:ext>
              </a:extLst>
            </p:cNvPr>
            <p:cNvSpPr/>
            <p:nvPr/>
          </p:nvSpPr>
          <p:spPr>
            <a:xfrm>
              <a:off x="5580967" y="6120202"/>
              <a:ext cx="434340" cy="217170"/>
            </a:xfrm>
            <a:custGeom>
              <a:avLst/>
              <a:gdLst>
                <a:gd name="connsiteX0" fmla="*/ 0 w 914400"/>
                <a:gd name="connsiteY0" fmla="*/ 0 h 457200"/>
                <a:gd name="connsiteX1" fmla="*/ 914400 w 914400"/>
                <a:gd name="connsiteY1" fmla="*/ 0 h 457200"/>
                <a:gd name="connsiteX2" fmla="*/ 914400 w 914400"/>
                <a:gd name="connsiteY2" fmla="*/ 370112 h 457200"/>
                <a:gd name="connsiteX3" fmla="*/ 827311 w 914400"/>
                <a:gd name="connsiteY3" fmla="*/ 457200 h 457200"/>
                <a:gd name="connsiteX4" fmla="*/ 0 w 914400"/>
                <a:gd name="connsiteY4" fmla="*/ 457200 h 45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200">
                  <a:moveTo>
                    <a:pt x="0" y="0"/>
                  </a:moveTo>
                  <a:lnTo>
                    <a:pt x="914400" y="0"/>
                  </a:lnTo>
                  <a:lnTo>
                    <a:pt x="914400" y="370112"/>
                  </a:lnTo>
                  <a:cubicBezTo>
                    <a:pt x="914400" y="418208"/>
                    <a:pt x="875409" y="457200"/>
                    <a:pt x="827311" y="457200"/>
                  </a:cubicBezTo>
                  <a:lnTo>
                    <a:pt x="0" y="457200"/>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Oval 32">
            <a:extLst>
              <a:ext uri="{FF2B5EF4-FFF2-40B4-BE49-F238E27FC236}">
                <a16:creationId xmlns:a16="http://schemas.microsoft.com/office/drawing/2014/main" id="{0B9445AA-3B3D-459F-917A-338636F9F6D5}"/>
              </a:ext>
            </a:extLst>
          </p:cNvPr>
          <p:cNvSpPr>
            <a:spLocks noChangeAspect="1"/>
          </p:cNvSpPr>
          <p:nvPr/>
        </p:nvSpPr>
        <p:spPr>
          <a:xfrm>
            <a:off x="6181582" y="871146"/>
            <a:ext cx="1737360" cy="1737360"/>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6B2F459-FBB7-4814-AA8C-B1424B705E33}"/>
              </a:ext>
            </a:extLst>
          </p:cNvPr>
          <p:cNvSpPr>
            <a:spLocks noChangeAspect="1"/>
          </p:cNvSpPr>
          <p:nvPr/>
        </p:nvSpPr>
        <p:spPr>
          <a:xfrm>
            <a:off x="6192329" y="2286000"/>
            <a:ext cx="1737360" cy="4051373"/>
          </a:xfrm>
          <a:custGeom>
            <a:avLst/>
            <a:gdLst>
              <a:gd name="connsiteX0" fmla="*/ 0 w 1737360"/>
              <a:gd name="connsiteY0" fmla="*/ 0 h 4051374"/>
              <a:gd name="connsiteX1" fmla="*/ 34622 w 1737360"/>
              <a:gd name="connsiteY1" fmla="*/ 56989 h 4051374"/>
              <a:gd name="connsiteX2" fmla="*/ 868680 w 1737360"/>
              <a:gd name="connsiteY2" fmla="*/ 500454 h 4051374"/>
              <a:gd name="connsiteX3" fmla="*/ 1702739 w 1737360"/>
              <a:gd name="connsiteY3" fmla="*/ 56989 h 4051374"/>
              <a:gd name="connsiteX4" fmla="*/ 1737360 w 1737360"/>
              <a:gd name="connsiteY4" fmla="*/ 0 h 4051374"/>
              <a:gd name="connsiteX5" fmla="*/ 1737360 w 1737360"/>
              <a:gd name="connsiteY5" fmla="*/ 4010007 h 4051374"/>
              <a:gd name="connsiteX6" fmla="*/ 1695993 w 1737360"/>
              <a:gd name="connsiteY6" fmla="*/ 4051374 h 4051374"/>
              <a:gd name="connsiteX7" fmla="*/ 41367 w 1737360"/>
              <a:gd name="connsiteY7" fmla="*/ 4051374 h 4051374"/>
              <a:gd name="connsiteX8" fmla="*/ 0 w 1737360"/>
              <a:gd name="connsiteY8" fmla="*/ 4010007 h 4051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7360" h="4051374">
                <a:moveTo>
                  <a:pt x="0" y="0"/>
                </a:moveTo>
                <a:lnTo>
                  <a:pt x="34622" y="56989"/>
                </a:lnTo>
                <a:cubicBezTo>
                  <a:pt x="215379" y="324544"/>
                  <a:pt x="521487" y="500454"/>
                  <a:pt x="868680" y="500454"/>
                </a:cubicBezTo>
                <a:cubicBezTo>
                  <a:pt x="1215874" y="500454"/>
                  <a:pt x="1521982" y="324544"/>
                  <a:pt x="1702739" y="56989"/>
                </a:cubicBezTo>
                <a:lnTo>
                  <a:pt x="1737360" y="0"/>
                </a:lnTo>
                <a:lnTo>
                  <a:pt x="1737360" y="4010007"/>
                </a:lnTo>
                <a:cubicBezTo>
                  <a:pt x="1737360" y="4032853"/>
                  <a:pt x="1718839" y="4051374"/>
                  <a:pt x="1695993" y="4051374"/>
                </a:cubicBezTo>
                <a:lnTo>
                  <a:pt x="41367" y="4051374"/>
                </a:lnTo>
                <a:cubicBezTo>
                  <a:pt x="18521" y="4051374"/>
                  <a:pt x="0" y="4032853"/>
                  <a:pt x="0" y="4010007"/>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989A774-B4B7-4EA2-A02A-86192D416875}"/>
              </a:ext>
            </a:extLst>
          </p:cNvPr>
          <p:cNvGrpSpPr/>
          <p:nvPr/>
        </p:nvGrpSpPr>
        <p:grpSpPr>
          <a:xfrm>
            <a:off x="6192329" y="6120202"/>
            <a:ext cx="1737360" cy="217171"/>
            <a:chOff x="6192329" y="6120202"/>
            <a:chExt cx="1737360" cy="217171"/>
          </a:xfrm>
        </p:grpSpPr>
        <p:sp>
          <p:nvSpPr>
            <p:cNvPr id="36" name="Freeform: Shape 35">
              <a:extLst>
                <a:ext uri="{FF2B5EF4-FFF2-40B4-BE49-F238E27FC236}">
                  <a16:creationId xmlns:a16="http://schemas.microsoft.com/office/drawing/2014/main" id="{97D280D7-3540-4F5C-8819-D3FFC56999B5}"/>
                </a:ext>
              </a:extLst>
            </p:cNvPr>
            <p:cNvSpPr/>
            <p:nvPr/>
          </p:nvSpPr>
          <p:spPr>
            <a:xfrm>
              <a:off x="6192329" y="6120203"/>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87089 w 914400"/>
                <a:gd name="connsiteY3" fmla="*/ 457199 h 457199"/>
                <a:gd name="connsiteX4" fmla="*/ 0 w 914400"/>
                <a:gd name="connsiteY4" fmla="*/ 370111 h 4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199">
                  <a:moveTo>
                    <a:pt x="0" y="0"/>
                  </a:moveTo>
                  <a:lnTo>
                    <a:pt x="914400" y="0"/>
                  </a:lnTo>
                  <a:lnTo>
                    <a:pt x="914400" y="457199"/>
                  </a:lnTo>
                  <a:lnTo>
                    <a:pt x="87089" y="457199"/>
                  </a:lnTo>
                  <a:cubicBezTo>
                    <a:pt x="38992" y="457199"/>
                    <a:pt x="0" y="418207"/>
                    <a:pt x="0" y="370111"/>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3128CC86-CF88-4CA9-82B2-7605B01B72EB}"/>
                </a:ext>
              </a:extLst>
            </p:cNvPr>
            <p:cNvSpPr/>
            <p:nvPr/>
          </p:nvSpPr>
          <p:spPr>
            <a:xfrm>
              <a:off x="6626669" y="6120203"/>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0 w 914400"/>
                <a:gd name="connsiteY3" fmla="*/ 457199 h 457199"/>
              </a:gdLst>
              <a:ahLst/>
              <a:cxnLst>
                <a:cxn ang="0">
                  <a:pos x="connsiteX0" y="connsiteY0"/>
                </a:cxn>
                <a:cxn ang="0">
                  <a:pos x="connsiteX1" y="connsiteY1"/>
                </a:cxn>
                <a:cxn ang="0">
                  <a:pos x="connsiteX2" y="connsiteY2"/>
                </a:cxn>
                <a:cxn ang="0">
                  <a:pos x="connsiteX3" y="connsiteY3"/>
                </a:cxn>
              </a:cxnLst>
              <a:rect l="l" t="t" r="r" b="b"/>
              <a:pathLst>
                <a:path w="914400" h="457199">
                  <a:moveTo>
                    <a:pt x="0" y="0"/>
                  </a:moveTo>
                  <a:lnTo>
                    <a:pt x="914400" y="0"/>
                  </a:lnTo>
                  <a:lnTo>
                    <a:pt x="914400" y="457199"/>
                  </a:lnTo>
                  <a:lnTo>
                    <a:pt x="0" y="457199"/>
                  </a:lnTo>
                  <a:close/>
                </a:path>
              </a:pathLst>
            </a:custGeom>
            <a:solidFill>
              <a:srgbClr val="ED7D31">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7E24DD94-4FA6-4307-A76F-F11B22C6A838}"/>
                </a:ext>
              </a:extLst>
            </p:cNvPr>
            <p:cNvSpPr/>
            <p:nvPr/>
          </p:nvSpPr>
          <p:spPr>
            <a:xfrm>
              <a:off x="7061009" y="6120202"/>
              <a:ext cx="434340" cy="217170"/>
            </a:xfrm>
            <a:custGeom>
              <a:avLst/>
              <a:gdLst>
                <a:gd name="connsiteX0" fmla="*/ 0 w 914400"/>
                <a:gd name="connsiteY0" fmla="*/ 0 h 457200"/>
                <a:gd name="connsiteX1" fmla="*/ 914400 w 914400"/>
                <a:gd name="connsiteY1" fmla="*/ 0 h 457200"/>
                <a:gd name="connsiteX2" fmla="*/ 914400 w 914400"/>
                <a:gd name="connsiteY2" fmla="*/ 457200 h 457200"/>
                <a:gd name="connsiteX3" fmla="*/ 0 w 9144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914400" h="457200">
                  <a:moveTo>
                    <a:pt x="0" y="0"/>
                  </a:moveTo>
                  <a:lnTo>
                    <a:pt x="914400" y="0"/>
                  </a:lnTo>
                  <a:lnTo>
                    <a:pt x="914400" y="457200"/>
                  </a:lnTo>
                  <a:lnTo>
                    <a:pt x="0" y="45720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3E59808-A8EE-4B4E-A749-A33217D7AE2F}"/>
                </a:ext>
              </a:extLst>
            </p:cNvPr>
            <p:cNvSpPr/>
            <p:nvPr/>
          </p:nvSpPr>
          <p:spPr>
            <a:xfrm>
              <a:off x="7495349" y="6120202"/>
              <a:ext cx="434340" cy="217170"/>
            </a:xfrm>
            <a:custGeom>
              <a:avLst/>
              <a:gdLst>
                <a:gd name="connsiteX0" fmla="*/ 0 w 914400"/>
                <a:gd name="connsiteY0" fmla="*/ 0 h 457200"/>
                <a:gd name="connsiteX1" fmla="*/ 914400 w 914400"/>
                <a:gd name="connsiteY1" fmla="*/ 0 h 457200"/>
                <a:gd name="connsiteX2" fmla="*/ 914400 w 914400"/>
                <a:gd name="connsiteY2" fmla="*/ 370112 h 457200"/>
                <a:gd name="connsiteX3" fmla="*/ 827311 w 914400"/>
                <a:gd name="connsiteY3" fmla="*/ 457200 h 457200"/>
                <a:gd name="connsiteX4" fmla="*/ 0 w 914400"/>
                <a:gd name="connsiteY4" fmla="*/ 457200 h 45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200">
                  <a:moveTo>
                    <a:pt x="0" y="0"/>
                  </a:moveTo>
                  <a:lnTo>
                    <a:pt x="914400" y="0"/>
                  </a:lnTo>
                  <a:lnTo>
                    <a:pt x="914400" y="370112"/>
                  </a:lnTo>
                  <a:cubicBezTo>
                    <a:pt x="914400" y="418208"/>
                    <a:pt x="875409" y="457200"/>
                    <a:pt x="827311" y="457200"/>
                  </a:cubicBezTo>
                  <a:lnTo>
                    <a:pt x="0" y="457200"/>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Oval 39">
            <a:extLst>
              <a:ext uri="{FF2B5EF4-FFF2-40B4-BE49-F238E27FC236}">
                <a16:creationId xmlns:a16="http://schemas.microsoft.com/office/drawing/2014/main" id="{199F376C-62B8-4688-B41A-157EA0DA4958}"/>
              </a:ext>
            </a:extLst>
          </p:cNvPr>
          <p:cNvSpPr>
            <a:spLocks noChangeAspect="1"/>
          </p:cNvSpPr>
          <p:nvPr/>
        </p:nvSpPr>
        <p:spPr>
          <a:xfrm>
            <a:off x="8106711" y="871145"/>
            <a:ext cx="1737360" cy="1737360"/>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965B37AE-EE51-4805-9DBB-12C28C0AE2EA}"/>
              </a:ext>
            </a:extLst>
          </p:cNvPr>
          <p:cNvSpPr>
            <a:spLocks noChangeAspect="1"/>
          </p:cNvSpPr>
          <p:nvPr/>
        </p:nvSpPr>
        <p:spPr>
          <a:xfrm>
            <a:off x="8117458" y="2285999"/>
            <a:ext cx="1737360" cy="4051373"/>
          </a:xfrm>
          <a:custGeom>
            <a:avLst/>
            <a:gdLst>
              <a:gd name="connsiteX0" fmla="*/ 0 w 1737360"/>
              <a:gd name="connsiteY0" fmla="*/ 0 h 4051374"/>
              <a:gd name="connsiteX1" fmla="*/ 34622 w 1737360"/>
              <a:gd name="connsiteY1" fmla="*/ 56989 h 4051374"/>
              <a:gd name="connsiteX2" fmla="*/ 868680 w 1737360"/>
              <a:gd name="connsiteY2" fmla="*/ 500454 h 4051374"/>
              <a:gd name="connsiteX3" fmla="*/ 1702739 w 1737360"/>
              <a:gd name="connsiteY3" fmla="*/ 56989 h 4051374"/>
              <a:gd name="connsiteX4" fmla="*/ 1737360 w 1737360"/>
              <a:gd name="connsiteY4" fmla="*/ 0 h 4051374"/>
              <a:gd name="connsiteX5" fmla="*/ 1737360 w 1737360"/>
              <a:gd name="connsiteY5" fmla="*/ 4010007 h 4051374"/>
              <a:gd name="connsiteX6" fmla="*/ 1695993 w 1737360"/>
              <a:gd name="connsiteY6" fmla="*/ 4051374 h 4051374"/>
              <a:gd name="connsiteX7" fmla="*/ 41367 w 1737360"/>
              <a:gd name="connsiteY7" fmla="*/ 4051374 h 4051374"/>
              <a:gd name="connsiteX8" fmla="*/ 0 w 1737360"/>
              <a:gd name="connsiteY8" fmla="*/ 4010007 h 4051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7360" h="4051374">
                <a:moveTo>
                  <a:pt x="0" y="0"/>
                </a:moveTo>
                <a:lnTo>
                  <a:pt x="34622" y="56989"/>
                </a:lnTo>
                <a:cubicBezTo>
                  <a:pt x="215379" y="324544"/>
                  <a:pt x="521487" y="500454"/>
                  <a:pt x="868680" y="500454"/>
                </a:cubicBezTo>
                <a:cubicBezTo>
                  <a:pt x="1215874" y="500454"/>
                  <a:pt x="1521982" y="324544"/>
                  <a:pt x="1702739" y="56989"/>
                </a:cubicBezTo>
                <a:lnTo>
                  <a:pt x="1737360" y="0"/>
                </a:lnTo>
                <a:lnTo>
                  <a:pt x="1737360" y="4010007"/>
                </a:lnTo>
                <a:cubicBezTo>
                  <a:pt x="1737360" y="4032853"/>
                  <a:pt x="1718839" y="4051374"/>
                  <a:pt x="1695993" y="4051374"/>
                </a:cubicBezTo>
                <a:lnTo>
                  <a:pt x="41367" y="4051374"/>
                </a:lnTo>
                <a:cubicBezTo>
                  <a:pt x="18521" y="4051374"/>
                  <a:pt x="0" y="4032853"/>
                  <a:pt x="0" y="4010007"/>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2823325E-2B8B-451C-88CB-B144AD0B3CBC}"/>
              </a:ext>
            </a:extLst>
          </p:cNvPr>
          <p:cNvGrpSpPr/>
          <p:nvPr/>
        </p:nvGrpSpPr>
        <p:grpSpPr>
          <a:xfrm>
            <a:off x="8117458" y="6120201"/>
            <a:ext cx="1737360" cy="217171"/>
            <a:chOff x="8117458" y="6120201"/>
            <a:chExt cx="1737360" cy="217171"/>
          </a:xfrm>
        </p:grpSpPr>
        <p:sp>
          <p:nvSpPr>
            <p:cNvPr id="43" name="Freeform: Shape 42">
              <a:extLst>
                <a:ext uri="{FF2B5EF4-FFF2-40B4-BE49-F238E27FC236}">
                  <a16:creationId xmlns:a16="http://schemas.microsoft.com/office/drawing/2014/main" id="{B15E19FB-EE6A-4774-B1C1-5720801E5DF6}"/>
                </a:ext>
              </a:extLst>
            </p:cNvPr>
            <p:cNvSpPr/>
            <p:nvPr/>
          </p:nvSpPr>
          <p:spPr>
            <a:xfrm>
              <a:off x="8117458" y="6120202"/>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87089 w 914400"/>
                <a:gd name="connsiteY3" fmla="*/ 457199 h 457199"/>
                <a:gd name="connsiteX4" fmla="*/ 0 w 914400"/>
                <a:gd name="connsiteY4" fmla="*/ 370111 h 4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199">
                  <a:moveTo>
                    <a:pt x="0" y="0"/>
                  </a:moveTo>
                  <a:lnTo>
                    <a:pt x="914400" y="0"/>
                  </a:lnTo>
                  <a:lnTo>
                    <a:pt x="914400" y="457199"/>
                  </a:lnTo>
                  <a:lnTo>
                    <a:pt x="87089" y="457199"/>
                  </a:lnTo>
                  <a:cubicBezTo>
                    <a:pt x="38992" y="457199"/>
                    <a:pt x="0" y="418207"/>
                    <a:pt x="0" y="370111"/>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DCA2120F-B1AF-4400-A6A5-554611A952C3}"/>
                </a:ext>
              </a:extLst>
            </p:cNvPr>
            <p:cNvSpPr/>
            <p:nvPr/>
          </p:nvSpPr>
          <p:spPr>
            <a:xfrm>
              <a:off x="8551798" y="6120202"/>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0 w 914400"/>
                <a:gd name="connsiteY3" fmla="*/ 457199 h 457199"/>
              </a:gdLst>
              <a:ahLst/>
              <a:cxnLst>
                <a:cxn ang="0">
                  <a:pos x="connsiteX0" y="connsiteY0"/>
                </a:cxn>
                <a:cxn ang="0">
                  <a:pos x="connsiteX1" y="connsiteY1"/>
                </a:cxn>
                <a:cxn ang="0">
                  <a:pos x="connsiteX2" y="connsiteY2"/>
                </a:cxn>
                <a:cxn ang="0">
                  <a:pos x="connsiteX3" y="connsiteY3"/>
                </a:cxn>
              </a:cxnLst>
              <a:rect l="l" t="t" r="r" b="b"/>
              <a:pathLst>
                <a:path w="914400" h="457199">
                  <a:moveTo>
                    <a:pt x="0" y="0"/>
                  </a:moveTo>
                  <a:lnTo>
                    <a:pt x="914400" y="0"/>
                  </a:lnTo>
                  <a:lnTo>
                    <a:pt x="914400" y="457199"/>
                  </a:lnTo>
                  <a:lnTo>
                    <a:pt x="0" y="457199"/>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1159E000-774D-45CA-92F7-34FB0C507F14}"/>
                </a:ext>
              </a:extLst>
            </p:cNvPr>
            <p:cNvSpPr/>
            <p:nvPr/>
          </p:nvSpPr>
          <p:spPr>
            <a:xfrm>
              <a:off x="8986138" y="6120201"/>
              <a:ext cx="434340" cy="217170"/>
            </a:xfrm>
            <a:custGeom>
              <a:avLst/>
              <a:gdLst>
                <a:gd name="connsiteX0" fmla="*/ 0 w 914400"/>
                <a:gd name="connsiteY0" fmla="*/ 0 h 457200"/>
                <a:gd name="connsiteX1" fmla="*/ 914400 w 914400"/>
                <a:gd name="connsiteY1" fmla="*/ 0 h 457200"/>
                <a:gd name="connsiteX2" fmla="*/ 914400 w 914400"/>
                <a:gd name="connsiteY2" fmla="*/ 457200 h 457200"/>
                <a:gd name="connsiteX3" fmla="*/ 0 w 9144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914400" h="457200">
                  <a:moveTo>
                    <a:pt x="0" y="0"/>
                  </a:moveTo>
                  <a:lnTo>
                    <a:pt x="914400" y="0"/>
                  </a:lnTo>
                  <a:lnTo>
                    <a:pt x="914400" y="457200"/>
                  </a:lnTo>
                  <a:lnTo>
                    <a:pt x="0" y="457200"/>
                  </a:lnTo>
                  <a:close/>
                </a:path>
              </a:pathLst>
            </a:custGeom>
            <a:solidFill>
              <a:srgbClr val="A5A5A5">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31081438-4C85-40D1-9996-D4D6E4477379}"/>
                </a:ext>
              </a:extLst>
            </p:cNvPr>
            <p:cNvSpPr/>
            <p:nvPr/>
          </p:nvSpPr>
          <p:spPr>
            <a:xfrm>
              <a:off x="9420478" y="6120201"/>
              <a:ext cx="434340" cy="217170"/>
            </a:xfrm>
            <a:custGeom>
              <a:avLst/>
              <a:gdLst>
                <a:gd name="connsiteX0" fmla="*/ 0 w 914400"/>
                <a:gd name="connsiteY0" fmla="*/ 0 h 457200"/>
                <a:gd name="connsiteX1" fmla="*/ 914400 w 914400"/>
                <a:gd name="connsiteY1" fmla="*/ 0 h 457200"/>
                <a:gd name="connsiteX2" fmla="*/ 914400 w 914400"/>
                <a:gd name="connsiteY2" fmla="*/ 370112 h 457200"/>
                <a:gd name="connsiteX3" fmla="*/ 827311 w 914400"/>
                <a:gd name="connsiteY3" fmla="*/ 457200 h 457200"/>
                <a:gd name="connsiteX4" fmla="*/ 0 w 914400"/>
                <a:gd name="connsiteY4" fmla="*/ 457200 h 45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200">
                  <a:moveTo>
                    <a:pt x="0" y="0"/>
                  </a:moveTo>
                  <a:lnTo>
                    <a:pt x="914400" y="0"/>
                  </a:lnTo>
                  <a:lnTo>
                    <a:pt x="914400" y="370112"/>
                  </a:lnTo>
                  <a:cubicBezTo>
                    <a:pt x="914400" y="418208"/>
                    <a:pt x="875409" y="457200"/>
                    <a:pt x="827311" y="457200"/>
                  </a:cubicBezTo>
                  <a:lnTo>
                    <a:pt x="0" y="457200"/>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Oval 46">
            <a:extLst>
              <a:ext uri="{FF2B5EF4-FFF2-40B4-BE49-F238E27FC236}">
                <a16:creationId xmlns:a16="http://schemas.microsoft.com/office/drawing/2014/main" id="{7C1FA128-D78F-47E7-AD0A-99DEC9DAAE84}"/>
              </a:ext>
            </a:extLst>
          </p:cNvPr>
          <p:cNvSpPr>
            <a:spLocks noChangeAspect="1"/>
          </p:cNvSpPr>
          <p:nvPr/>
        </p:nvSpPr>
        <p:spPr>
          <a:xfrm>
            <a:off x="10026596" y="871145"/>
            <a:ext cx="1737360" cy="1737360"/>
          </a:xfrm>
          <a:prstGeom prst="ellips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0C52E910-CE3A-4062-AF90-134B759BC94B}"/>
              </a:ext>
            </a:extLst>
          </p:cNvPr>
          <p:cNvSpPr>
            <a:spLocks noChangeAspect="1"/>
          </p:cNvSpPr>
          <p:nvPr/>
        </p:nvSpPr>
        <p:spPr>
          <a:xfrm>
            <a:off x="10037343" y="2285999"/>
            <a:ext cx="1737360" cy="4051373"/>
          </a:xfrm>
          <a:custGeom>
            <a:avLst/>
            <a:gdLst>
              <a:gd name="connsiteX0" fmla="*/ 0 w 1737360"/>
              <a:gd name="connsiteY0" fmla="*/ 0 h 4051374"/>
              <a:gd name="connsiteX1" fmla="*/ 34622 w 1737360"/>
              <a:gd name="connsiteY1" fmla="*/ 56989 h 4051374"/>
              <a:gd name="connsiteX2" fmla="*/ 868680 w 1737360"/>
              <a:gd name="connsiteY2" fmla="*/ 500454 h 4051374"/>
              <a:gd name="connsiteX3" fmla="*/ 1702739 w 1737360"/>
              <a:gd name="connsiteY3" fmla="*/ 56989 h 4051374"/>
              <a:gd name="connsiteX4" fmla="*/ 1737360 w 1737360"/>
              <a:gd name="connsiteY4" fmla="*/ 0 h 4051374"/>
              <a:gd name="connsiteX5" fmla="*/ 1737360 w 1737360"/>
              <a:gd name="connsiteY5" fmla="*/ 4010007 h 4051374"/>
              <a:gd name="connsiteX6" fmla="*/ 1695993 w 1737360"/>
              <a:gd name="connsiteY6" fmla="*/ 4051374 h 4051374"/>
              <a:gd name="connsiteX7" fmla="*/ 41367 w 1737360"/>
              <a:gd name="connsiteY7" fmla="*/ 4051374 h 4051374"/>
              <a:gd name="connsiteX8" fmla="*/ 0 w 1737360"/>
              <a:gd name="connsiteY8" fmla="*/ 4010007 h 4051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37360" h="4051374">
                <a:moveTo>
                  <a:pt x="0" y="0"/>
                </a:moveTo>
                <a:lnTo>
                  <a:pt x="34622" y="56989"/>
                </a:lnTo>
                <a:cubicBezTo>
                  <a:pt x="215379" y="324544"/>
                  <a:pt x="521487" y="500454"/>
                  <a:pt x="868680" y="500454"/>
                </a:cubicBezTo>
                <a:cubicBezTo>
                  <a:pt x="1215874" y="500454"/>
                  <a:pt x="1521982" y="324544"/>
                  <a:pt x="1702739" y="56989"/>
                </a:cubicBezTo>
                <a:lnTo>
                  <a:pt x="1737360" y="0"/>
                </a:lnTo>
                <a:lnTo>
                  <a:pt x="1737360" y="4010007"/>
                </a:lnTo>
                <a:cubicBezTo>
                  <a:pt x="1737360" y="4032853"/>
                  <a:pt x="1718839" y="4051374"/>
                  <a:pt x="1695993" y="4051374"/>
                </a:cubicBezTo>
                <a:lnTo>
                  <a:pt x="41367" y="4051374"/>
                </a:lnTo>
                <a:cubicBezTo>
                  <a:pt x="18521" y="4051374"/>
                  <a:pt x="0" y="4032853"/>
                  <a:pt x="0" y="4010007"/>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62084327-A711-464F-BAA1-3E402A263AFD}"/>
              </a:ext>
            </a:extLst>
          </p:cNvPr>
          <p:cNvGrpSpPr/>
          <p:nvPr/>
        </p:nvGrpSpPr>
        <p:grpSpPr>
          <a:xfrm>
            <a:off x="10037343" y="6120201"/>
            <a:ext cx="1737360" cy="217171"/>
            <a:chOff x="10037343" y="6120201"/>
            <a:chExt cx="1737360" cy="217171"/>
          </a:xfrm>
        </p:grpSpPr>
        <p:sp>
          <p:nvSpPr>
            <p:cNvPr id="50" name="Freeform: Shape 49">
              <a:extLst>
                <a:ext uri="{FF2B5EF4-FFF2-40B4-BE49-F238E27FC236}">
                  <a16:creationId xmlns:a16="http://schemas.microsoft.com/office/drawing/2014/main" id="{9BE3DD97-DA7D-4870-879D-29BDBF591D16}"/>
                </a:ext>
              </a:extLst>
            </p:cNvPr>
            <p:cNvSpPr/>
            <p:nvPr/>
          </p:nvSpPr>
          <p:spPr>
            <a:xfrm>
              <a:off x="10037343" y="6120202"/>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87089 w 914400"/>
                <a:gd name="connsiteY3" fmla="*/ 457199 h 457199"/>
                <a:gd name="connsiteX4" fmla="*/ 0 w 914400"/>
                <a:gd name="connsiteY4" fmla="*/ 370111 h 4571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199">
                  <a:moveTo>
                    <a:pt x="0" y="0"/>
                  </a:moveTo>
                  <a:lnTo>
                    <a:pt x="914400" y="0"/>
                  </a:lnTo>
                  <a:lnTo>
                    <a:pt x="914400" y="457199"/>
                  </a:lnTo>
                  <a:lnTo>
                    <a:pt x="87089" y="457199"/>
                  </a:lnTo>
                  <a:cubicBezTo>
                    <a:pt x="38992" y="457199"/>
                    <a:pt x="0" y="418207"/>
                    <a:pt x="0" y="370111"/>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50">
              <a:extLst>
                <a:ext uri="{FF2B5EF4-FFF2-40B4-BE49-F238E27FC236}">
                  <a16:creationId xmlns:a16="http://schemas.microsoft.com/office/drawing/2014/main" id="{8B965789-F7C7-4EF7-9F08-8C0051738CD5}"/>
                </a:ext>
              </a:extLst>
            </p:cNvPr>
            <p:cNvSpPr/>
            <p:nvPr/>
          </p:nvSpPr>
          <p:spPr>
            <a:xfrm>
              <a:off x="10471683" y="6120202"/>
              <a:ext cx="434340" cy="217170"/>
            </a:xfrm>
            <a:custGeom>
              <a:avLst/>
              <a:gdLst>
                <a:gd name="connsiteX0" fmla="*/ 0 w 914400"/>
                <a:gd name="connsiteY0" fmla="*/ 0 h 457199"/>
                <a:gd name="connsiteX1" fmla="*/ 914400 w 914400"/>
                <a:gd name="connsiteY1" fmla="*/ 0 h 457199"/>
                <a:gd name="connsiteX2" fmla="*/ 914400 w 914400"/>
                <a:gd name="connsiteY2" fmla="*/ 457199 h 457199"/>
                <a:gd name="connsiteX3" fmla="*/ 0 w 914400"/>
                <a:gd name="connsiteY3" fmla="*/ 457199 h 457199"/>
              </a:gdLst>
              <a:ahLst/>
              <a:cxnLst>
                <a:cxn ang="0">
                  <a:pos x="connsiteX0" y="connsiteY0"/>
                </a:cxn>
                <a:cxn ang="0">
                  <a:pos x="connsiteX1" y="connsiteY1"/>
                </a:cxn>
                <a:cxn ang="0">
                  <a:pos x="connsiteX2" y="connsiteY2"/>
                </a:cxn>
                <a:cxn ang="0">
                  <a:pos x="connsiteX3" y="connsiteY3"/>
                </a:cxn>
              </a:cxnLst>
              <a:rect l="l" t="t" r="r" b="b"/>
              <a:pathLst>
                <a:path w="914400" h="457199">
                  <a:moveTo>
                    <a:pt x="0" y="0"/>
                  </a:moveTo>
                  <a:lnTo>
                    <a:pt x="914400" y="0"/>
                  </a:lnTo>
                  <a:lnTo>
                    <a:pt x="914400" y="457199"/>
                  </a:lnTo>
                  <a:lnTo>
                    <a:pt x="0" y="457199"/>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2C478821-55F9-4BC8-9C7E-637548CF08DB}"/>
                </a:ext>
              </a:extLst>
            </p:cNvPr>
            <p:cNvSpPr/>
            <p:nvPr/>
          </p:nvSpPr>
          <p:spPr>
            <a:xfrm>
              <a:off x="10906023" y="6120201"/>
              <a:ext cx="434340" cy="217170"/>
            </a:xfrm>
            <a:custGeom>
              <a:avLst/>
              <a:gdLst>
                <a:gd name="connsiteX0" fmla="*/ 0 w 914400"/>
                <a:gd name="connsiteY0" fmla="*/ 0 h 457200"/>
                <a:gd name="connsiteX1" fmla="*/ 914400 w 914400"/>
                <a:gd name="connsiteY1" fmla="*/ 0 h 457200"/>
                <a:gd name="connsiteX2" fmla="*/ 914400 w 914400"/>
                <a:gd name="connsiteY2" fmla="*/ 457200 h 457200"/>
                <a:gd name="connsiteX3" fmla="*/ 0 w 9144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914400" h="457200">
                  <a:moveTo>
                    <a:pt x="0" y="0"/>
                  </a:moveTo>
                  <a:lnTo>
                    <a:pt x="914400" y="0"/>
                  </a:lnTo>
                  <a:lnTo>
                    <a:pt x="914400" y="457200"/>
                  </a:lnTo>
                  <a:lnTo>
                    <a:pt x="0" y="45720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C9A22847-FFA3-43BD-AFE8-8E529B44CCAD}"/>
                </a:ext>
              </a:extLst>
            </p:cNvPr>
            <p:cNvSpPr/>
            <p:nvPr/>
          </p:nvSpPr>
          <p:spPr>
            <a:xfrm>
              <a:off x="11340363" y="6120201"/>
              <a:ext cx="434340" cy="217170"/>
            </a:xfrm>
            <a:custGeom>
              <a:avLst/>
              <a:gdLst>
                <a:gd name="connsiteX0" fmla="*/ 0 w 914400"/>
                <a:gd name="connsiteY0" fmla="*/ 0 h 457200"/>
                <a:gd name="connsiteX1" fmla="*/ 914400 w 914400"/>
                <a:gd name="connsiteY1" fmla="*/ 0 h 457200"/>
                <a:gd name="connsiteX2" fmla="*/ 914400 w 914400"/>
                <a:gd name="connsiteY2" fmla="*/ 370112 h 457200"/>
                <a:gd name="connsiteX3" fmla="*/ 827311 w 914400"/>
                <a:gd name="connsiteY3" fmla="*/ 457200 h 457200"/>
                <a:gd name="connsiteX4" fmla="*/ 0 w 914400"/>
                <a:gd name="connsiteY4" fmla="*/ 457200 h 457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457200">
                  <a:moveTo>
                    <a:pt x="0" y="0"/>
                  </a:moveTo>
                  <a:lnTo>
                    <a:pt x="914400" y="0"/>
                  </a:lnTo>
                  <a:lnTo>
                    <a:pt x="914400" y="370112"/>
                  </a:lnTo>
                  <a:cubicBezTo>
                    <a:pt x="914400" y="418208"/>
                    <a:pt x="875409" y="457200"/>
                    <a:pt x="827311" y="457200"/>
                  </a:cubicBezTo>
                  <a:lnTo>
                    <a:pt x="0" y="457200"/>
                  </a:lnTo>
                  <a:close/>
                </a:path>
              </a:pathLst>
            </a:custGeom>
            <a:solidFill>
              <a:srgbClr val="548235">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8B1ACBB6-B63E-4FFB-A5F4-ADE024574D85}"/>
              </a:ext>
            </a:extLst>
          </p:cNvPr>
          <p:cNvGrpSpPr/>
          <p:nvPr/>
        </p:nvGrpSpPr>
        <p:grpSpPr>
          <a:xfrm>
            <a:off x="4224528" y="5903029"/>
            <a:ext cx="512064" cy="434340"/>
            <a:chOff x="4228670" y="5903031"/>
            <a:chExt cx="512064" cy="434340"/>
          </a:xfrm>
        </p:grpSpPr>
        <p:sp>
          <p:nvSpPr>
            <p:cNvPr id="54" name="Freeform: Shape 53">
              <a:extLst>
                <a:ext uri="{FF2B5EF4-FFF2-40B4-BE49-F238E27FC236}">
                  <a16:creationId xmlns:a16="http://schemas.microsoft.com/office/drawing/2014/main" id="{0F8E391E-A58B-4A25-81DE-E6D7FBD10EB5}"/>
                </a:ext>
              </a:extLst>
            </p:cNvPr>
            <p:cNvSpPr/>
            <p:nvPr/>
          </p:nvSpPr>
          <p:spPr>
            <a:xfrm>
              <a:off x="4277947" y="5903031"/>
              <a:ext cx="434340" cy="434340"/>
            </a:xfrm>
            <a:custGeom>
              <a:avLst/>
              <a:gdLst>
                <a:gd name="connsiteX0" fmla="*/ 0 w 914400"/>
                <a:gd name="connsiteY0" fmla="*/ 0 h 914399"/>
                <a:gd name="connsiteX1" fmla="*/ 914400 w 914400"/>
                <a:gd name="connsiteY1" fmla="*/ 0 h 914399"/>
                <a:gd name="connsiteX2" fmla="*/ 914400 w 914400"/>
                <a:gd name="connsiteY2" fmla="*/ 914399 h 914399"/>
                <a:gd name="connsiteX3" fmla="*/ 87089 w 914400"/>
                <a:gd name="connsiteY3" fmla="*/ 914399 h 914399"/>
                <a:gd name="connsiteX4" fmla="*/ 0 w 914400"/>
                <a:gd name="connsiteY4" fmla="*/ 827311 h 9143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399">
                  <a:moveTo>
                    <a:pt x="0" y="0"/>
                  </a:moveTo>
                  <a:lnTo>
                    <a:pt x="914400" y="0"/>
                  </a:lnTo>
                  <a:lnTo>
                    <a:pt x="914400" y="914399"/>
                  </a:lnTo>
                  <a:lnTo>
                    <a:pt x="87089" y="914399"/>
                  </a:lnTo>
                  <a:cubicBezTo>
                    <a:pt x="38992" y="914399"/>
                    <a:pt x="0" y="875407"/>
                    <a:pt x="0" y="827311"/>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extBox 57">
              <a:extLst>
                <a:ext uri="{FF2B5EF4-FFF2-40B4-BE49-F238E27FC236}">
                  <a16:creationId xmlns:a16="http://schemas.microsoft.com/office/drawing/2014/main" id="{7E536D9D-C716-47CF-8D5F-6BFBD6D704CE}"/>
                </a:ext>
              </a:extLst>
            </p:cNvPr>
            <p:cNvSpPr txBox="1"/>
            <p:nvPr/>
          </p:nvSpPr>
          <p:spPr>
            <a:xfrm>
              <a:off x="4228670" y="5981703"/>
              <a:ext cx="512064" cy="276999"/>
            </a:xfrm>
            <a:prstGeom prst="rect">
              <a:avLst/>
            </a:prstGeom>
            <a:noFill/>
          </p:spPr>
          <p:txBody>
            <a:bodyPr wrap="square" rtlCol="0">
              <a:spAutoFit/>
            </a:bodyPr>
            <a:lstStyle/>
            <a:p>
              <a:pPr algn="ctr"/>
              <a:r>
                <a:rPr lang="en-US" sz="1200" b="1" dirty="0">
                  <a:solidFill>
                    <a:schemeClr val="bg1"/>
                  </a:solidFill>
                </a:rPr>
                <a:t>$276</a:t>
              </a:r>
            </a:p>
          </p:txBody>
        </p:sp>
      </p:grpSp>
      <p:grpSp>
        <p:nvGrpSpPr>
          <p:cNvPr id="10" name="Group 9">
            <a:extLst>
              <a:ext uri="{FF2B5EF4-FFF2-40B4-BE49-F238E27FC236}">
                <a16:creationId xmlns:a16="http://schemas.microsoft.com/office/drawing/2014/main" id="{F4CA2FB3-452E-4D9F-9149-3BAC0B7F8F43}"/>
              </a:ext>
            </a:extLst>
          </p:cNvPr>
          <p:cNvGrpSpPr/>
          <p:nvPr/>
        </p:nvGrpSpPr>
        <p:grpSpPr>
          <a:xfrm>
            <a:off x="6583680" y="5903031"/>
            <a:ext cx="512064" cy="434340"/>
            <a:chOff x="6588836" y="5903031"/>
            <a:chExt cx="512064" cy="434340"/>
          </a:xfrm>
        </p:grpSpPr>
        <p:sp>
          <p:nvSpPr>
            <p:cNvPr id="55" name="Freeform: Shape 54">
              <a:extLst>
                <a:ext uri="{FF2B5EF4-FFF2-40B4-BE49-F238E27FC236}">
                  <a16:creationId xmlns:a16="http://schemas.microsoft.com/office/drawing/2014/main" id="{FD7803D7-D1F0-4D94-A382-31E6B800082A}"/>
                </a:ext>
              </a:extLst>
            </p:cNvPr>
            <p:cNvSpPr/>
            <p:nvPr/>
          </p:nvSpPr>
          <p:spPr>
            <a:xfrm>
              <a:off x="6626669" y="5903031"/>
              <a:ext cx="448056" cy="434340"/>
            </a:xfrm>
            <a:custGeom>
              <a:avLst/>
              <a:gdLst>
                <a:gd name="connsiteX0" fmla="*/ 0 w 914400"/>
                <a:gd name="connsiteY0" fmla="*/ 0 h 914400"/>
                <a:gd name="connsiteX1" fmla="*/ 914400 w 914400"/>
                <a:gd name="connsiteY1" fmla="*/ 0 h 914400"/>
                <a:gd name="connsiteX2" fmla="*/ 914400 w 914400"/>
                <a:gd name="connsiteY2" fmla="*/ 914400 h 914400"/>
                <a:gd name="connsiteX3" fmla="*/ 0 w 914400"/>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914400" h="914400">
                  <a:moveTo>
                    <a:pt x="0" y="0"/>
                  </a:moveTo>
                  <a:lnTo>
                    <a:pt x="914400" y="0"/>
                  </a:lnTo>
                  <a:lnTo>
                    <a:pt x="914400" y="914400"/>
                  </a:lnTo>
                  <a:lnTo>
                    <a:pt x="0" y="91440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extBox 58">
              <a:extLst>
                <a:ext uri="{FF2B5EF4-FFF2-40B4-BE49-F238E27FC236}">
                  <a16:creationId xmlns:a16="http://schemas.microsoft.com/office/drawing/2014/main" id="{3F54FD74-A339-4F55-973F-ACD63AFD2AC2}"/>
                </a:ext>
              </a:extLst>
            </p:cNvPr>
            <p:cNvSpPr txBox="1"/>
            <p:nvPr/>
          </p:nvSpPr>
          <p:spPr>
            <a:xfrm>
              <a:off x="6588836" y="5981703"/>
              <a:ext cx="512064" cy="276999"/>
            </a:xfrm>
            <a:prstGeom prst="rect">
              <a:avLst/>
            </a:prstGeom>
            <a:noFill/>
          </p:spPr>
          <p:txBody>
            <a:bodyPr wrap="square" rtlCol="0">
              <a:spAutoFit/>
            </a:bodyPr>
            <a:lstStyle/>
            <a:p>
              <a:pPr algn="ctr"/>
              <a:r>
                <a:rPr lang="en-US" sz="1200" b="1" dirty="0">
                  <a:solidFill>
                    <a:schemeClr val="bg1"/>
                  </a:solidFill>
                </a:rPr>
                <a:t>$321</a:t>
              </a:r>
            </a:p>
          </p:txBody>
        </p:sp>
      </p:grpSp>
      <p:grpSp>
        <p:nvGrpSpPr>
          <p:cNvPr id="11" name="Group 10">
            <a:extLst>
              <a:ext uri="{FF2B5EF4-FFF2-40B4-BE49-F238E27FC236}">
                <a16:creationId xmlns:a16="http://schemas.microsoft.com/office/drawing/2014/main" id="{FAC7C14C-5C54-4F49-99F6-E5B4B7D81377}"/>
              </a:ext>
            </a:extLst>
          </p:cNvPr>
          <p:cNvGrpSpPr/>
          <p:nvPr/>
        </p:nvGrpSpPr>
        <p:grpSpPr>
          <a:xfrm>
            <a:off x="8933688" y="5903030"/>
            <a:ext cx="512064" cy="434341"/>
            <a:chOff x="8944654" y="5903030"/>
            <a:chExt cx="512064" cy="434341"/>
          </a:xfrm>
        </p:grpSpPr>
        <p:sp>
          <p:nvSpPr>
            <p:cNvPr id="56" name="Freeform: Shape 55">
              <a:extLst>
                <a:ext uri="{FF2B5EF4-FFF2-40B4-BE49-F238E27FC236}">
                  <a16:creationId xmlns:a16="http://schemas.microsoft.com/office/drawing/2014/main" id="{CC526A1B-724B-4425-BAAB-7D5B0A183484}"/>
                </a:ext>
              </a:extLst>
            </p:cNvPr>
            <p:cNvSpPr/>
            <p:nvPr/>
          </p:nvSpPr>
          <p:spPr>
            <a:xfrm>
              <a:off x="8991155" y="5903030"/>
              <a:ext cx="448056" cy="434341"/>
            </a:xfrm>
            <a:custGeom>
              <a:avLst/>
              <a:gdLst>
                <a:gd name="connsiteX0" fmla="*/ 0 w 914400"/>
                <a:gd name="connsiteY0" fmla="*/ 0 h 914401"/>
                <a:gd name="connsiteX1" fmla="*/ 914400 w 914400"/>
                <a:gd name="connsiteY1" fmla="*/ 0 h 914401"/>
                <a:gd name="connsiteX2" fmla="*/ 914400 w 914400"/>
                <a:gd name="connsiteY2" fmla="*/ 914401 h 914401"/>
                <a:gd name="connsiteX3" fmla="*/ 0 w 914400"/>
                <a:gd name="connsiteY3" fmla="*/ 914401 h 914401"/>
              </a:gdLst>
              <a:ahLst/>
              <a:cxnLst>
                <a:cxn ang="0">
                  <a:pos x="connsiteX0" y="connsiteY0"/>
                </a:cxn>
                <a:cxn ang="0">
                  <a:pos x="connsiteX1" y="connsiteY1"/>
                </a:cxn>
                <a:cxn ang="0">
                  <a:pos x="connsiteX2" y="connsiteY2"/>
                </a:cxn>
                <a:cxn ang="0">
                  <a:pos x="connsiteX3" y="connsiteY3"/>
                </a:cxn>
              </a:cxnLst>
              <a:rect l="l" t="t" r="r" b="b"/>
              <a:pathLst>
                <a:path w="914400" h="914401">
                  <a:moveTo>
                    <a:pt x="0" y="0"/>
                  </a:moveTo>
                  <a:lnTo>
                    <a:pt x="914400" y="0"/>
                  </a:lnTo>
                  <a:lnTo>
                    <a:pt x="914400" y="914401"/>
                  </a:lnTo>
                  <a:lnTo>
                    <a:pt x="0" y="914401"/>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245CE11A-B873-477E-AF6E-AD30632DBBBA}"/>
                </a:ext>
              </a:extLst>
            </p:cNvPr>
            <p:cNvSpPr txBox="1"/>
            <p:nvPr/>
          </p:nvSpPr>
          <p:spPr>
            <a:xfrm>
              <a:off x="8944654" y="5981703"/>
              <a:ext cx="512064" cy="276999"/>
            </a:xfrm>
            <a:prstGeom prst="rect">
              <a:avLst/>
            </a:prstGeom>
            <a:noFill/>
          </p:spPr>
          <p:txBody>
            <a:bodyPr wrap="square" rtlCol="0">
              <a:spAutoFit/>
            </a:bodyPr>
            <a:lstStyle/>
            <a:p>
              <a:pPr algn="ctr"/>
              <a:r>
                <a:rPr lang="en-US" sz="1200" b="1" dirty="0">
                  <a:solidFill>
                    <a:schemeClr val="bg1"/>
                  </a:solidFill>
                </a:rPr>
                <a:t>$409</a:t>
              </a:r>
            </a:p>
          </p:txBody>
        </p:sp>
      </p:grpSp>
      <p:grpSp>
        <p:nvGrpSpPr>
          <p:cNvPr id="62" name="Group 61">
            <a:extLst>
              <a:ext uri="{FF2B5EF4-FFF2-40B4-BE49-F238E27FC236}">
                <a16:creationId xmlns:a16="http://schemas.microsoft.com/office/drawing/2014/main" id="{DFB55294-4E55-4E2C-A10B-98ACB8765E54}"/>
              </a:ext>
            </a:extLst>
          </p:cNvPr>
          <p:cNvGrpSpPr/>
          <p:nvPr/>
        </p:nvGrpSpPr>
        <p:grpSpPr>
          <a:xfrm>
            <a:off x="11301984" y="5903030"/>
            <a:ext cx="512064" cy="434341"/>
            <a:chOff x="11301501" y="5903030"/>
            <a:chExt cx="512064" cy="434341"/>
          </a:xfrm>
        </p:grpSpPr>
        <p:sp>
          <p:nvSpPr>
            <p:cNvPr id="57" name="Freeform: Shape 56">
              <a:extLst>
                <a:ext uri="{FF2B5EF4-FFF2-40B4-BE49-F238E27FC236}">
                  <a16:creationId xmlns:a16="http://schemas.microsoft.com/office/drawing/2014/main" id="{A1EA058C-73CE-4EEA-89DE-26C3697B272C}"/>
                </a:ext>
              </a:extLst>
            </p:cNvPr>
            <p:cNvSpPr/>
            <p:nvPr/>
          </p:nvSpPr>
          <p:spPr>
            <a:xfrm>
              <a:off x="11340363" y="5903030"/>
              <a:ext cx="434340" cy="434341"/>
            </a:xfrm>
            <a:custGeom>
              <a:avLst/>
              <a:gdLst>
                <a:gd name="connsiteX0" fmla="*/ 0 w 914400"/>
                <a:gd name="connsiteY0" fmla="*/ 0 h 914402"/>
                <a:gd name="connsiteX1" fmla="*/ 914400 w 914400"/>
                <a:gd name="connsiteY1" fmla="*/ 0 h 914402"/>
                <a:gd name="connsiteX2" fmla="*/ 914400 w 914400"/>
                <a:gd name="connsiteY2" fmla="*/ 827314 h 914402"/>
                <a:gd name="connsiteX3" fmla="*/ 827311 w 914400"/>
                <a:gd name="connsiteY3" fmla="*/ 914402 h 914402"/>
                <a:gd name="connsiteX4" fmla="*/ 0 w 914400"/>
                <a:gd name="connsiteY4" fmla="*/ 914402 h 9144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 h="914402">
                  <a:moveTo>
                    <a:pt x="0" y="0"/>
                  </a:moveTo>
                  <a:lnTo>
                    <a:pt x="914400" y="0"/>
                  </a:lnTo>
                  <a:lnTo>
                    <a:pt x="914400" y="827314"/>
                  </a:lnTo>
                  <a:cubicBezTo>
                    <a:pt x="914400" y="875410"/>
                    <a:pt x="875409" y="914402"/>
                    <a:pt x="827311" y="914402"/>
                  </a:cubicBezTo>
                  <a:lnTo>
                    <a:pt x="0" y="914402"/>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1F7DAD5D-5BB5-4318-AB48-6203F0AE9B7D}"/>
                </a:ext>
              </a:extLst>
            </p:cNvPr>
            <p:cNvSpPr txBox="1"/>
            <p:nvPr/>
          </p:nvSpPr>
          <p:spPr>
            <a:xfrm>
              <a:off x="11301501" y="5981700"/>
              <a:ext cx="512064" cy="276999"/>
            </a:xfrm>
            <a:prstGeom prst="rect">
              <a:avLst/>
            </a:prstGeom>
            <a:noFill/>
          </p:spPr>
          <p:txBody>
            <a:bodyPr wrap="square" rtlCol="0">
              <a:spAutoFit/>
            </a:bodyPr>
            <a:lstStyle/>
            <a:p>
              <a:pPr algn="ctr"/>
              <a:r>
                <a:rPr lang="en-US" sz="1200" b="1" dirty="0">
                  <a:solidFill>
                    <a:schemeClr val="bg1"/>
                  </a:solidFill>
                </a:rPr>
                <a:t>$387</a:t>
              </a:r>
            </a:p>
          </p:txBody>
        </p:sp>
      </p:grpSp>
      <p:sp>
        <p:nvSpPr>
          <p:cNvPr id="63" name="TextBox 62">
            <a:extLst>
              <a:ext uri="{FF2B5EF4-FFF2-40B4-BE49-F238E27FC236}">
                <a16:creationId xmlns:a16="http://schemas.microsoft.com/office/drawing/2014/main" id="{3852E159-E25D-4AAC-BB6B-A81232EBD334}"/>
              </a:ext>
            </a:extLst>
          </p:cNvPr>
          <p:cNvSpPr txBox="1"/>
          <p:nvPr/>
        </p:nvSpPr>
        <p:spPr>
          <a:xfrm>
            <a:off x="374904" y="301752"/>
            <a:ext cx="3715188" cy="144655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p:txBody>
      </p:sp>
      <p:sp>
        <p:nvSpPr>
          <p:cNvPr id="64" name="TextBox 63">
            <a:extLst>
              <a:ext uri="{FF2B5EF4-FFF2-40B4-BE49-F238E27FC236}">
                <a16:creationId xmlns:a16="http://schemas.microsoft.com/office/drawing/2014/main" id="{E844C5BB-084D-4A6E-9D14-F96DA2235A01}"/>
              </a:ext>
            </a:extLst>
          </p:cNvPr>
          <p:cNvSpPr txBox="1"/>
          <p:nvPr/>
        </p:nvSpPr>
        <p:spPr>
          <a:xfrm>
            <a:off x="4718870" y="1280160"/>
            <a:ext cx="833933" cy="870146"/>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a:p>
            <a:pPr algn="ctr"/>
            <a:r>
              <a:rPr lang="en-US" sz="1200" dirty="0">
                <a:solidFill>
                  <a:schemeClr val="bg1"/>
                </a:solidFill>
              </a:rPr>
              <a:t>OPTION</a:t>
            </a:r>
          </a:p>
        </p:txBody>
      </p:sp>
      <p:sp>
        <p:nvSpPr>
          <p:cNvPr id="65" name="TextBox 64">
            <a:extLst>
              <a:ext uri="{FF2B5EF4-FFF2-40B4-BE49-F238E27FC236}">
                <a16:creationId xmlns:a16="http://schemas.microsoft.com/office/drawing/2014/main" id="{CE4E29C4-E9D3-4025-BF33-58CC765B34CD}"/>
              </a:ext>
            </a:extLst>
          </p:cNvPr>
          <p:cNvSpPr txBox="1"/>
          <p:nvPr/>
        </p:nvSpPr>
        <p:spPr>
          <a:xfrm>
            <a:off x="6633295" y="1280160"/>
            <a:ext cx="83393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a:p>
            <a:pPr algn="ctr"/>
            <a:r>
              <a:rPr lang="en-US" sz="1200" dirty="0">
                <a:solidFill>
                  <a:schemeClr val="bg1"/>
                </a:solidFill>
              </a:rPr>
              <a:t>OPTION</a:t>
            </a:r>
          </a:p>
        </p:txBody>
      </p:sp>
      <p:sp>
        <p:nvSpPr>
          <p:cNvPr id="66" name="TextBox 65">
            <a:extLst>
              <a:ext uri="{FF2B5EF4-FFF2-40B4-BE49-F238E27FC236}">
                <a16:creationId xmlns:a16="http://schemas.microsoft.com/office/drawing/2014/main" id="{A3FFF397-AA37-42D2-95A5-41901B77623E}"/>
              </a:ext>
            </a:extLst>
          </p:cNvPr>
          <p:cNvSpPr txBox="1"/>
          <p:nvPr/>
        </p:nvSpPr>
        <p:spPr>
          <a:xfrm>
            <a:off x="8527687" y="1280160"/>
            <a:ext cx="83393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a:p>
            <a:pPr algn="ctr"/>
            <a:r>
              <a:rPr lang="en-US" sz="1200" dirty="0">
                <a:solidFill>
                  <a:schemeClr val="bg1"/>
                </a:solidFill>
              </a:rPr>
              <a:t>OPTION</a:t>
            </a:r>
          </a:p>
        </p:txBody>
      </p:sp>
      <p:sp>
        <p:nvSpPr>
          <p:cNvPr id="67" name="TextBox 66">
            <a:extLst>
              <a:ext uri="{FF2B5EF4-FFF2-40B4-BE49-F238E27FC236}">
                <a16:creationId xmlns:a16="http://schemas.microsoft.com/office/drawing/2014/main" id="{D5730ACE-6651-4591-92A6-C97DFFE9D4D3}"/>
              </a:ext>
            </a:extLst>
          </p:cNvPr>
          <p:cNvSpPr txBox="1"/>
          <p:nvPr/>
        </p:nvSpPr>
        <p:spPr>
          <a:xfrm>
            <a:off x="10489056" y="1280160"/>
            <a:ext cx="833933"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04</a:t>
            </a:r>
          </a:p>
          <a:p>
            <a:pPr algn="ctr"/>
            <a:r>
              <a:rPr lang="en-US" sz="1200" dirty="0">
                <a:solidFill>
                  <a:schemeClr val="bg1"/>
                </a:solidFill>
              </a:rPr>
              <a:t>OPTION</a:t>
            </a:r>
          </a:p>
        </p:txBody>
      </p:sp>
      <p:sp>
        <p:nvSpPr>
          <p:cNvPr id="68" name="TextBox 67">
            <a:extLst>
              <a:ext uri="{FF2B5EF4-FFF2-40B4-BE49-F238E27FC236}">
                <a16:creationId xmlns:a16="http://schemas.microsoft.com/office/drawing/2014/main" id="{571E37AB-5BE1-4519-9CC2-543351C6FB55}"/>
              </a:ext>
            </a:extLst>
          </p:cNvPr>
          <p:cNvSpPr txBox="1"/>
          <p:nvPr/>
        </p:nvSpPr>
        <p:spPr>
          <a:xfrm>
            <a:off x="4326440" y="2932986"/>
            <a:ext cx="1726700" cy="297004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8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028085DB-5DBD-4328-9B63-10CD6A6F11E9}"/>
              </a:ext>
            </a:extLst>
          </p:cNvPr>
          <p:cNvSpPr txBox="1"/>
          <p:nvPr/>
        </p:nvSpPr>
        <p:spPr>
          <a:xfrm>
            <a:off x="6218601" y="2932986"/>
            <a:ext cx="1726700" cy="297004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8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07A5AA68-D962-4943-BF7E-DA5889186FC2}"/>
              </a:ext>
            </a:extLst>
          </p:cNvPr>
          <p:cNvSpPr txBox="1"/>
          <p:nvPr/>
        </p:nvSpPr>
        <p:spPr>
          <a:xfrm>
            <a:off x="8147549" y="2932986"/>
            <a:ext cx="1726700" cy="297004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8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C70FC6EE-473A-4C0C-A09C-08BFF34ED13C}"/>
              </a:ext>
            </a:extLst>
          </p:cNvPr>
          <p:cNvSpPr txBox="1"/>
          <p:nvPr/>
        </p:nvSpPr>
        <p:spPr>
          <a:xfrm>
            <a:off x="10067434" y="2932986"/>
            <a:ext cx="1726700" cy="2970044"/>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endParaRPr lang="en-US" sz="8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12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54545"/>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94E5C32F-95E8-487E-A5CF-AB4680CA4209}"/>
              </a:ext>
            </a:extLst>
          </p:cNvPr>
          <p:cNvSpPr txBox="1"/>
          <p:nvPr/>
        </p:nvSpPr>
        <p:spPr>
          <a:xfrm>
            <a:off x="374904" y="2181602"/>
            <a:ext cx="3715188" cy="4216539"/>
          </a:xfrm>
          <a:prstGeom prst="rect">
            <a:avLst/>
          </a:prstGeom>
          <a:noFill/>
        </p:spPr>
        <p:txBody>
          <a:bodyPr wrap="square" rtlCol="0">
            <a:spAutoFit/>
          </a:bodyPr>
          <a:lstStyle/>
          <a:p>
            <a:r>
              <a:rPr lang="en-US" sz="1400" dirty="0">
                <a:solidFill>
                  <a:srgbClr val="454545"/>
                </a:solidFill>
                <a:latin typeface="Candara" panose="020E0502030303020204" pitchFamily="34" charset="0"/>
              </a:rPr>
              <a:t>Lorem ipsum dolor sit amet, consectetur adipiscing elit, sed do eiusmod tempor incididunt ut labore et dolore magna aliqua.</a:t>
            </a:r>
          </a:p>
          <a:p>
            <a:endParaRPr lang="en-US" sz="1400" dirty="0">
              <a:solidFill>
                <a:srgbClr val="454545"/>
              </a:solidFill>
              <a:latin typeface="Candara" panose="020E0502030303020204" pitchFamily="34" charset="0"/>
            </a:endParaRP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600" dirty="0">
              <a:solidFill>
                <a:srgbClr val="454545"/>
              </a:solidFill>
              <a:latin typeface="Candara" panose="020E0502030303020204" pitchFamily="34" charset="0"/>
            </a:endParaRPr>
          </a:p>
          <a:p>
            <a:pPr marL="342900" indent="-342900">
              <a:buFont typeface="+mj-lt"/>
              <a:buAutoNum type="arabicParenR"/>
            </a:pPr>
            <a:r>
              <a:rPr lang="en-US" sz="14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4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4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400" dirty="0">
                <a:solidFill>
                  <a:srgbClr val="454545"/>
                </a:solidFill>
                <a:latin typeface="Candara" panose="020E0502030303020204" pitchFamily="34" charset="0"/>
              </a:rPr>
              <a:t>Lorem ipsum dolor sit amet, consectetur adipiscing elit, sed do eiusmod.</a:t>
            </a:r>
          </a:p>
          <a:p>
            <a:endParaRPr lang="en-US" sz="1400" dirty="0">
              <a:solidFill>
                <a:srgbClr val="454545"/>
              </a:solidFill>
              <a:latin typeface="Candara" panose="020E0502030303020204" pitchFamily="34" charset="0"/>
            </a:endParaRPr>
          </a:p>
        </p:txBody>
      </p:sp>
      <p:pic>
        <p:nvPicPr>
          <p:cNvPr id="73" name="Picture 72">
            <a:hlinkClick r:id="rId2"/>
            <a:extLst>
              <a:ext uri="{FF2B5EF4-FFF2-40B4-BE49-F238E27FC236}">
                <a16:creationId xmlns:a16="http://schemas.microsoft.com/office/drawing/2014/main" id="{20D9B595-B388-4D89-B7D3-3F0B9AADB25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9479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1000"/>
                                        <p:tgtEl>
                                          <p:spTgt spid="6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wipe(up)">
                                      <p:cBhvr>
                                        <p:cTn id="11" dur="2000"/>
                                        <p:tgtEl>
                                          <p:spTgt spid="72"/>
                                        </p:tgtEl>
                                      </p:cBhvr>
                                    </p:animEffect>
                                  </p:childTnLst>
                                </p:cTn>
                              </p:par>
                            </p:childTnLst>
                          </p:cTn>
                        </p:par>
                        <p:par>
                          <p:cTn id="12" fill="hold">
                            <p:stCondLst>
                              <p:cond delay="3000"/>
                            </p:stCondLst>
                            <p:childTnLst>
                              <p:par>
                                <p:cTn id="13" presetID="42" presetClass="entr" presetSubtype="0"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000"/>
                                        <p:tgtEl>
                                          <p:spTgt spid="15"/>
                                        </p:tgtEl>
                                      </p:cBhvr>
                                    </p:animEffect>
                                    <p:anim calcmode="lin" valueType="num">
                                      <p:cBhvr>
                                        <p:cTn id="16" dur="1000" fill="hold"/>
                                        <p:tgtEl>
                                          <p:spTgt spid="15"/>
                                        </p:tgtEl>
                                        <p:attrNameLst>
                                          <p:attrName>ppt_x</p:attrName>
                                        </p:attrNameLst>
                                      </p:cBhvr>
                                      <p:tavLst>
                                        <p:tav tm="0">
                                          <p:val>
                                            <p:strVal val="#ppt_x"/>
                                          </p:val>
                                        </p:tav>
                                        <p:tav tm="100000">
                                          <p:val>
                                            <p:strVal val="#ppt_x"/>
                                          </p:val>
                                        </p:tav>
                                      </p:tavLst>
                                    </p:anim>
                                    <p:anim calcmode="lin" valueType="num">
                                      <p:cBhvr>
                                        <p:cTn id="17" dur="1000" fill="hold"/>
                                        <p:tgtEl>
                                          <p:spTgt spid="1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fade">
                                      <p:cBhvr>
                                        <p:cTn id="20" dur="1000"/>
                                        <p:tgtEl>
                                          <p:spTgt spid="64"/>
                                        </p:tgtEl>
                                      </p:cBhvr>
                                    </p:animEffect>
                                    <p:anim calcmode="lin" valueType="num">
                                      <p:cBhvr>
                                        <p:cTn id="21" dur="1000" fill="hold"/>
                                        <p:tgtEl>
                                          <p:spTgt spid="64"/>
                                        </p:tgtEl>
                                        <p:attrNameLst>
                                          <p:attrName>ppt_x</p:attrName>
                                        </p:attrNameLst>
                                      </p:cBhvr>
                                      <p:tavLst>
                                        <p:tav tm="0">
                                          <p:val>
                                            <p:strVal val="#ppt_x"/>
                                          </p:val>
                                        </p:tav>
                                        <p:tav tm="100000">
                                          <p:val>
                                            <p:strVal val="#ppt_x"/>
                                          </p:val>
                                        </p:tav>
                                      </p:tavLst>
                                    </p:anim>
                                    <p:anim calcmode="lin" valueType="num">
                                      <p:cBhvr>
                                        <p:cTn id="22" dur="1000" fill="hold"/>
                                        <p:tgtEl>
                                          <p:spTgt spid="64"/>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68"/>
                                        </p:tgtEl>
                                        <p:attrNameLst>
                                          <p:attrName>style.visibility</p:attrName>
                                        </p:attrNameLst>
                                      </p:cBhvr>
                                      <p:to>
                                        <p:strVal val="visible"/>
                                      </p:to>
                                    </p:set>
                                    <p:animEffect transition="in" filter="fade">
                                      <p:cBhvr>
                                        <p:cTn id="30" dur="1000"/>
                                        <p:tgtEl>
                                          <p:spTgt spid="68"/>
                                        </p:tgtEl>
                                      </p:cBhvr>
                                    </p:animEffect>
                                    <p:anim calcmode="lin" valueType="num">
                                      <p:cBhvr>
                                        <p:cTn id="31" dur="1000" fill="hold"/>
                                        <p:tgtEl>
                                          <p:spTgt spid="68"/>
                                        </p:tgtEl>
                                        <p:attrNameLst>
                                          <p:attrName>ppt_x</p:attrName>
                                        </p:attrNameLst>
                                      </p:cBhvr>
                                      <p:tavLst>
                                        <p:tav tm="0">
                                          <p:val>
                                            <p:strVal val="#ppt_x"/>
                                          </p:val>
                                        </p:tav>
                                        <p:tav tm="100000">
                                          <p:val>
                                            <p:strVal val="#ppt_x"/>
                                          </p:val>
                                        </p:tav>
                                      </p:tavLst>
                                    </p:anim>
                                    <p:anim calcmode="lin" valueType="num">
                                      <p:cBhvr>
                                        <p:cTn id="32" dur="1000" fill="hold"/>
                                        <p:tgtEl>
                                          <p:spTgt spid="68"/>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1000" fill="hold"/>
                                        <p:tgtEl>
                                          <p:spTgt spid="3"/>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2" presetClass="entr" presetSubtype="0"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500"/>
                                  </p:stCondLst>
                                  <p:childTnLst>
                                    <p:set>
                                      <p:cBhvr>
                                        <p:cTn id="46" dur="1" fill="hold">
                                          <p:stCondLst>
                                            <p:cond delay="0"/>
                                          </p:stCondLst>
                                        </p:cTn>
                                        <p:tgtEl>
                                          <p:spTgt spid="33"/>
                                        </p:tgtEl>
                                        <p:attrNameLst>
                                          <p:attrName>style.visibility</p:attrName>
                                        </p:attrNameLst>
                                      </p:cBhvr>
                                      <p:to>
                                        <p:strVal val="visible"/>
                                      </p:to>
                                    </p:set>
                                    <p:animEffect transition="in" filter="fade">
                                      <p:cBhvr>
                                        <p:cTn id="47" dur="1000"/>
                                        <p:tgtEl>
                                          <p:spTgt spid="33"/>
                                        </p:tgtEl>
                                      </p:cBhvr>
                                    </p:animEffect>
                                    <p:anim calcmode="lin" valueType="num">
                                      <p:cBhvr>
                                        <p:cTn id="48" dur="1000" fill="hold"/>
                                        <p:tgtEl>
                                          <p:spTgt spid="33"/>
                                        </p:tgtEl>
                                        <p:attrNameLst>
                                          <p:attrName>ppt_x</p:attrName>
                                        </p:attrNameLst>
                                      </p:cBhvr>
                                      <p:tavLst>
                                        <p:tav tm="0">
                                          <p:val>
                                            <p:strVal val="#ppt_x"/>
                                          </p:val>
                                        </p:tav>
                                        <p:tav tm="100000">
                                          <p:val>
                                            <p:strVal val="#ppt_x"/>
                                          </p:val>
                                        </p:tav>
                                      </p:tavLst>
                                    </p:anim>
                                    <p:anim calcmode="lin" valueType="num">
                                      <p:cBhvr>
                                        <p:cTn id="49" dur="1000" fill="hold"/>
                                        <p:tgtEl>
                                          <p:spTgt spid="33"/>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500"/>
                                  </p:stCondLst>
                                  <p:childTnLst>
                                    <p:set>
                                      <p:cBhvr>
                                        <p:cTn id="51" dur="1" fill="hold">
                                          <p:stCondLst>
                                            <p:cond delay="0"/>
                                          </p:stCondLst>
                                        </p:cTn>
                                        <p:tgtEl>
                                          <p:spTgt spid="65"/>
                                        </p:tgtEl>
                                        <p:attrNameLst>
                                          <p:attrName>style.visibility</p:attrName>
                                        </p:attrNameLst>
                                      </p:cBhvr>
                                      <p:to>
                                        <p:strVal val="visible"/>
                                      </p:to>
                                    </p:set>
                                    <p:animEffect transition="in" filter="fade">
                                      <p:cBhvr>
                                        <p:cTn id="52" dur="1000"/>
                                        <p:tgtEl>
                                          <p:spTgt spid="65"/>
                                        </p:tgtEl>
                                      </p:cBhvr>
                                    </p:animEffect>
                                    <p:anim calcmode="lin" valueType="num">
                                      <p:cBhvr>
                                        <p:cTn id="53" dur="1000" fill="hold"/>
                                        <p:tgtEl>
                                          <p:spTgt spid="65"/>
                                        </p:tgtEl>
                                        <p:attrNameLst>
                                          <p:attrName>ppt_x</p:attrName>
                                        </p:attrNameLst>
                                      </p:cBhvr>
                                      <p:tavLst>
                                        <p:tav tm="0">
                                          <p:val>
                                            <p:strVal val="#ppt_x"/>
                                          </p:val>
                                        </p:tav>
                                        <p:tav tm="100000">
                                          <p:val>
                                            <p:strVal val="#ppt_x"/>
                                          </p:val>
                                        </p:tav>
                                      </p:tavLst>
                                    </p:anim>
                                    <p:anim calcmode="lin" valueType="num">
                                      <p:cBhvr>
                                        <p:cTn id="54" dur="1000" fill="hold"/>
                                        <p:tgtEl>
                                          <p:spTgt spid="65"/>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500"/>
                                  </p:stCondLst>
                                  <p:childTnLst>
                                    <p:set>
                                      <p:cBhvr>
                                        <p:cTn id="56" dur="1" fill="hold">
                                          <p:stCondLst>
                                            <p:cond delay="0"/>
                                          </p:stCondLst>
                                        </p:cTn>
                                        <p:tgtEl>
                                          <p:spTgt spid="35"/>
                                        </p:tgtEl>
                                        <p:attrNameLst>
                                          <p:attrName>style.visibility</p:attrName>
                                        </p:attrNameLst>
                                      </p:cBhvr>
                                      <p:to>
                                        <p:strVal val="visible"/>
                                      </p:to>
                                    </p:set>
                                    <p:animEffect transition="in" filter="fade">
                                      <p:cBhvr>
                                        <p:cTn id="57" dur="1000"/>
                                        <p:tgtEl>
                                          <p:spTgt spid="35"/>
                                        </p:tgtEl>
                                      </p:cBhvr>
                                    </p:animEffect>
                                    <p:anim calcmode="lin" valueType="num">
                                      <p:cBhvr>
                                        <p:cTn id="58" dur="1000" fill="hold"/>
                                        <p:tgtEl>
                                          <p:spTgt spid="35"/>
                                        </p:tgtEl>
                                        <p:attrNameLst>
                                          <p:attrName>ppt_x</p:attrName>
                                        </p:attrNameLst>
                                      </p:cBhvr>
                                      <p:tavLst>
                                        <p:tav tm="0">
                                          <p:val>
                                            <p:strVal val="#ppt_x"/>
                                          </p:val>
                                        </p:tav>
                                        <p:tav tm="100000">
                                          <p:val>
                                            <p:strVal val="#ppt_x"/>
                                          </p:val>
                                        </p:tav>
                                      </p:tavLst>
                                    </p:anim>
                                    <p:anim calcmode="lin" valueType="num">
                                      <p:cBhvr>
                                        <p:cTn id="59" dur="1000" fill="hold"/>
                                        <p:tgtEl>
                                          <p:spTgt spid="35"/>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500"/>
                                  </p:stCondLst>
                                  <p:childTnLst>
                                    <p:set>
                                      <p:cBhvr>
                                        <p:cTn id="61" dur="1" fill="hold">
                                          <p:stCondLst>
                                            <p:cond delay="0"/>
                                          </p:stCondLst>
                                        </p:cTn>
                                        <p:tgtEl>
                                          <p:spTgt spid="69"/>
                                        </p:tgtEl>
                                        <p:attrNameLst>
                                          <p:attrName>style.visibility</p:attrName>
                                        </p:attrNameLst>
                                      </p:cBhvr>
                                      <p:to>
                                        <p:strVal val="visible"/>
                                      </p:to>
                                    </p:set>
                                    <p:animEffect transition="in" filter="fade">
                                      <p:cBhvr>
                                        <p:cTn id="62" dur="1000"/>
                                        <p:tgtEl>
                                          <p:spTgt spid="69"/>
                                        </p:tgtEl>
                                      </p:cBhvr>
                                    </p:animEffect>
                                    <p:anim calcmode="lin" valueType="num">
                                      <p:cBhvr>
                                        <p:cTn id="63" dur="1000" fill="hold"/>
                                        <p:tgtEl>
                                          <p:spTgt spid="69"/>
                                        </p:tgtEl>
                                        <p:attrNameLst>
                                          <p:attrName>ppt_x</p:attrName>
                                        </p:attrNameLst>
                                      </p:cBhvr>
                                      <p:tavLst>
                                        <p:tav tm="0">
                                          <p:val>
                                            <p:strVal val="#ppt_x"/>
                                          </p:val>
                                        </p:tav>
                                        <p:tav tm="100000">
                                          <p:val>
                                            <p:strVal val="#ppt_x"/>
                                          </p:val>
                                        </p:tav>
                                      </p:tavLst>
                                    </p:anim>
                                    <p:anim calcmode="lin" valueType="num">
                                      <p:cBhvr>
                                        <p:cTn id="64" dur="1000" fill="hold"/>
                                        <p:tgtEl>
                                          <p:spTgt spid="69"/>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500"/>
                                  </p:stCondLst>
                                  <p:childTnLst>
                                    <p:set>
                                      <p:cBhvr>
                                        <p:cTn id="66" dur="1" fill="hold">
                                          <p:stCondLst>
                                            <p:cond delay="0"/>
                                          </p:stCondLst>
                                        </p:cTn>
                                        <p:tgtEl>
                                          <p:spTgt spid="4"/>
                                        </p:tgtEl>
                                        <p:attrNameLst>
                                          <p:attrName>style.visibility</p:attrName>
                                        </p:attrNameLst>
                                      </p:cBhvr>
                                      <p:to>
                                        <p:strVal val="visible"/>
                                      </p:to>
                                    </p:set>
                                    <p:animEffect transition="in" filter="fade">
                                      <p:cBhvr>
                                        <p:cTn id="67" dur="1000"/>
                                        <p:tgtEl>
                                          <p:spTgt spid="4"/>
                                        </p:tgtEl>
                                      </p:cBhvr>
                                    </p:animEffect>
                                    <p:anim calcmode="lin" valueType="num">
                                      <p:cBhvr>
                                        <p:cTn id="68" dur="1000" fill="hold"/>
                                        <p:tgtEl>
                                          <p:spTgt spid="4"/>
                                        </p:tgtEl>
                                        <p:attrNameLst>
                                          <p:attrName>ppt_x</p:attrName>
                                        </p:attrNameLst>
                                      </p:cBhvr>
                                      <p:tavLst>
                                        <p:tav tm="0">
                                          <p:val>
                                            <p:strVal val="#ppt_x"/>
                                          </p:val>
                                        </p:tav>
                                        <p:tav tm="100000">
                                          <p:val>
                                            <p:strVal val="#ppt_x"/>
                                          </p:val>
                                        </p:tav>
                                      </p:tavLst>
                                    </p:anim>
                                    <p:anim calcmode="lin" valueType="num">
                                      <p:cBhvr>
                                        <p:cTn id="69" dur="1000" fill="hold"/>
                                        <p:tgtEl>
                                          <p:spTgt spid="4"/>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42" presetClass="entr" presetSubtype="0" fill="hold" nodeType="afterEffect">
                                  <p:stCondLst>
                                    <p:cond delay="0"/>
                                  </p:stCondLst>
                                  <p:childTnLst>
                                    <p:set>
                                      <p:cBhvr>
                                        <p:cTn id="72" dur="1" fill="hold">
                                          <p:stCondLst>
                                            <p:cond delay="0"/>
                                          </p:stCondLst>
                                        </p:cTn>
                                        <p:tgtEl>
                                          <p:spTgt spid="10"/>
                                        </p:tgtEl>
                                        <p:attrNameLst>
                                          <p:attrName>style.visibility</p:attrName>
                                        </p:attrNameLst>
                                      </p:cBhvr>
                                      <p:to>
                                        <p:strVal val="visible"/>
                                      </p:to>
                                    </p:set>
                                    <p:animEffect transition="in" filter="fade">
                                      <p:cBhvr>
                                        <p:cTn id="73" dur="1500"/>
                                        <p:tgtEl>
                                          <p:spTgt spid="10"/>
                                        </p:tgtEl>
                                      </p:cBhvr>
                                    </p:animEffect>
                                    <p:anim calcmode="lin" valueType="num">
                                      <p:cBhvr>
                                        <p:cTn id="74" dur="1500" fill="hold"/>
                                        <p:tgtEl>
                                          <p:spTgt spid="10"/>
                                        </p:tgtEl>
                                        <p:attrNameLst>
                                          <p:attrName>ppt_x</p:attrName>
                                        </p:attrNameLst>
                                      </p:cBhvr>
                                      <p:tavLst>
                                        <p:tav tm="0">
                                          <p:val>
                                            <p:strVal val="#ppt_x"/>
                                          </p:val>
                                        </p:tav>
                                        <p:tav tm="100000">
                                          <p:val>
                                            <p:strVal val="#ppt_x"/>
                                          </p:val>
                                        </p:tav>
                                      </p:tavLst>
                                    </p:anim>
                                    <p:anim calcmode="lin" valueType="num">
                                      <p:cBhvr>
                                        <p:cTn id="75" dur="1500" fill="hold"/>
                                        <p:tgtEl>
                                          <p:spTgt spid="10"/>
                                        </p:tgtEl>
                                        <p:attrNameLst>
                                          <p:attrName>ppt_y</p:attrName>
                                        </p:attrNameLst>
                                      </p:cBhvr>
                                      <p:tavLst>
                                        <p:tav tm="0">
                                          <p:val>
                                            <p:strVal val="#ppt_y+.1"/>
                                          </p:val>
                                        </p:tav>
                                        <p:tav tm="100000">
                                          <p:val>
                                            <p:strVal val="#ppt_y"/>
                                          </p:val>
                                        </p:tav>
                                      </p:tavLst>
                                    </p:anim>
                                  </p:childTnLst>
                                </p:cTn>
                              </p:par>
                            </p:childTnLst>
                          </p:cTn>
                        </p:par>
                        <p:par>
                          <p:cTn id="76" fill="hold">
                            <p:stCondLst>
                              <p:cond delay="8000"/>
                            </p:stCondLst>
                            <p:childTnLst>
                              <p:par>
                                <p:cTn id="77" presetID="42" presetClass="entr" presetSubtype="0" fill="hold" grpId="0" nodeType="afterEffect">
                                  <p:stCondLst>
                                    <p:cond delay="250"/>
                                  </p:stCondLst>
                                  <p:childTnLst>
                                    <p:set>
                                      <p:cBhvr>
                                        <p:cTn id="78" dur="1" fill="hold">
                                          <p:stCondLst>
                                            <p:cond delay="0"/>
                                          </p:stCondLst>
                                        </p:cTn>
                                        <p:tgtEl>
                                          <p:spTgt spid="40"/>
                                        </p:tgtEl>
                                        <p:attrNameLst>
                                          <p:attrName>style.visibility</p:attrName>
                                        </p:attrNameLst>
                                      </p:cBhvr>
                                      <p:to>
                                        <p:strVal val="visible"/>
                                      </p:to>
                                    </p:set>
                                    <p:animEffect transition="in" filter="fade">
                                      <p:cBhvr>
                                        <p:cTn id="79" dur="1000"/>
                                        <p:tgtEl>
                                          <p:spTgt spid="40"/>
                                        </p:tgtEl>
                                      </p:cBhvr>
                                    </p:animEffect>
                                    <p:anim calcmode="lin" valueType="num">
                                      <p:cBhvr>
                                        <p:cTn id="80" dur="1000" fill="hold"/>
                                        <p:tgtEl>
                                          <p:spTgt spid="40"/>
                                        </p:tgtEl>
                                        <p:attrNameLst>
                                          <p:attrName>ppt_x</p:attrName>
                                        </p:attrNameLst>
                                      </p:cBhvr>
                                      <p:tavLst>
                                        <p:tav tm="0">
                                          <p:val>
                                            <p:strVal val="#ppt_x"/>
                                          </p:val>
                                        </p:tav>
                                        <p:tav tm="100000">
                                          <p:val>
                                            <p:strVal val="#ppt_x"/>
                                          </p:val>
                                        </p:tav>
                                      </p:tavLst>
                                    </p:anim>
                                    <p:anim calcmode="lin" valueType="num">
                                      <p:cBhvr>
                                        <p:cTn id="81" dur="1000" fill="hold"/>
                                        <p:tgtEl>
                                          <p:spTgt spid="40"/>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250"/>
                                  </p:stCondLst>
                                  <p:childTnLst>
                                    <p:set>
                                      <p:cBhvr>
                                        <p:cTn id="83" dur="1" fill="hold">
                                          <p:stCondLst>
                                            <p:cond delay="0"/>
                                          </p:stCondLst>
                                        </p:cTn>
                                        <p:tgtEl>
                                          <p:spTgt spid="66"/>
                                        </p:tgtEl>
                                        <p:attrNameLst>
                                          <p:attrName>style.visibility</p:attrName>
                                        </p:attrNameLst>
                                      </p:cBhvr>
                                      <p:to>
                                        <p:strVal val="visible"/>
                                      </p:to>
                                    </p:set>
                                    <p:animEffect transition="in" filter="fade">
                                      <p:cBhvr>
                                        <p:cTn id="84" dur="1000"/>
                                        <p:tgtEl>
                                          <p:spTgt spid="66"/>
                                        </p:tgtEl>
                                      </p:cBhvr>
                                    </p:animEffect>
                                    <p:anim calcmode="lin" valueType="num">
                                      <p:cBhvr>
                                        <p:cTn id="85" dur="1000" fill="hold"/>
                                        <p:tgtEl>
                                          <p:spTgt spid="66"/>
                                        </p:tgtEl>
                                        <p:attrNameLst>
                                          <p:attrName>ppt_x</p:attrName>
                                        </p:attrNameLst>
                                      </p:cBhvr>
                                      <p:tavLst>
                                        <p:tav tm="0">
                                          <p:val>
                                            <p:strVal val="#ppt_x"/>
                                          </p:val>
                                        </p:tav>
                                        <p:tav tm="100000">
                                          <p:val>
                                            <p:strVal val="#ppt_x"/>
                                          </p:val>
                                        </p:tav>
                                      </p:tavLst>
                                    </p:anim>
                                    <p:anim calcmode="lin" valueType="num">
                                      <p:cBhvr>
                                        <p:cTn id="86" dur="1000" fill="hold"/>
                                        <p:tgtEl>
                                          <p:spTgt spid="66"/>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250"/>
                                  </p:stCondLst>
                                  <p:childTnLst>
                                    <p:set>
                                      <p:cBhvr>
                                        <p:cTn id="88" dur="1" fill="hold">
                                          <p:stCondLst>
                                            <p:cond delay="0"/>
                                          </p:stCondLst>
                                        </p:cTn>
                                        <p:tgtEl>
                                          <p:spTgt spid="42"/>
                                        </p:tgtEl>
                                        <p:attrNameLst>
                                          <p:attrName>style.visibility</p:attrName>
                                        </p:attrNameLst>
                                      </p:cBhvr>
                                      <p:to>
                                        <p:strVal val="visible"/>
                                      </p:to>
                                    </p:set>
                                    <p:animEffect transition="in" filter="fade">
                                      <p:cBhvr>
                                        <p:cTn id="89" dur="1000"/>
                                        <p:tgtEl>
                                          <p:spTgt spid="42"/>
                                        </p:tgtEl>
                                      </p:cBhvr>
                                    </p:animEffect>
                                    <p:anim calcmode="lin" valueType="num">
                                      <p:cBhvr>
                                        <p:cTn id="90" dur="1000" fill="hold"/>
                                        <p:tgtEl>
                                          <p:spTgt spid="42"/>
                                        </p:tgtEl>
                                        <p:attrNameLst>
                                          <p:attrName>ppt_x</p:attrName>
                                        </p:attrNameLst>
                                      </p:cBhvr>
                                      <p:tavLst>
                                        <p:tav tm="0">
                                          <p:val>
                                            <p:strVal val="#ppt_x"/>
                                          </p:val>
                                        </p:tav>
                                        <p:tav tm="100000">
                                          <p:val>
                                            <p:strVal val="#ppt_x"/>
                                          </p:val>
                                        </p:tav>
                                      </p:tavLst>
                                    </p:anim>
                                    <p:anim calcmode="lin" valueType="num">
                                      <p:cBhvr>
                                        <p:cTn id="91" dur="1000" fill="hold"/>
                                        <p:tgtEl>
                                          <p:spTgt spid="42"/>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250"/>
                                  </p:stCondLst>
                                  <p:childTnLst>
                                    <p:set>
                                      <p:cBhvr>
                                        <p:cTn id="93" dur="1" fill="hold">
                                          <p:stCondLst>
                                            <p:cond delay="0"/>
                                          </p:stCondLst>
                                        </p:cTn>
                                        <p:tgtEl>
                                          <p:spTgt spid="70"/>
                                        </p:tgtEl>
                                        <p:attrNameLst>
                                          <p:attrName>style.visibility</p:attrName>
                                        </p:attrNameLst>
                                      </p:cBhvr>
                                      <p:to>
                                        <p:strVal val="visible"/>
                                      </p:to>
                                    </p:set>
                                    <p:animEffect transition="in" filter="fade">
                                      <p:cBhvr>
                                        <p:cTn id="94" dur="1000"/>
                                        <p:tgtEl>
                                          <p:spTgt spid="70"/>
                                        </p:tgtEl>
                                      </p:cBhvr>
                                    </p:animEffect>
                                    <p:anim calcmode="lin" valueType="num">
                                      <p:cBhvr>
                                        <p:cTn id="95" dur="1000" fill="hold"/>
                                        <p:tgtEl>
                                          <p:spTgt spid="70"/>
                                        </p:tgtEl>
                                        <p:attrNameLst>
                                          <p:attrName>ppt_x</p:attrName>
                                        </p:attrNameLst>
                                      </p:cBhvr>
                                      <p:tavLst>
                                        <p:tav tm="0">
                                          <p:val>
                                            <p:strVal val="#ppt_x"/>
                                          </p:val>
                                        </p:tav>
                                        <p:tav tm="100000">
                                          <p:val>
                                            <p:strVal val="#ppt_x"/>
                                          </p:val>
                                        </p:tav>
                                      </p:tavLst>
                                    </p:anim>
                                    <p:anim calcmode="lin" valueType="num">
                                      <p:cBhvr>
                                        <p:cTn id="96" dur="1000" fill="hold"/>
                                        <p:tgtEl>
                                          <p:spTgt spid="70"/>
                                        </p:tgtEl>
                                        <p:attrNameLst>
                                          <p:attrName>ppt_y</p:attrName>
                                        </p:attrNameLst>
                                      </p:cBhvr>
                                      <p:tavLst>
                                        <p:tav tm="0">
                                          <p:val>
                                            <p:strVal val="#ppt_y+.1"/>
                                          </p:val>
                                        </p:tav>
                                        <p:tav tm="100000">
                                          <p:val>
                                            <p:strVal val="#ppt_y"/>
                                          </p:val>
                                        </p:tav>
                                      </p:tavLst>
                                    </p:anim>
                                  </p:childTnLst>
                                </p:cTn>
                              </p:par>
                              <p:par>
                                <p:cTn id="97" presetID="42" presetClass="entr" presetSubtype="0" fill="hold" nodeType="withEffect">
                                  <p:stCondLst>
                                    <p:cond delay="250"/>
                                  </p:stCondLst>
                                  <p:childTnLst>
                                    <p:set>
                                      <p:cBhvr>
                                        <p:cTn id="98" dur="1" fill="hold">
                                          <p:stCondLst>
                                            <p:cond delay="0"/>
                                          </p:stCondLst>
                                        </p:cTn>
                                        <p:tgtEl>
                                          <p:spTgt spid="7"/>
                                        </p:tgtEl>
                                        <p:attrNameLst>
                                          <p:attrName>style.visibility</p:attrName>
                                        </p:attrNameLst>
                                      </p:cBhvr>
                                      <p:to>
                                        <p:strVal val="visible"/>
                                      </p:to>
                                    </p:set>
                                    <p:animEffect transition="in" filter="fade">
                                      <p:cBhvr>
                                        <p:cTn id="99" dur="1000"/>
                                        <p:tgtEl>
                                          <p:spTgt spid="7"/>
                                        </p:tgtEl>
                                      </p:cBhvr>
                                    </p:animEffect>
                                    <p:anim calcmode="lin" valueType="num">
                                      <p:cBhvr>
                                        <p:cTn id="100" dur="1000" fill="hold"/>
                                        <p:tgtEl>
                                          <p:spTgt spid="7"/>
                                        </p:tgtEl>
                                        <p:attrNameLst>
                                          <p:attrName>ppt_x</p:attrName>
                                        </p:attrNameLst>
                                      </p:cBhvr>
                                      <p:tavLst>
                                        <p:tav tm="0">
                                          <p:val>
                                            <p:strVal val="#ppt_x"/>
                                          </p:val>
                                        </p:tav>
                                        <p:tav tm="100000">
                                          <p:val>
                                            <p:strVal val="#ppt_x"/>
                                          </p:val>
                                        </p:tav>
                                      </p:tavLst>
                                    </p:anim>
                                    <p:anim calcmode="lin" valueType="num">
                                      <p:cBhvr>
                                        <p:cTn id="101" dur="1000" fill="hold"/>
                                        <p:tgtEl>
                                          <p:spTgt spid="7"/>
                                        </p:tgtEl>
                                        <p:attrNameLst>
                                          <p:attrName>ppt_y</p:attrName>
                                        </p:attrNameLst>
                                      </p:cBhvr>
                                      <p:tavLst>
                                        <p:tav tm="0">
                                          <p:val>
                                            <p:strVal val="#ppt_y+.1"/>
                                          </p:val>
                                        </p:tav>
                                        <p:tav tm="100000">
                                          <p:val>
                                            <p:strVal val="#ppt_y"/>
                                          </p:val>
                                        </p:tav>
                                      </p:tavLst>
                                    </p:anim>
                                  </p:childTnLst>
                                </p:cTn>
                              </p:par>
                            </p:childTnLst>
                          </p:cTn>
                        </p:par>
                        <p:par>
                          <p:cTn id="102" fill="hold">
                            <p:stCondLst>
                              <p:cond delay="9250"/>
                            </p:stCondLst>
                            <p:childTnLst>
                              <p:par>
                                <p:cTn id="103" presetID="42" presetClass="entr" presetSubtype="0" fill="hold" nodeType="afterEffect">
                                  <p:stCondLst>
                                    <p:cond delay="0"/>
                                  </p:stCondLst>
                                  <p:childTnLst>
                                    <p:set>
                                      <p:cBhvr>
                                        <p:cTn id="104" dur="1" fill="hold">
                                          <p:stCondLst>
                                            <p:cond delay="0"/>
                                          </p:stCondLst>
                                        </p:cTn>
                                        <p:tgtEl>
                                          <p:spTgt spid="11"/>
                                        </p:tgtEl>
                                        <p:attrNameLst>
                                          <p:attrName>style.visibility</p:attrName>
                                        </p:attrNameLst>
                                      </p:cBhvr>
                                      <p:to>
                                        <p:strVal val="visible"/>
                                      </p:to>
                                    </p:set>
                                    <p:animEffect transition="in" filter="fade">
                                      <p:cBhvr>
                                        <p:cTn id="105" dur="1500"/>
                                        <p:tgtEl>
                                          <p:spTgt spid="11"/>
                                        </p:tgtEl>
                                      </p:cBhvr>
                                    </p:animEffect>
                                    <p:anim calcmode="lin" valueType="num">
                                      <p:cBhvr>
                                        <p:cTn id="106" dur="1500" fill="hold"/>
                                        <p:tgtEl>
                                          <p:spTgt spid="11"/>
                                        </p:tgtEl>
                                        <p:attrNameLst>
                                          <p:attrName>ppt_x</p:attrName>
                                        </p:attrNameLst>
                                      </p:cBhvr>
                                      <p:tavLst>
                                        <p:tav tm="0">
                                          <p:val>
                                            <p:strVal val="#ppt_x"/>
                                          </p:val>
                                        </p:tav>
                                        <p:tav tm="100000">
                                          <p:val>
                                            <p:strVal val="#ppt_x"/>
                                          </p:val>
                                        </p:tav>
                                      </p:tavLst>
                                    </p:anim>
                                    <p:anim calcmode="lin" valueType="num">
                                      <p:cBhvr>
                                        <p:cTn id="107" dur="1500" fill="hold"/>
                                        <p:tgtEl>
                                          <p:spTgt spid="11"/>
                                        </p:tgtEl>
                                        <p:attrNameLst>
                                          <p:attrName>ppt_y</p:attrName>
                                        </p:attrNameLst>
                                      </p:cBhvr>
                                      <p:tavLst>
                                        <p:tav tm="0">
                                          <p:val>
                                            <p:strVal val="#ppt_y+.1"/>
                                          </p:val>
                                        </p:tav>
                                        <p:tav tm="100000">
                                          <p:val>
                                            <p:strVal val="#ppt_y"/>
                                          </p:val>
                                        </p:tav>
                                      </p:tavLst>
                                    </p:anim>
                                  </p:childTnLst>
                                </p:cTn>
                              </p:par>
                            </p:childTnLst>
                          </p:cTn>
                        </p:par>
                        <p:par>
                          <p:cTn id="108" fill="hold">
                            <p:stCondLst>
                              <p:cond delay="10750"/>
                            </p:stCondLst>
                            <p:childTnLst>
                              <p:par>
                                <p:cTn id="109" presetID="42" presetClass="entr" presetSubtype="0" fill="hold" grpId="0" nodeType="afterEffect">
                                  <p:stCondLst>
                                    <p:cond delay="500"/>
                                  </p:stCondLst>
                                  <p:childTnLst>
                                    <p:set>
                                      <p:cBhvr>
                                        <p:cTn id="110" dur="1" fill="hold">
                                          <p:stCondLst>
                                            <p:cond delay="0"/>
                                          </p:stCondLst>
                                        </p:cTn>
                                        <p:tgtEl>
                                          <p:spTgt spid="47"/>
                                        </p:tgtEl>
                                        <p:attrNameLst>
                                          <p:attrName>style.visibility</p:attrName>
                                        </p:attrNameLst>
                                      </p:cBhvr>
                                      <p:to>
                                        <p:strVal val="visible"/>
                                      </p:to>
                                    </p:set>
                                    <p:animEffect transition="in" filter="fade">
                                      <p:cBhvr>
                                        <p:cTn id="111" dur="1000"/>
                                        <p:tgtEl>
                                          <p:spTgt spid="47"/>
                                        </p:tgtEl>
                                      </p:cBhvr>
                                    </p:animEffect>
                                    <p:anim calcmode="lin" valueType="num">
                                      <p:cBhvr>
                                        <p:cTn id="112" dur="1000" fill="hold"/>
                                        <p:tgtEl>
                                          <p:spTgt spid="47"/>
                                        </p:tgtEl>
                                        <p:attrNameLst>
                                          <p:attrName>ppt_x</p:attrName>
                                        </p:attrNameLst>
                                      </p:cBhvr>
                                      <p:tavLst>
                                        <p:tav tm="0">
                                          <p:val>
                                            <p:strVal val="#ppt_x"/>
                                          </p:val>
                                        </p:tav>
                                        <p:tav tm="100000">
                                          <p:val>
                                            <p:strVal val="#ppt_x"/>
                                          </p:val>
                                        </p:tav>
                                      </p:tavLst>
                                    </p:anim>
                                    <p:anim calcmode="lin" valueType="num">
                                      <p:cBhvr>
                                        <p:cTn id="113" dur="1000" fill="hold"/>
                                        <p:tgtEl>
                                          <p:spTgt spid="47"/>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500"/>
                                  </p:stCondLst>
                                  <p:childTnLst>
                                    <p:set>
                                      <p:cBhvr>
                                        <p:cTn id="115" dur="1" fill="hold">
                                          <p:stCondLst>
                                            <p:cond delay="0"/>
                                          </p:stCondLst>
                                        </p:cTn>
                                        <p:tgtEl>
                                          <p:spTgt spid="67"/>
                                        </p:tgtEl>
                                        <p:attrNameLst>
                                          <p:attrName>style.visibility</p:attrName>
                                        </p:attrNameLst>
                                      </p:cBhvr>
                                      <p:to>
                                        <p:strVal val="visible"/>
                                      </p:to>
                                    </p:set>
                                    <p:animEffect transition="in" filter="fade">
                                      <p:cBhvr>
                                        <p:cTn id="116" dur="1000"/>
                                        <p:tgtEl>
                                          <p:spTgt spid="67"/>
                                        </p:tgtEl>
                                      </p:cBhvr>
                                    </p:animEffect>
                                    <p:anim calcmode="lin" valueType="num">
                                      <p:cBhvr>
                                        <p:cTn id="117" dur="1000" fill="hold"/>
                                        <p:tgtEl>
                                          <p:spTgt spid="67"/>
                                        </p:tgtEl>
                                        <p:attrNameLst>
                                          <p:attrName>ppt_x</p:attrName>
                                        </p:attrNameLst>
                                      </p:cBhvr>
                                      <p:tavLst>
                                        <p:tav tm="0">
                                          <p:val>
                                            <p:strVal val="#ppt_x"/>
                                          </p:val>
                                        </p:tav>
                                        <p:tav tm="100000">
                                          <p:val>
                                            <p:strVal val="#ppt_x"/>
                                          </p:val>
                                        </p:tav>
                                      </p:tavLst>
                                    </p:anim>
                                    <p:anim calcmode="lin" valueType="num">
                                      <p:cBhvr>
                                        <p:cTn id="118" dur="1000" fill="hold"/>
                                        <p:tgtEl>
                                          <p:spTgt spid="67"/>
                                        </p:tgtEl>
                                        <p:attrNameLst>
                                          <p:attrName>ppt_y</p:attrName>
                                        </p:attrNameLst>
                                      </p:cBhvr>
                                      <p:tavLst>
                                        <p:tav tm="0">
                                          <p:val>
                                            <p:strVal val="#ppt_y+.1"/>
                                          </p:val>
                                        </p:tav>
                                        <p:tav tm="100000">
                                          <p:val>
                                            <p:strVal val="#ppt_y"/>
                                          </p:val>
                                        </p:tav>
                                      </p:tavLst>
                                    </p:anim>
                                  </p:childTnLst>
                                </p:cTn>
                              </p:par>
                              <p:par>
                                <p:cTn id="119" presetID="42" presetClass="entr" presetSubtype="0" fill="hold" grpId="0" nodeType="withEffect">
                                  <p:stCondLst>
                                    <p:cond delay="500"/>
                                  </p:stCondLst>
                                  <p:childTnLst>
                                    <p:set>
                                      <p:cBhvr>
                                        <p:cTn id="120" dur="1" fill="hold">
                                          <p:stCondLst>
                                            <p:cond delay="0"/>
                                          </p:stCondLst>
                                        </p:cTn>
                                        <p:tgtEl>
                                          <p:spTgt spid="49"/>
                                        </p:tgtEl>
                                        <p:attrNameLst>
                                          <p:attrName>style.visibility</p:attrName>
                                        </p:attrNameLst>
                                      </p:cBhvr>
                                      <p:to>
                                        <p:strVal val="visible"/>
                                      </p:to>
                                    </p:set>
                                    <p:animEffect transition="in" filter="fade">
                                      <p:cBhvr>
                                        <p:cTn id="121" dur="1000"/>
                                        <p:tgtEl>
                                          <p:spTgt spid="49"/>
                                        </p:tgtEl>
                                      </p:cBhvr>
                                    </p:animEffect>
                                    <p:anim calcmode="lin" valueType="num">
                                      <p:cBhvr>
                                        <p:cTn id="122" dur="1000" fill="hold"/>
                                        <p:tgtEl>
                                          <p:spTgt spid="49"/>
                                        </p:tgtEl>
                                        <p:attrNameLst>
                                          <p:attrName>ppt_x</p:attrName>
                                        </p:attrNameLst>
                                      </p:cBhvr>
                                      <p:tavLst>
                                        <p:tav tm="0">
                                          <p:val>
                                            <p:strVal val="#ppt_x"/>
                                          </p:val>
                                        </p:tav>
                                        <p:tav tm="100000">
                                          <p:val>
                                            <p:strVal val="#ppt_x"/>
                                          </p:val>
                                        </p:tav>
                                      </p:tavLst>
                                    </p:anim>
                                    <p:anim calcmode="lin" valueType="num">
                                      <p:cBhvr>
                                        <p:cTn id="123" dur="1000" fill="hold"/>
                                        <p:tgtEl>
                                          <p:spTgt spid="49"/>
                                        </p:tgtEl>
                                        <p:attrNameLst>
                                          <p:attrName>ppt_y</p:attrName>
                                        </p:attrNameLst>
                                      </p:cBhvr>
                                      <p:tavLst>
                                        <p:tav tm="0">
                                          <p:val>
                                            <p:strVal val="#ppt_y+.1"/>
                                          </p:val>
                                        </p:tav>
                                        <p:tav tm="100000">
                                          <p:val>
                                            <p:strVal val="#ppt_y"/>
                                          </p:val>
                                        </p:tav>
                                      </p:tavLst>
                                    </p:anim>
                                  </p:childTnLst>
                                </p:cTn>
                              </p:par>
                              <p:par>
                                <p:cTn id="124" presetID="42" presetClass="entr" presetSubtype="0" fill="hold" grpId="0" nodeType="withEffect">
                                  <p:stCondLst>
                                    <p:cond delay="500"/>
                                  </p:stCondLst>
                                  <p:childTnLst>
                                    <p:set>
                                      <p:cBhvr>
                                        <p:cTn id="125" dur="1" fill="hold">
                                          <p:stCondLst>
                                            <p:cond delay="0"/>
                                          </p:stCondLst>
                                        </p:cTn>
                                        <p:tgtEl>
                                          <p:spTgt spid="71"/>
                                        </p:tgtEl>
                                        <p:attrNameLst>
                                          <p:attrName>style.visibility</p:attrName>
                                        </p:attrNameLst>
                                      </p:cBhvr>
                                      <p:to>
                                        <p:strVal val="visible"/>
                                      </p:to>
                                    </p:set>
                                    <p:animEffect transition="in" filter="fade">
                                      <p:cBhvr>
                                        <p:cTn id="126" dur="1000"/>
                                        <p:tgtEl>
                                          <p:spTgt spid="71"/>
                                        </p:tgtEl>
                                      </p:cBhvr>
                                    </p:animEffect>
                                    <p:anim calcmode="lin" valueType="num">
                                      <p:cBhvr>
                                        <p:cTn id="127" dur="1000" fill="hold"/>
                                        <p:tgtEl>
                                          <p:spTgt spid="71"/>
                                        </p:tgtEl>
                                        <p:attrNameLst>
                                          <p:attrName>ppt_x</p:attrName>
                                        </p:attrNameLst>
                                      </p:cBhvr>
                                      <p:tavLst>
                                        <p:tav tm="0">
                                          <p:val>
                                            <p:strVal val="#ppt_x"/>
                                          </p:val>
                                        </p:tav>
                                        <p:tav tm="100000">
                                          <p:val>
                                            <p:strVal val="#ppt_x"/>
                                          </p:val>
                                        </p:tav>
                                      </p:tavLst>
                                    </p:anim>
                                    <p:anim calcmode="lin" valueType="num">
                                      <p:cBhvr>
                                        <p:cTn id="128" dur="1000" fill="hold"/>
                                        <p:tgtEl>
                                          <p:spTgt spid="71"/>
                                        </p:tgtEl>
                                        <p:attrNameLst>
                                          <p:attrName>ppt_y</p:attrName>
                                        </p:attrNameLst>
                                      </p:cBhvr>
                                      <p:tavLst>
                                        <p:tav tm="0">
                                          <p:val>
                                            <p:strVal val="#ppt_y+.1"/>
                                          </p:val>
                                        </p:tav>
                                        <p:tav tm="100000">
                                          <p:val>
                                            <p:strVal val="#ppt_y"/>
                                          </p:val>
                                        </p:tav>
                                      </p:tavLst>
                                    </p:anim>
                                  </p:childTnLst>
                                </p:cTn>
                              </p:par>
                              <p:par>
                                <p:cTn id="129" presetID="42" presetClass="entr" presetSubtype="0" fill="hold" nodeType="withEffect">
                                  <p:stCondLst>
                                    <p:cond delay="500"/>
                                  </p:stCondLst>
                                  <p:childTnLst>
                                    <p:set>
                                      <p:cBhvr>
                                        <p:cTn id="130" dur="1" fill="hold">
                                          <p:stCondLst>
                                            <p:cond delay="0"/>
                                          </p:stCondLst>
                                        </p:cTn>
                                        <p:tgtEl>
                                          <p:spTgt spid="8"/>
                                        </p:tgtEl>
                                        <p:attrNameLst>
                                          <p:attrName>style.visibility</p:attrName>
                                        </p:attrNameLst>
                                      </p:cBhvr>
                                      <p:to>
                                        <p:strVal val="visible"/>
                                      </p:to>
                                    </p:set>
                                    <p:animEffect transition="in" filter="fade">
                                      <p:cBhvr>
                                        <p:cTn id="131" dur="1000"/>
                                        <p:tgtEl>
                                          <p:spTgt spid="8"/>
                                        </p:tgtEl>
                                      </p:cBhvr>
                                    </p:animEffect>
                                    <p:anim calcmode="lin" valueType="num">
                                      <p:cBhvr>
                                        <p:cTn id="132" dur="1000" fill="hold"/>
                                        <p:tgtEl>
                                          <p:spTgt spid="8"/>
                                        </p:tgtEl>
                                        <p:attrNameLst>
                                          <p:attrName>ppt_x</p:attrName>
                                        </p:attrNameLst>
                                      </p:cBhvr>
                                      <p:tavLst>
                                        <p:tav tm="0">
                                          <p:val>
                                            <p:strVal val="#ppt_x"/>
                                          </p:val>
                                        </p:tav>
                                        <p:tav tm="100000">
                                          <p:val>
                                            <p:strVal val="#ppt_x"/>
                                          </p:val>
                                        </p:tav>
                                      </p:tavLst>
                                    </p:anim>
                                    <p:anim calcmode="lin" valueType="num">
                                      <p:cBhvr>
                                        <p:cTn id="133" dur="1000" fill="hold"/>
                                        <p:tgtEl>
                                          <p:spTgt spid="8"/>
                                        </p:tgtEl>
                                        <p:attrNameLst>
                                          <p:attrName>ppt_y</p:attrName>
                                        </p:attrNameLst>
                                      </p:cBhvr>
                                      <p:tavLst>
                                        <p:tav tm="0">
                                          <p:val>
                                            <p:strVal val="#ppt_y+.1"/>
                                          </p:val>
                                        </p:tav>
                                        <p:tav tm="100000">
                                          <p:val>
                                            <p:strVal val="#ppt_y"/>
                                          </p:val>
                                        </p:tav>
                                      </p:tavLst>
                                    </p:anim>
                                  </p:childTnLst>
                                </p:cTn>
                              </p:par>
                            </p:childTnLst>
                          </p:cTn>
                        </p:par>
                        <p:par>
                          <p:cTn id="134" fill="hold">
                            <p:stCondLst>
                              <p:cond delay="12250"/>
                            </p:stCondLst>
                            <p:childTnLst>
                              <p:par>
                                <p:cTn id="135" presetID="42" presetClass="entr" presetSubtype="0" fill="hold" nodeType="afterEffect">
                                  <p:stCondLst>
                                    <p:cond delay="0"/>
                                  </p:stCondLst>
                                  <p:childTnLst>
                                    <p:set>
                                      <p:cBhvr>
                                        <p:cTn id="136" dur="1" fill="hold">
                                          <p:stCondLst>
                                            <p:cond delay="0"/>
                                          </p:stCondLst>
                                        </p:cTn>
                                        <p:tgtEl>
                                          <p:spTgt spid="62"/>
                                        </p:tgtEl>
                                        <p:attrNameLst>
                                          <p:attrName>style.visibility</p:attrName>
                                        </p:attrNameLst>
                                      </p:cBhvr>
                                      <p:to>
                                        <p:strVal val="visible"/>
                                      </p:to>
                                    </p:set>
                                    <p:animEffect transition="in" filter="fade">
                                      <p:cBhvr>
                                        <p:cTn id="137" dur="1500"/>
                                        <p:tgtEl>
                                          <p:spTgt spid="62"/>
                                        </p:tgtEl>
                                      </p:cBhvr>
                                    </p:animEffect>
                                    <p:anim calcmode="lin" valueType="num">
                                      <p:cBhvr>
                                        <p:cTn id="138" dur="1500" fill="hold"/>
                                        <p:tgtEl>
                                          <p:spTgt spid="62"/>
                                        </p:tgtEl>
                                        <p:attrNameLst>
                                          <p:attrName>ppt_x</p:attrName>
                                        </p:attrNameLst>
                                      </p:cBhvr>
                                      <p:tavLst>
                                        <p:tav tm="0">
                                          <p:val>
                                            <p:strVal val="#ppt_x"/>
                                          </p:val>
                                        </p:tav>
                                        <p:tav tm="100000">
                                          <p:val>
                                            <p:strVal val="#ppt_x"/>
                                          </p:val>
                                        </p:tav>
                                      </p:tavLst>
                                    </p:anim>
                                    <p:anim calcmode="lin" valueType="num">
                                      <p:cBhvr>
                                        <p:cTn id="139" dur="15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8" grpId="0" animBg="1"/>
      <p:bldP spid="33" grpId="0" animBg="1"/>
      <p:bldP spid="35" grpId="0" animBg="1"/>
      <p:bldP spid="40" grpId="0" animBg="1"/>
      <p:bldP spid="42" grpId="0" animBg="1"/>
      <p:bldP spid="47" grpId="0" animBg="1"/>
      <p:bldP spid="49" grpId="0" animBg="1"/>
      <p:bldP spid="63" grpId="0"/>
      <p:bldP spid="64" grpId="0"/>
      <p:bldP spid="65" grpId="0"/>
      <p:bldP spid="66" grpId="0"/>
      <p:bldP spid="67" grpId="0"/>
      <p:bldP spid="68" grpId="0"/>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1596</Words>
  <Application>Microsoft Office PowerPoint</Application>
  <PresentationFormat>Widescreen</PresentationFormat>
  <Paragraphs>87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2019-11-14T20:58:31Z</dcterms:modified>
</cp:coreProperties>
</file>