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93406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Pentagon 1">
            <a:extLst>
              <a:ext uri="{FF2B5EF4-FFF2-40B4-BE49-F238E27FC236}">
                <a16:creationId xmlns:a16="http://schemas.microsoft.com/office/drawing/2014/main" id="{D15C9C6F-C9AD-4070-A07C-C242DD946043}"/>
              </a:ext>
            </a:extLst>
          </p:cNvPr>
          <p:cNvSpPr/>
          <p:nvPr/>
        </p:nvSpPr>
        <p:spPr>
          <a:xfrm>
            <a:off x="929640" y="2003677"/>
            <a:ext cx="1676400" cy="1295400"/>
          </a:xfrm>
          <a:prstGeom prst="homePlat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4" name="Freeform: Shape 13">
            <a:extLst>
              <a:ext uri="{FF2B5EF4-FFF2-40B4-BE49-F238E27FC236}">
                <a16:creationId xmlns:a16="http://schemas.microsoft.com/office/drawing/2014/main" id="{DA6189D6-F056-4AA3-95D1-E33DF7E040BA}"/>
              </a:ext>
            </a:extLst>
          </p:cNvPr>
          <p:cNvSpPr/>
          <p:nvPr/>
        </p:nvSpPr>
        <p:spPr>
          <a:xfrm>
            <a:off x="1576251" y="1752600"/>
            <a:ext cx="1266226" cy="2165458"/>
          </a:xfrm>
          <a:custGeom>
            <a:avLst/>
            <a:gdLst>
              <a:gd name="connsiteX0" fmla="*/ 362712 w 1266226"/>
              <a:gd name="connsiteY0" fmla="*/ 0 h 2165458"/>
              <a:gd name="connsiteX1" fmla="*/ 1266226 w 1266226"/>
              <a:gd name="connsiteY1" fmla="*/ 903515 h 2165458"/>
              <a:gd name="connsiteX2" fmla="*/ 4283 w 1266226"/>
              <a:gd name="connsiteY2" fmla="*/ 2165458 h 2165458"/>
              <a:gd name="connsiteX3" fmla="*/ 0 w 1266226"/>
              <a:gd name="connsiteY3" fmla="*/ 2165458 h 2165458"/>
              <a:gd name="connsiteX4" fmla="*/ 0 w 1266226"/>
              <a:gd name="connsiteY4" fmla="*/ 2082655 h 2165458"/>
              <a:gd name="connsiteX5" fmla="*/ 1179140 w 1266226"/>
              <a:gd name="connsiteY5" fmla="*/ 903515 h 2165458"/>
              <a:gd name="connsiteX6" fmla="*/ 362712 w 1266226"/>
              <a:gd name="connsiteY6" fmla="*/ 87087 h 2165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6226" h="2165458">
                <a:moveTo>
                  <a:pt x="362712" y="0"/>
                </a:moveTo>
                <a:lnTo>
                  <a:pt x="1266226" y="903515"/>
                </a:lnTo>
                <a:lnTo>
                  <a:pt x="4283" y="2165458"/>
                </a:lnTo>
                <a:lnTo>
                  <a:pt x="0" y="2165458"/>
                </a:lnTo>
                <a:lnTo>
                  <a:pt x="0" y="2082655"/>
                </a:lnTo>
                <a:lnTo>
                  <a:pt x="1179140" y="903515"/>
                </a:lnTo>
                <a:lnTo>
                  <a:pt x="362712" y="87087"/>
                </a:lnTo>
                <a:close/>
              </a:path>
            </a:pathLst>
          </a:custGeom>
          <a:gradFill>
            <a:gsLst>
              <a:gs pos="45000">
                <a:srgbClr val="34738D"/>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5" name="TextBox 14">
            <a:extLst>
              <a:ext uri="{FF2B5EF4-FFF2-40B4-BE49-F238E27FC236}">
                <a16:creationId xmlns:a16="http://schemas.microsoft.com/office/drawing/2014/main" id="{F3036E47-0179-4F6E-9B83-ADA4E8646B66}"/>
              </a:ext>
            </a:extLst>
          </p:cNvPr>
          <p:cNvSpPr txBox="1"/>
          <p:nvPr/>
        </p:nvSpPr>
        <p:spPr>
          <a:xfrm>
            <a:off x="914400" y="3466311"/>
            <a:ext cx="640080" cy="78483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01</a:t>
            </a:r>
          </a:p>
          <a:p>
            <a:pPr algn="ctr"/>
            <a:r>
              <a:rPr lang="en-US" sz="900" dirty="0">
                <a:solidFill>
                  <a:srgbClr val="454545"/>
                </a:solidFill>
              </a:rPr>
              <a:t>OPTION</a:t>
            </a:r>
          </a:p>
        </p:txBody>
      </p:sp>
      <p:sp>
        <p:nvSpPr>
          <p:cNvPr id="16" name="TextBox 15">
            <a:extLst>
              <a:ext uri="{FF2B5EF4-FFF2-40B4-BE49-F238E27FC236}">
                <a16:creationId xmlns:a16="http://schemas.microsoft.com/office/drawing/2014/main" id="{28666676-96B5-4C4F-9020-82F3612AD0F4}"/>
              </a:ext>
            </a:extLst>
          </p:cNvPr>
          <p:cNvSpPr txBox="1"/>
          <p:nvPr/>
        </p:nvSpPr>
        <p:spPr>
          <a:xfrm>
            <a:off x="914400" y="4304524"/>
            <a:ext cx="2379160" cy="2246769"/>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12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19" name="Arrow: Pentagon 18">
            <a:extLst>
              <a:ext uri="{FF2B5EF4-FFF2-40B4-BE49-F238E27FC236}">
                <a16:creationId xmlns:a16="http://schemas.microsoft.com/office/drawing/2014/main" id="{D4A422A7-952D-4CF2-9F2C-D17D9E79D77A}"/>
              </a:ext>
            </a:extLst>
          </p:cNvPr>
          <p:cNvSpPr/>
          <p:nvPr/>
        </p:nvSpPr>
        <p:spPr>
          <a:xfrm>
            <a:off x="3672840" y="2003677"/>
            <a:ext cx="1676400" cy="1295400"/>
          </a:xfrm>
          <a:prstGeom prst="homePlat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0" name="Freeform: Shape 19">
            <a:extLst>
              <a:ext uri="{FF2B5EF4-FFF2-40B4-BE49-F238E27FC236}">
                <a16:creationId xmlns:a16="http://schemas.microsoft.com/office/drawing/2014/main" id="{FDD0D7EA-3F0E-41A9-B4D9-D1DFAA312643}"/>
              </a:ext>
            </a:extLst>
          </p:cNvPr>
          <p:cNvSpPr/>
          <p:nvPr/>
        </p:nvSpPr>
        <p:spPr>
          <a:xfrm>
            <a:off x="4319451" y="1752600"/>
            <a:ext cx="1266226" cy="2165458"/>
          </a:xfrm>
          <a:custGeom>
            <a:avLst/>
            <a:gdLst>
              <a:gd name="connsiteX0" fmla="*/ 362712 w 1266226"/>
              <a:gd name="connsiteY0" fmla="*/ 0 h 2165458"/>
              <a:gd name="connsiteX1" fmla="*/ 1266226 w 1266226"/>
              <a:gd name="connsiteY1" fmla="*/ 903515 h 2165458"/>
              <a:gd name="connsiteX2" fmla="*/ 4283 w 1266226"/>
              <a:gd name="connsiteY2" fmla="*/ 2165458 h 2165458"/>
              <a:gd name="connsiteX3" fmla="*/ 0 w 1266226"/>
              <a:gd name="connsiteY3" fmla="*/ 2165458 h 2165458"/>
              <a:gd name="connsiteX4" fmla="*/ 0 w 1266226"/>
              <a:gd name="connsiteY4" fmla="*/ 2082655 h 2165458"/>
              <a:gd name="connsiteX5" fmla="*/ 1179140 w 1266226"/>
              <a:gd name="connsiteY5" fmla="*/ 903515 h 2165458"/>
              <a:gd name="connsiteX6" fmla="*/ 362712 w 1266226"/>
              <a:gd name="connsiteY6" fmla="*/ 87087 h 2165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6226" h="2165458">
                <a:moveTo>
                  <a:pt x="362712" y="0"/>
                </a:moveTo>
                <a:lnTo>
                  <a:pt x="1266226" y="903515"/>
                </a:lnTo>
                <a:lnTo>
                  <a:pt x="4283" y="2165458"/>
                </a:lnTo>
                <a:lnTo>
                  <a:pt x="0" y="2165458"/>
                </a:lnTo>
                <a:lnTo>
                  <a:pt x="0" y="2082655"/>
                </a:lnTo>
                <a:lnTo>
                  <a:pt x="1179140" y="903515"/>
                </a:lnTo>
                <a:lnTo>
                  <a:pt x="362712" y="87087"/>
                </a:lnTo>
                <a:close/>
              </a:path>
            </a:pathLst>
          </a:custGeom>
          <a:gradFill>
            <a:gsLst>
              <a:gs pos="45000">
                <a:srgbClr val="189A80"/>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21" name="TextBox 20">
            <a:extLst>
              <a:ext uri="{FF2B5EF4-FFF2-40B4-BE49-F238E27FC236}">
                <a16:creationId xmlns:a16="http://schemas.microsoft.com/office/drawing/2014/main" id="{B84EFEBE-BA09-462E-8D37-2BC386B5F01F}"/>
              </a:ext>
            </a:extLst>
          </p:cNvPr>
          <p:cNvSpPr txBox="1"/>
          <p:nvPr/>
        </p:nvSpPr>
        <p:spPr>
          <a:xfrm>
            <a:off x="3657600" y="3466311"/>
            <a:ext cx="640080" cy="78483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02</a:t>
            </a:r>
          </a:p>
          <a:p>
            <a:pPr algn="ctr"/>
            <a:r>
              <a:rPr lang="en-US" sz="900" dirty="0">
                <a:solidFill>
                  <a:srgbClr val="454545"/>
                </a:solidFill>
              </a:rPr>
              <a:t>OPTION</a:t>
            </a:r>
          </a:p>
        </p:txBody>
      </p:sp>
      <p:sp>
        <p:nvSpPr>
          <p:cNvPr id="22" name="TextBox 21">
            <a:extLst>
              <a:ext uri="{FF2B5EF4-FFF2-40B4-BE49-F238E27FC236}">
                <a16:creationId xmlns:a16="http://schemas.microsoft.com/office/drawing/2014/main" id="{BF100025-7FD3-4A69-8A1F-A7EDB8584E8B}"/>
              </a:ext>
            </a:extLst>
          </p:cNvPr>
          <p:cNvSpPr txBox="1"/>
          <p:nvPr/>
        </p:nvSpPr>
        <p:spPr>
          <a:xfrm>
            <a:off x="3657600" y="4304524"/>
            <a:ext cx="2379160" cy="2246769"/>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12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24" name="Arrow: Pentagon 23">
            <a:extLst>
              <a:ext uri="{FF2B5EF4-FFF2-40B4-BE49-F238E27FC236}">
                <a16:creationId xmlns:a16="http://schemas.microsoft.com/office/drawing/2014/main" id="{5F48D0A8-2D77-4ED7-A7C1-9B59BF36791F}"/>
              </a:ext>
            </a:extLst>
          </p:cNvPr>
          <p:cNvSpPr/>
          <p:nvPr/>
        </p:nvSpPr>
        <p:spPr>
          <a:xfrm>
            <a:off x="6416040" y="2003677"/>
            <a:ext cx="1676400" cy="1295400"/>
          </a:xfrm>
          <a:prstGeom prst="homePlat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5" name="Freeform: Shape 24">
            <a:extLst>
              <a:ext uri="{FF2B5EF4-FFF2-40B4-BE49-F238E27FC236}">
                <a16:creationId xmlns:a16="http://schemas.microsoft.com/office/drawing/2014/main" id="{DD4DB470-EFF8-4E21-BD01-A1B93E4174A9}"/>
              </a:ext>
            </a:extLst>
          </p:cNvPr>
          <p:cNvSpPr/>
          <p:nvPr/>
        </p:nvSpPr>
        <p:spPr>
          <a:xfrm>
            <a:off x="7062651" y="1752600"/>
            <a:ext cx="1266226" cy="2165458"/>
          </a:xfrm>
          <a:custGeom>
            <a:avLst/>
            <a:gdLst>
              <a:gd name="connsiteX0" fmla="*/ 362712 w 1266226"/>
              <a:gd name="connsiteY0" fmla="*/ 0 h 2165458"/>
              <a:gd name="connsiteX1" fmla="*/ 1266226 w 1266226"/>
              <a:gd name="connsiteY1" fmla="*/ 903515 h 2165458"/>
              <a:gd name="connsiteX2" fmla="*/ 4283 w 1266226"/>
              <a:gd name="connsiteY2" fmla="*/ 2165458 h 2165458"/>
              <a:gd name="connsiteX3" fmla="*/ 0 w 1266226"/>
              <a:gd name="connsiteY3" fmla="*/ 2165458 h 2165458"/>
              <a:gd name="connsiteX4" fmla="*/ 0 w 1266226"/>
              <a:gd name="connsiteY4" fmla="*/ 2082655 h 2165458"/>
              <a:gd name="connsiteX5" fmla="*/ 1179140 w 1266226"/>
              <a:gd name="connsiteY5" fmla="*/ 903515 h 2165458"/>
              <a:gd name="connsiteX6" fmla="*/ 362712 w 1266226"/>
              <a:gd name="connsiteY6" fmla="*/ 87087 h 2165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6226" h="2165458">
                <a:moveTo>
                  <a:pt x="362712" y="0"/>
                </a:moveTo>
                <a:lnTo>
                  <a:pt x="1266226" y="903515"/>
                </a:lnTo>
                <a:lnTo>
                  <a:pt x="4283" y="2165458"/>
                </a:lnTo>
                <a:lnTo>
                  <a:pt x="0" y="2165458"/>
                </a:lnTo>
                <a:lnTo>
                  <a:pt x="0" y="2082655"/>
                </a:lnTo>
                <a:lnTo>
                  <a:pt x="1179140" y="903515"/>
                </a:lnTo>
                <a:lnTo>
                  <a:pt x="362712" y="87087"/>
                </a:lnTo>
                <a:close/>
              </a:path>
            </a:pathLst>
          </a:custGeom>
          <a:gradFill>
            <a:gsLst>
              <a:gs pos="45000">
                <a:srgbClr val="EF9D27"/>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6" name="TextBox 25">
            <a:extLst>
              <a:ext uri="{FF2B5EF4-FFF2-40B4-BE49-F238E27FC236}">
                <a16:creationId xmlns:a16="http://schemas.microsoft.com/office/drawing/2014/main" id="{FDDB7ADC-2E7C-489D-B95F-2CB2AF1994FF}"/>
              </a:ext>
            </a:extLst>
          </p:cNvPr>
          <p:cNvSpPr txBox="1"/>
          <p:nvPr/>
        </p:nvSpPr>
        <p:spPr>
          <a:xfrm>
            <a:off x="6400800" y="3466311"/>
            <a:ext cx="640080" cy="78483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03</a:t>
            </a:r>
          </a:p>
          <a:p>
            <a:pPr algn="ctr"/>
            <a:r>
              <a:rPr lang="en-US" sz="900" dirty="0">
                <a:solidFill>
                  <a:srgbClr val="454545"/>
                </a:solidFill>
              </a:rPr>
              <a:t>OPTION</a:t>
            </a:r>
          </a:p>
        </p:txBody>
      </p:sp>
      <p:sp>
        <p:nvSpPr>
          <p:cNvPr id="27" name="TextBox 26">
            <a:extLst>
              <a:ext uri="{FF2B5EF4-FFF2-40B4-BE49-F238E27FC236}">
                <a16:creationId xmlns:a16="http://schemas.microsoft.com/office/drawing/2014/main" id="{970FDCD2-F173-4F01-9A44-2C6E28B8559E}"/>
              </a:ext>
            </a:extLst>
          </p:cNvPr>
          <p:cNvSpPr txBox="1"/>
          <p:nvPr/>
        </p:nvSpPr>
        <p:spPr>
          <a:xfrm>
            <a:off x="6400800" y="4304524"/>
            <a:ext cx="2379160" cy="2246769"/>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12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29" name="Arrow: Pentagon 28">
            <a:extLst>
              <a:ext uri="{FF2B5EF4-FFF2-40B4-BE49-F238E27FC236}">
                <a16:creationId xmlns:a16="http://schemas.microsoft.com/office/drawing/2014/main" id="{CACC475C-FEA6-46C1-8818-021295270C84}"/>
              </a:ext>
            </a:extLst>
          </p:cNvPr>
          <p:cNvSpPr/>
          <p:nvPr/>
        </p:nvSpPr>
        <p:spPr>
          <a:xfrm>
            <a:off x="9159240" y="2003677"/>
            <a:ext cx="1676400" cy="1295400"/>
          </a:xfrm>
          <a:prstGeom prst="homePlate">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0" name="Freeform: Shape 29">
            <a:extLst>
              <a:ext uri="{FF2B5EF4-FFF2-40B4-BE49-F238E27FC236}">
                <a16:creationId xmlns:a16="http://schemas.microsoft.com/office/drawing/2014/main" id="{77298C01-A8CD-4D44-BA7A-A2EB2C69E6CF}"/>
              </a:ext>
            </a:extLst>
          </p:cNvPr>
          <p:cNvSpPr/>
          <p:nvPr/>
        </p:nvSpPr>
        <p:spPr>
          <a:xfrm>
            <a:off x="9805851" y="1752600"/>
            <a:ext cx="1266226" cy="2165458"/>
          </a:xfrm>
          <a:custGeom>
            <a:avLst/>
            <a:gdLst>
              <a:gd name="connsiteX0" fmla="*/ 362712 w 1266226"/>
              <a:gd name="connsiteY0" fmla="*/ 0 h 2165458"/>
              <a:gd name="connsiteX1" fmla="*/ 1266226 w 1266226"/>
              <a:gd name="connsiteY1" fmla="*/ 903515 h 2165458"/>
              <a:gd name="connsiteX2" fmla="*/ 4283 w 1266226"/>
              <a:gd name="connsiteY2" fmla="*/ 2165458 h 2165458"/>
              <a:gd name="connsiteX3" fmla="*/ 0 w 1266226"/>
              <a:gd name="connsiteY3" fmla="*/ 2165458 h 2165458"/>
              <a:gd name="connsiteX4" fmla="*/ 0 w 1266226"/>
              <a:gd name="connsiteY4" fmla="*/ 2082655 h 2165458"/>
              <a:gd name="connsiteX5" fmla="*/ 1179140 w 1266226"/>
              <a:gd name="connsiteY5" fmla="*/ 903515 h 2165458"/>
              <a:gd name="connsiteX6" fmla="*/ 362712 w 1266226"/>
              <a:gd name="connsiteY6" fmla="*/ 87087 h 2165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6226" h="2165458">
                <a:moveTo>
                  <a:pt x="362712" y="0"/>
                </a:moveTo>
                <a:lnTo>
                  <a:pt x="1266226" y="903515"/>
                </a:lnTo>
                <a:lnTo>
                  <a:pt x="4283" y="2165458"/>
                </a:lnTo>
                <a:lnTo>
                  <a:pt x="0" y="2165458"/>
                </a:lnTo>
                <a:lnTo>
                  <a:pt x="0" y="2082655"/>
                </a:lnTo>
                <a:lnTo>
                  <a:pt x="1179140" y="903515"/>
                </a:lnTo>
                <a:lnTo>
                  <a:pt x="362712" y="87087"/>
                </a:lnTo>
                <a:close/>
              </a:path>
            </a:pathLst>
          </a:custGeom>
          <a:gradFill>
            <a:gsLst>
              <a:gs pos="45000">
                <a:srgbClr val="D34132"/>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31" name="TextBox 30">
            <a:extLst>
              <a:ext uri="{FF2B5EF4-FFF2-40B4-BE49-F238E27FC236}">
                <a16:creationId xmlns:a16="http://schemas.microsoft.com/office/drawing/2014/main" id="{0AFE8F30-FE7C-4311-A70B-221B2FD68348}"/>
              </a:ext>
            </a:extLst>
          </p:cNvPr>
          <p:cNvSpPr txBox="1"/>
          <p:nvPr/>
        </p:nvSpPr>
        <p:spPr>
          <a:xfrm>
            <a:off x="9144000" y="3466311"/>
            <a:ext cx="640080" cy="78483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04</a:t>
            </a:r>
          </a:p>
          <a:p>
            <a:pPr algn="ctr"/>
            <a:r>
              <a:rPr lang="en-US" sz="900" dirty="0">
                <a:solidFill>
                  <a:srgbClr val="454545"/>
                </a:solidFill>
              </a:rPr>
              <a:t>OPTION</a:t>
            </a:r>
          </a:p>
        </p:txBody>
      </p:sp>
      <p:sp>
        <p:nvSpPr>
          <p:cNvPr id="32" name="TextBox 31">
            <a:extLst>
              <a:ext uri="{FF2B5EF4-FFF2-40B4-BE49-F238E27FC236}">
                <a16:creationId xmlns:a16="http://schemas.microsoft.com/office/drawing/2014/main" id="{7E9588F6-B0AB-4F2C-B9F7-E952BE691848}"/>
              </a:ext>
            </a:extLst>
          </p:cNvPr>
          <p:cNvSpPr txBox="1"/>
          <p:nvPr/>
        </p:nvSpPr>
        <p:spPr>
          <a:xfrm>
            <a:off x="9144000" y="4304524"/>
            <a:ext cx="2379160" cy="2246769"/>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12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pic>
        <p:nvPicPr>
          <p:cNvPr id="35" name="Graphic 34" descr="Stethoscope">
            <a:extLst>
              <a:ext uri="{FF2B5EF4-FFF2-40B4-BE49-F238E27FC236}">
                <a16:creationId xmlns:a16="http://schemas.microsoft.com/office/drawing/2014/main" id="{F23C3C7F-4F31-497E-BA73-2CB125EA579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01931" y="2377057"/>
            <a:ext cx="548640" cy="548640"/>
          </a:xfrm>
          <a:prstGeom prst="rect">
            <a:avLst/>
          </a:prstGeom>
        </p:spPr>
      </p:pic>
      <p:pic>
        <p:nvPicPr>
          <p:cNvPr id="38" name="Graphic 37" descr="Heartbeat">
            <a:extLst>
              <a:ext uri="{FF2B5EF4-FFF2-40B4-BE49-F238E27FC236}">
                <a16:creationId xmlns:a16="http://schemas.microsoft.com/office/drawing/2014/main" id="{75A38F30-EDDB-464C-A9D6-C38DB58A6A2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42955" y="2377057"/>
            <a:ext cx="548640" cy="548640"/>
          </a:xfrm>
          <a:prstGeom prst="rect">
            <a:avLst/>
          </a:prstGeom>
        </p:spPr>
      </p:pic>
      <p:pic>
        <p:nvPicPr>
          <p:cNvPr id="41" name="Graphic 40" descr="Needle">
            <a:extLst>
              <a:ext uri="{FF2B5EF4-FFF2-40B4-BE49-F238E27FC236}">
                <a16:creationId xmlns:a16="http://schemas.microsoft.com/office/drawing/2014/main" id="{D1997094-6E58-491F-B1BA-C217D96140D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788331" y="2377057"/>
            <a:ext cx="548640" cy="548640"/>
          </a:xfrm>
          <a:prstGeom prst="rect">
            <a:avLst/>
          </a:prstGeom>
        </p:spPr>
      </p:pic>
      <p:pic>
        <p:nvPicPr>
          <p:cNvPr id="44" name="Graphic 43" descr="Medicine">
            <a:extLst>
              <a:ext uri="{FF2B5EF4-FFF2-40B4-BE49-F238E27FC236}">
                <a16:creationId xmlns:a16="http://schemas.microsoft.com/office/drawing/2014/main" id="{66DA50BE-00BE-49C7-9824-554B86FC2B6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528048" y="2377057"/>
            <a:ext cx="548640" cy="548640"/>
          </a:xfrm>
          <a:prstGeom prst="rect">
            <a:avLst/>
          </a:prstGeom>
        </p:spPr>
      </p:pic>
      <p:sp>
        <p:nvSpPr>
          <p:cNvPr id="45" name="TextBox 44">
            <a:extLst>
              <a:ext uri="{FF2B5EF4-FFF2-40B4-BE49-F238E27FC236}">
                <a16:creationId xmlns:a16="http://schemas.microsoft.com/office/drawing/2014/main" id="{43E3B85E-F98E-47C2-8E43-C41B1965B050}"/>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23" name="Picture 22">
            <a:hlinkClick r:id="rId10"/>
            <a:extLst>
              <a:ext uri="{FF2B5EF4-FFF2-40B4-BE49-F238E27FC236}">
                <a16:creationId xmlns:a16="http://schemas.microsoft.com/office/drawing/2014/main" id="{E4641174-19AC-4E40-8740-E6D04642209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5903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0-#ppt_w/2"/>
                                          </p:val>
                                        </p:tav>
                                        <p:tav tm="100000">
                                          <p:val>
                                            <p:strVal val="#ppt_x"/>
                                          </p:val>
                                        </p:tav>
                                      </p:tavLst>
                                    </p:anim>
                                    <p:anim calcmode="lin" valueType="num">
                                      <p:cBhvr additive="base">
                                        <p:cTn id="16" dur="500" fill="hold"/>
                                        <p:tgtEl>
                                          <p:spTgt spid="14"/>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500" fill="hold"/>
                                        <p:tgtEl>
                                          <p:spTgt spid="35"/>
                                        </p:tgtEl>
                                        <p:attrNameLst>
                                          <p:attrName>ppt_x</p:attrName>
                                        </p:attrNameLst>
                                      </p:cBhvr>
                                      <p:tavLst>
                                        <p:tav tm="0">
                                          <p:val>
                                            <p:strVal val="0-#ppt_w/2"/>
                                          </p:val>
                                        </p:tav>
                                        <p:tav tm="100000">
                                          <p:val>
                                            <p:strVal val="#ppt_x"/>
                                          </p:val>
                                        </p:tav>
                                      </p:tavLst>
                                    </p:anim>
                                    <p:anim calcmode="lin" valueType="num">
                                      <p:cBhvr additive="base">
                                        <p:cTn id="20" dur="500" fill="hold"/>
                                        <p:tgtEl>
                                          <p:spTgt spid="35"/>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47" presetClass="entr" presetSubtype="0"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1000"/>
                                        <p:tgtEl>
                                          <p:spTgt spid="15"/>
                                        </p:tgtEl>
                                      </p:cBhvr>
                                    </p:animEffect>
                                    <p:anim calcmode="lin" valueType="num">
                                      <p:cBhvr>
                                        <p:cTn id="25" dur="1000" fill="hold"/>
                                        <p:tgtEl>
                                          <p:spTgt spid="15"/>
                                        </p:tgtEl>
                                        <p:attrNameLst>
                                          <p:attrName>ppt_x</p:attrName>
                                        </p:attrNameLst>
                                      </p:cBhvr>
                                      <p:tavLst>
                                        <p:tav tm="0">
                                          <p:val>
                                            <p:strVal val="#ppt_x"/>
                                          </p:val>
                                        </p:tav>
                                        <p:tav tm="100000">
                                          <p:val>
                                            <p:strVal val="#ppt_x"/>
                                          </p:val>
                                        </p:tav>
                                      </p:tavLst>
                                    </p:anim>
                                    <p:anim calcmode="lin" valueType="num">
                                      <p:cBhvr>
                                        <p:cTn id="26" dur="1000" fill="hold"/>
                                        <p:tgtEl>
                                          <p:spTgt spid="15"/>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1000"/>
                                        <p:tgtEl>
                                          <p:spTgt spid="16"/>
                                        </p:tgtEl>
                                      </p:cBhvr>
                                    </p:animEffect>
                                    <p:anim calcmode="lin" valueType="num">
                                      <p:cBhvr>
                                        <p:cTn id="31" dur="1000" fill="hold"/>
                                        <p:tgtEl>
                                          <p:spTgt spid="16"/>
                                        </p:tgtEl>
                                        <p:attrNameLst>
                                          <p:attrName>ppt_x</p:attrName>
                                        </p:attrNameLst>
                                      </p:cBhvr>
                                      <p:tavLst>
                                        <p:tav tm="0">
                                          <p:val>
                                            <p:strVal val="#ppt_x"/>
                                          </p:val>
                                        </p:tav>
                                        <p:tav tm="100000">
                                          <p:val>
                                            <p:strVal val="#ppt_x"/>
                                          </p:val>
                                        </p:tav>
                                      </p:tavLst>
                                    </p:anim>
                                    <p:anim calcmode="lin" valueType="num">
                                      <p:cBhvr>
                                        <p:cTn id="32" dur="1000" fill="hold"/>
                                        <p:tgtEl>
                                          <p:spTgt spid="16"/>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8"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additive="base">
                                        <p:cTn id="36" dur="750" fill="hold"/>
                                        <p:tgtEl>
                                          <p:spTgt spid="19"/>
                                        </p:tgtEl>
                                        <p:attrNameLst>
                                          <p:attrName>ppt_x</p:attrName>
                                        </p:attrNameLst>
                                      </p:cBhvr>
                                      <p:tavLst>
                                        <p:tav tm="0">
                                          <p:val>
                                            <p:strVal val="0-#ppt_w/2"/>
                                          </p:val>
                                        </p:tav>
                                        <p:tav tm="100000">
                                          <p:val>
                                            <p:strVal val="#ppt_x"/>
                                          </p:val>
                                        </p:tav>
                                      </p:tavLst>
                                    </p:anim>
                                    <p:anim calcmode="lin" valueType="num">
                                      <p:cBhvr additive="base">
                                        <p:cTn id="37" dur="750" fill="hold"/>
                                        <p:tgtEl>
                                          <p:spTgt spid="19"/>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 calcmode="lin" valueType="num">
                                      <p:cBhvr additive="base">
                                        <p:cTn id="40" dur="750" fill="hold"/>
                                        <p:tgtEl>
                                          <p:spTgt spid="20"/>
                                        </p:tgtEl>
                                        <p:attrNameLst>
                                          <p:attrName>ppt_x</p:attrName>
                                        </p:attrNameLst>
                                      </p:cBhvr>
                                      <p:tavLst>
                                        <p:tav tm="0">
                                          <p:val>
                                            <p:strVal val="0-#ppt_w/2"/>
                                          </p:val>
                                        </p:tav>
                                        <p:tav tm="100000">
                                          <p:val>
                                            <p:strVal val="#ppt_x"/>
                                          </p:val>
                                        </p:tav>
                                      </p:tavLst>
                                    </p:anim>
                                    <p:anim calcmode="lin" valueType="num">
                                      <p:cBhvr additive="base">
                                        <p:cTn id="41" dur="750" fill="hold"/>
                                        <p:tgtEl>
                                          <p:spTgt spid="20"/>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38"/>
                                        </p:tgtEl>
                                        <p:attrNameLst>
                                          <p:attrName>style.visibility</p:attrName>
                                        </p:attrNameLst>
                                      </p:cBhvr>
                                      <p:to>
                                        <p:strVal val="visible"/>
                                      </p:to>
                                    </p:set>
                                    <p:anim calcmode="lin" valueType="num">
                                      <p:cBhvr additive="base">
                                        <p:cTn id="44" dur="750" fill="hold"/>
                                        <p:tgtEl>
                                          <p:spTgt spid="38"/>
                                        </p:tgtEl>
                                        <p:attrNameLst>
                                          <p:attrName>ppt_x</p:attrName>
                                        </p:attrNameLst>
                                      </p:cBhvr>
                                      <p:tavLst>
                                        <p:tav tm="0">
                                          <p:val>
                                            <p:strVal val="0-#ppt_w/2"/>
                                          </p:val>
                                        </p:tav>
                                        <p:tav tm="100000">
                                          <p:val>
                                            <p:strVal val="#ppt_x"/>
                                          </p:val>
                                        </p:tav>
                                      </p:tavLst>
                                    </p:anim>
                                    <p:anim calcmode="lin" valueType="num">
                                      <p:cBhvr additive="base">
                                        <p:cTn id="45" dur="750" fill="hold"/>
                                        <p:tgtEl>
                                          <p:spTgt spid="38"/>
                                        </p:tgtEl>
                                        <p:attrNameLst>
                                          <p:attrName>ppt_y</p:attrName>
                                        </p:attrNameLst>
                                      </p:cBhvr>
                                      <p:tavLst>
                                        <p:tav tm="0">
                                          <p:val>
                                            <p:strVal val="#ppt_y"/>
                                          </p:val>
                                        </p:tav>
                                        <p:tav tm="100000">
                                          <p:val>
                                            <p:strVal val="#ppt_y"/>
                                          </p:val>
                                        </p:tav>
                                      </p:tavLst>
                                    </p:anim>
                                  </p:childTnLst>
                                </p:cTn>
                              </p:par>
                            </p:childTnLst>
                          </p:cTn>
                        </p:par>
                        <p:par>
                          <p:cTn id="46" fill="hold">
                            <p:stCondLst>
                              <p:cond delay="4250"/>
                            </p:stCondLst>
                            <p:childTnLst>
                              <p:par>
                                <p:cTn id="47" presetID="47" presetClass="entr" presetSubtype="0"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par>
                          <p:cTn id="52" fill="hold">
                            <p:stCondLst>
                              <p:cond delay="5250"/>
                            </p:stCondLst>
                            <p:childTnLst>
                              <p:par>
                                <p:cTn id="53" presetID="42" presetClass="entr" presetSubtype="0" fill="hold" grpId="0" nodeType="after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fade">
                                      <p:cBhvr>
                                        <p:cTn id="55" dur="1000"/>
                                        <p:tgtEl>
                                          <p:spTgt spid="22"/>
                                        </p:tgtEl>
                                      </p:cBhvr>
                                    </p:animEffect>
                                    <p:anim calcmode="lin" valueType="num">
                                      <p:cBhvr>
                                        <p:cTn id="56" dur="1000" fill="hold"/>
                                        <p:tgtEl>
                                          <p:spTgt spid="22"/>
                                        </p:tgtEl>
                                        <p:attrNameLst>
                                          <p:attrName>ppt_x</p:attrName>
                                        </p:attrNameLst>
                                      </p:cBhvr>
                                      <p:tavLst>
                                        <p:tav tm="0">
                                          <p:val>
                                            <p:strVal val="#ppt_x"/>
                                          </p:val>
                                        </p:tav>
                                        <p:tav tm="100000">
                                          <p:val>
                                            <p:strVal val="#ppt_x"/>
                                          </p:val>
                                        </p:tav>
                                      </p:tavLst>
                                    </p:anim>
                                    <p:anim calcmode="lin" valueType="num">
                                      <p:cBhvr>
                                        <p:cTn id="57" dur="1000" fill="hold"/>
                                        <p:tgtEl>
                                          <p:spTgt spid="22"/>
                                        </p:tgtEl>
                                        <p:attrNameLst>
                                          <p:attrName>ppt_y</p:attrName>
                                        </p:attrNameLst>
                                      </p:cBhvr>
                                      <p:tavLst>
                                        <p:tav tm="0">
                                          <p:val>
                                            <p:strVal val="#ppt_y+.1"/>
                                          </p:val>
                                        </p:tav>
                                        <p:tav tm="100000">
                                          <p:val>
                                            <p:strVal val="#ppt_y"/>
                                          </p:val>
                                        </p:tav>
                                      </p:tavLst>
                                    </p:anim>
                                  </p:childTnLst>
                                </p:cTn>
                              </p:par>
                            </p:childTnLst>
                          </p:cTn>
                        </p:par>
                        <p:par>
                          <p:cTn id="58" fill="hold">
                            <p:stCondLst>
                              <p:cond delay="6250"/>
                            </p:stCondLst>
                            <p:childTnLst>
                              <p:par>
                                <p:cTn id="59" presetID="2" presetClass="entr" presetSubtype="8" fill="hold" grpId="0" nodeType="afterEffect">
                                  <p:stCondLst>
                                    <p:cond delay="0"/>
                                  </p:stCondLst>
                                  <p:childTnLst>
                                    <p:set>
                                      <p:cBhvr>
                                        <p:cTn id="60" dur="1" fill="hold">
                                          <p:stCondLst>
                                            <p:cond delay="0"/>
                                          </p:stCondLst>
                                        </p:cTn>
                                        <p:tgtEl>
                                          <p:spTgt spid="24"/>
                                        </p:tgtEl>
                                        <p:attrNameLst>
                                          <p:attrName>style.visibility</p:attrName>
                                        </p:attrNameLst>
                                      </p:cBhvr>
                                      <p:to>
                                        <p:strVal val="visible"/>
                                      </p:to>
                                    </p:set>
                                    <p:anim calcmode="lin" valueType="num">
                                      <p:cBhvr additive="base">
                                        <p:cTn id="61" dur="1000" fill="hold"/>
                                        <p:tgtEl>
                                          <p:spTgt spid="24"/>
                                        </p:tgtEl>
                                        <p:attrNameLst>
                                          <p:attrName>ppt_x</p:attrName>
                                        </p:attrNameLst>
                                      </p:cBhvr>
                                      <p:tavLst>
                                        <p:tav tm="0">
                                          <p:val>
                                            <p:strVal val="0-#ppt_w/2"/>
                                          </p:val>
                                        </p:tav>
                                        <p:tav tm="100000">
                                          <p:val>
                                            <p:strVal val="#ppt_x"/>
                                          </p:val>
                                        </p:tav>
                                      </p:tavLst>
                                    </p:anim>
                                    <p:anim calcmode="lin" valueType="num">
                                      <p:cBhvr additive="base">
                                        <p:cTn id="62" dur="1000" fill="hold"/>
                                        <p:tgtEl>
                                          <p:spTgt spid="24"/>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additive="base">
                                        <p:cTn id="65" dur="1000" fill="hold"/>
                                        <p:tgtEl>
                                          <p:spTgt spid="25"/>
                                        </p:tgtEl>
                                        <p:attrNameLst>
                                          <p:attrName>ppt_x</p:attrName>
                                        </p:attrNameLst>
                                      </p:cBhvr>
                                      <p:tavLst>
                                        <p:tav tm="0">
                                          <p:val>
                                            <p:strVal val="0-#ppt_w/2"/>
                                          </p:val>
                                        </p:tav>
                                        <p:tav tm="100000">
                                          <p:val>
                                            <p:strVal val="#ppt_x"/>
                                          </p:val>
                                        </p:tav>
                                      </p:tavLst>
                                    </p:anim>
                                    <p:anim calcmode="lin" valueType="num">
                                      <p:cBhvr additive="base">
                                        <p:cTn id="66" dur="1000" fill="hold"/>
                                        <p:tgtEl>
                                          <p:spTgt spid="25"/>
                                        </p:tgtEl>
                                        <p:attrNameLst>
                                          <p:attrName>ppt_y</p:attrName>
                                        </p:attrNameLst>
                                      </p:cBhvr>
                                      <p:tavLst>
                                        <p:tav tm="0">
                                          <p:val>
                                            <p:strVal val="#ppt_y"/>
                                          </p:val>
                                        </p:tav>
                                        <p:tav tm="100000">
                                          <p:val>
                                            <p:strVal val="#ppt_y"/>
                                          </p:val>
                                        </p:tav>
                                      </p:tavLst>
                                    </p:anim>
                                  </p:childTnLst>
                                </p:cTn>
                              </p:par>
                              <p:par>
                                <p:cTn id="67" presetID="2" presetClass="entr" presetSubtype="8" fill="hold" nodeType="withEffect">
                                  <p:stCondLst>
                                    <p:cond delay="0"/>
                                  </p:stCondLst>
                                  <p:childTnLst>
                                    <p:set>
                                      <p:cBhvr>
                                        <p:cTn id="68" dur="1" fill="hold">
                                          <p:stCondLst>
                                            <p:cond delay="0"/>
                                          </p:stCondLst>
                                        </p:cTn>
                                        <p:tgtEl>
                                          <p:spTgt spid="41"/>
                                        </p:tgtEl>
                                        <p:attrNameLst>
                                          <p:attrName>style.visibility</p:attrName>
                                        </p:attrNameLst>
                                      </p:cBhvr>
                                      <p:to>
                                        <p:strVal val="visible"/>
                                      </p:to>
                                    </p:set>
                                    <p:anim calcmode="lin" valueType="num">
                                      <p:cBhvr additive="base">
                                        <p:cTn id="69" dur="1000" fill="hold"/>
                                        <p:tgtEl>
                                          <p:spTgt spid="41"/>
                                        </p:tgtEl>
                                        <p:attrNameLst>
                                          <p:attrName>ppt_x</p:attrName>
                                        </p:attrNameLst>
                                      </p:cBhvr>
                                      <p:tavLst>
                                        <p:tav tm="0">
                                          <p:val>
                                            <p:strVal val="0-#ppt_w/2"/>
                                          </p:val>
                                        </p:tav>
                                        <p:tav tm="100000">
                                          <p:val>
                                            <p:strVal val="#ppt_x"/>
                                          </p:val>
                                        </p:tav>
                                      </p:tavLst>
                                    </p:anim>
                                    <p:anim calcmode="lin" valueType="num">
                                      <p:cBhvr additive="base">
                                        <p:cTn id="70" dur="1000" fill="hold"/>
                                        <p:tgtEl>
                                          <p:spTgt spid="41"/>
                                        </p:tgtEl>
                                        <p:attrNameLst>
                                          <p:attrName>ppt_y</p:attrName>
                                        </p:attrNameLst>
                                      </p:cBhvr>
                                      <p:tavLst>
                                        <p:tav tm="0">
                                          <p:val>
                                            <p:strVal val="#ppt_y"/>
                                          </p:val>
                                        </p:tav>
                                        <p:tav tm="100000">
                                          <p:val>
                                            <p:strVal val="#ppt_y"/>
                                          </p:val>
                                        </p:tav>
                                      </p:tavLst>
                                    </p:anim>
                                  </p:childTnLst>
                                </p:cTn>
                              </p:par>
                            </p:childTnLst>
                          </p:cTn>
                        </p:par>
                        <p:par>
                          <p:cTn id="71" fill="hold">
                            <p:stCondLst>
                              <p:cond delay="7250"/>
                            </p:stCondLst>
                            <p:childTnLst>
                              <p:par>
                                <p:cTn id="72" presetID="47"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250"/>
                            </p:stCondLst>
                            <p:childTnLst>
                              <p:par>
                                <p:cTn id="78" presetID="42" presetClass="entr" presetSubtype="0" fill="hold" grpId="0" nodeType="afterEffect">
                                  <p:stCondLst>
                                    <p:cond delay="0"/>
                                  </p:stCondLst>
                                  <p:childTnLst>
                                    <p:set>
                                      <p:cBhvr>
                                        <p:cTn id="79" dur="1" fill="hold">
                                          <p:stCondLst>
                                            <p:cond delay="0"/>
                                          </p:stCondLst>
                                        </p:cTn>
                                        <p:tgtEl>
                                          <p:spTgt spid="27"/>
                                        </p:tgtEl>
                                        <p:attrNameLst>
                                          <p:attrName>style.visibility</p:attrName>
                                        </p:attrNameLst>
                                      </p:cBhvr>
                                      <p:to>
                                        <p:strVal val="visible"/>
                                      </p:to>
                                    </p:set>
                                    <p:animEffect transition="in" filter="fade">
                                      <p:cBhvr>
                                        <p:cTn id="80" dur="1000"/>
                                        <p:tgtEl>
                                          <p:spTgt spid="27"/>
                                        </p:tgtEl>
                                      </p:cBhvr>
                                    </p:animEffect>
                                    <p:anim calcmode="lin" valueType="num">
                                      <p:cBhvr>
                                        <p:cTn id="81" dur="1000" fill="hold"/>
                                        <p:tgtEl>
                                          <p:spTgt spid="27"/>
                                        </p:tgtEl>
                                        <p:attrNameLst>
                                          <p:attrName>ppt_x</p:attrName>
                                        </p:attrNameLst>
                                      </p:cBhvr>
                                      <p:tavLst>
                                        <p:tav tm="0">
                                          <p:val>
                                            <p:strVal val="#ppt_x"/>
                                          </p:val>
                                        </p:tav>
                                        <p:tav tm="100000">
                                          <p:val>
                                            <p:strVal val="#ppt_x"/>
                                          </p:val>
                                        </p:tav>
                                      </p:tavLst>
                                    </p:anim>
                                    <p:anim calcmode="lin" valueType="num">
                                      <p:cBhvr>
                                        <p:cTn id="82" dur="1000" fill="hold"/>
                                        <p:tgtEl>
                                          <p:spTgt spid="27"/>
                                        </p:tgtEl>
                                        <p:attrNameLst>
                                          <p:attrName>ppt_y</p:attrName>
                                        </p:attrNameLst>
                                      </p:cBhvr>
                                      <p:tavLst>
                                        <p:tav tm="0">
                                          <p:val>
                                            <p:strVal val="#ppt_y+.1"/>
                                          </p:val>
                                        </p:tav>
                                        <p:tav tm="100000">
                                          <p:val>
                                            <p:strVal val="#ppt_y"/>
                                          </p:val>
                                        </p:tav>
                                      </p:tavLst>
                                    </p:anim>
                                  </p:childTnLst>
                                </p:cTn>
                              </p:par>
                            </p:childTnLst>
                          </p:cTn>
                        </p:par>
                        <p:par>
                          <p:cTn id="83" fill="hold">
                            <p:stCondLst>
                              <p:cond delay="9250"/>
                            </p:stCondLst>
                            <p:childTnLst>
                              <p:par>
                                <p:cTn id="84" presetID="2" presetClass="entr" presetSubtype="8" fill="hold" grpId="0" nodeType="afterEffect">
                                  <p:stCondLst>
                                    <p:cond delay="0"/>
                                  </p:stCondLst>
                                  <p:childTnLst>
                                    <p:set>
                                      <p:cBhvr>
                                        <p:cTn id="85" dur="1" fill="hold">
                                          <p:stCondLst>
                                            <p:cond delay="0"/>
                                          </p:stCondLst>
                                        </p:cTn>
                                        <p:tgtEl>
                                          <p:spTgt spid="29"/>
                                        </p:tgtEl>
                                        <p:attrNameLst>
                                          <p:attrName>style.visibility</p:attrName>
                                        </p:attrNameLst>
                                      </p:cBhvr>
                                      <p:to>
                                        <p:strVal val="visible"/>
                                      </p:to>
                                    </p:set>
                                    <p:anim calcmode="lin" valueType="num">
                                      <p:cBhvr additive="base">
                                        <p:cTn id="86" dur="1250" fill="hold"/>
                                        <p:tgtEl>
                                          <p:spTgt spid="29"/>
                                        </p:tgtEl>
                                        <p:attrNameLst>
                                          <p:attrName>ppt_x</p:attrName>
                                        </p:attrNameLst>
                                      </p:cBhvr>
                                      <p:tavLst>
                                        <p:tav tm="0">
                                          <p:val>
                                            <p:strVal val="0-#ppt_w/2"/>
                                          </p:val>
                                        </p:tav>
                                        <p:tav tm="100000">
                                          <p:val>
                                            <p:strVal val="#ppt_x"/>
                                          </p:val>
                                        </p:tav>
                                      </p:tavLst>
                                    </p:anim>
                                    <p:anim calcmode="lin" valueType="num">
                                      <p:cBhvr additive="base">
                                        <p:cTn id="87" dur="1250" fill="hold"/>
                                        <p:tgtEl>
                                          <p:spTgt spid="29"/>
                                        </p:tgtEl>
                                        <p:attrNameLst>
                                          <p:attrName>ppt_y</p:attrName>
                                        </p:attrNameLst>
                                      </p:cBhvr>
                                      <p:tavLst>
                                        <p:tav tm="0">
                                          <p:val>
                                            <p:strVal val="#ppt_y"/>
                                          </p:val>
                                        </p:tav>
                                        <p:tav tm="100000">
                                          <p:val>
                                            <p:strVal val="#ppt_y"/>
                                          </p:val>
                                        </p:tav>
                                      </p:tavLst>
                                    </p:anim>
                                  </p:childTnLst>
                                </p:cTn>
                              </p:par>
                              <p:par>
                                <p:cTn id="88" presetID="2" presetClass="entr" presetSubtype="8" fill="hold" grpId="0" nodeType="withEffect">
                                  <p:stCondLst>
                                    <p:cond delay="0"/>
                                  </p:stCondLst>
                                  <p:childTnLst>
                                    <p:set>
                                      <p:cBhvr>
                                        <p:cTn id="89" dur="1" fill="hold">
                                          <p:stCondLst>
                                            <p:cond delay="0"/>
                                          </p:stCondLst>
                                        </p:cTn>
                                        <p:tgtEl>
                                          <p:spTgt spid="30"/>
                                        </p:tgtEl>
                                        <p:attrNameLst>
                                          <p:attrName>style.visibility</p:attrName>
                                        </p:attrNameLst>
                                      </p:cBhvr>
                                      <p:to>
                                        <p:strVal val="visible"/>
                                      </p:to>
                                    </p:set>
                                    <p:anim calcmode="lin" valueType="num">
                                      <p:cBhvr additive="base">
                                        <p:cTn id="90" dur="1250" fill="hold"/>
                                        <p:tgtEl>
                                          <p:spTgt spid="30"/>
                                        </p:tgtEl>
                                        <p:attrNameLst>
                                          <p:attrName>ppt_x</p:attrName>
                                        </p:attrNameLst>
                                      </p:cBhvr>
                                      <p:tavLst>
                                        <p:tav tm="0">
                                          <p:val>
                                            <p:strVal val="0-#ppt_w/2"/>
                                          </p:val>
                                        </p:tav>
                                        <p:tav tm="100000">
                                          <p:val>
                                            <p:strVal val="#ppt_x"/>
                                          </p:val>
                                        </p:tav>
                                      </p:tavLst>
                                    </p:anim>
                                    <p:anim calcmode="lin" valueType="num">
                                      <p:cBhvr additive="base">
                                        <p:cTn id="91" dur="1250" fill="hold"/>
                                        <p:tgtEl>
                                          <p:spTgt spid="30"/>
                                        </p:tgtEl>
                                        <p:attrNameLst>
                                          <p:attrName>ppt_y</p:attrName>
                                        </p:attrNameLst>
                                      </p:cBhvr>
                                      <p:tavLst>
                                        <p:tav tm="0">
                                          <p:val>
                                            <p:strVal val="#ppt_y"/>
                                          </p:val>
                                        </p:tav>
                                        <p:tav tm="100000">
                                          <p:val>
                                            <p:strVal val="#ppt_y"/>
                                          </p:val>
                                        </p:tav>
                                      </p:tavLst>
                                    </p:anim>
                                  </p:childTnLst>
                                </p:cTn>
                              </p:par>
                              <p:par>
                                <p:cTn id="92" presetID="2" presetClass="entr" presetSubtype="8" fill="hold" nodeType="withEffect">
                                  <p:stCondLst>
                                    <p:cond delay="0"/>
                                  </p:stCondLst>
                                  <p:childTnLst>
                                    <p:set>
                                      <p:cBhvr>
                                        <p:cTn id="93" dur="1" fill="hold">
                                          <p:stCondLst>
                                            <p:cond delay="0"/>
                                          </p:stCondLst>
                                        </p:cTn>
                                        <p:tgtEl>
                                          <p:spTgt spid="44"/>
                                        </p:tgtEl>
                                        <p:attrNameLst>
                                          <p:attrName>style.visibility</p:attrName>
                                        </p:attrNameLst>
                                      </p:cBhvr>
                                      <p:to>
                                        <p:strVal val="visible"/>
                                      </p:to>
                                    </p:set>
                                    <p:anim calcmode="lin" valueType="num">
                                      <p:cBhvr additive="base">
                                        <p:cTn id="94" dur="1250" fill="hold"/>
                                        <p:tgtEl>
                                          <p:spTgt spid="44"/>
                                        </p:tgtEl>
                                        <p:attrNameLst>
                                          <p:attrName>ppt_x</p:attrName>
                                        </p:attrNameLst>
                                      </p:cBhvr>
                                      <p:tavLst>
                                        <p:tav tm="0">
                                          <p:val>
                                            <p:strVal val="0-#ppt_w/2"/>
                                          </p:val>
                                        </p:tav>
                                        <p:tav tm="100000">
                                          <p:val>
                                            <p:strVal val="#ppt_x"/>
                                          </p:val>
                                        </p:tav>
                                      </p:tavLst>
                                    </p:anim>
                                    <p:anim calcmode="lin" valueType="num">
                                      <p:cBhvr additive="base">
                                        <p:cTn id="95" dur="1250" fill="hold"/>
                                        <p:tgtEl>
                                          <p:spTgt spid="44"/>
                                        </p:tgtEl>
                                        <p:attrNameLst>
                                          <p:attrName>ppt_y</p:attrName>
                                        </p:attrNameLst>
                                      </p:cBhvr>
                                      <p:tavLst>
                                        <p:tav tm="0">
                                          <p:val>
                                            <p:strVal val="#ppt_y"/>
                                          </p:val>
                                        </p:tav>
                                        <p:tav tm="100000">
                                          <p:val>
                                            <p:strVal val="#ppt_y"/>
                                          </p:val>
                                        </p:tav>
                                      </p:tavLst>
                                    </p:anim>
                                  </p:childTnLst>
                                </p:cTn>
                              </p:par>
                            </p:childTnLst>
                          </p:cTn>
                        </p:par>
                        <p:par>
                          <p:cTn id="96" fill="hold">
                            <p:stCondLst>
                              <p:cond delay="10500"/>
                            </p:stCondLst>
                            <p:childTnLst>
                              <p:par>
                                <p:cTn id="97" presetID="47" presetClass="entr" presetSubtype="0" fill="hold" grpId="0" nodeType="after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fade">
                                      <p:cBhvr>
                                        <p:cTn id="99" dur="1000"/>
                                        <p:tgtEl>
                                          <p:spTgt spid="31"/>
                                        </p:tgtEl>
                                      </p:cBhvr>
                                    </p:animEffect>
                                    <p:anim calcmode="lin" valueType="num">
                                      <p:cBhvr>
                                        <p:cTn id="100" dur="1000" fill="hold"/>
                                        <p:tgtEl>
                                          <p:spTgt spid="31"/>
                                        </p:tgtEl>
                                        <p:attrNameLst>
                                          <p:attrName>ppt_x</p:attrName>
                                        </p:attrNameLst>
                                      </p:cBhvr>
                                      <p:tavLst>
                                        <p:tav tm="0">
                                          <p:val>
                                            <p:strVal val="#ppt_x"/>
                                          </p:val>
                                        </p:tav>
                                        <p:tav tm="100000">
                                          <p:val>
                                            <p:strVal val="#ppt_x"/>
                                          </p:val>
                                        </p:tav>
                                      </p:tavLst>
                                    </p:anim>
                                    <p:anim calcmode="lin" valueType="num">
                                      <p:cBhvr>
                                        <p:cTn id="101" dur="1000" fill="hold"/>
                                        <p:tgtEl>
                                          <p:spTgt spid="31"/>
                                        </p:tgtEl>
                                        <p:attrNameLst>
                                          <p:attrName>ppt_y</p:attrName>
                                        </p:attrNameLst>
                                      </p:cBhvr>
                                      <p:tavLst>
                                        <p:tav tm="0">
                                          <p:val>
                                            <p:strVal val="#ppt_y-.1"/>
                                          </p:val>
                                        </p:tav>
                                        <p:tav tm="100000">
                                          <p:val>
                                            <p:strVal val="#ppt_y"/>
                                          </p:val>
                                        </p:tav>
                                      </p:tavLst>
                                    </p:anim>
                                  </p:childTnLst>
                                </p:cTn>
                              </p:par>
                            </p:childTnLst>
                          </p:cTn>
                        </p:par>
                        <p:par>
                          <p:cTn id="102" fill="hold">
                            <p:stCondLst>
                              <p:cond delay="11500"/>
                            </p:stCondLst>
                            <p:childTnLst>
                              <p:par>
                                <p:cTn id="103" presetID="42" presetClass="entr" presetSubtype="0" fill="hold" grpId="0" nodeType="after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fade">
                                      <p:cBhvr>
                                        <p:cTn id="105" dur="1000"/>
                                        <p:tgtEl>
                                          <p:spTgt spid="32"/>
                                        </p:tgtEl>
                                      </p:cBhvr>
                                    </p:animEffect>
                                    <p:anim calcmode="lin" valueType="num">
                                      <p:cBhvr>
                                        <p:cTn id="106" dur="1000" fill="hold"/>
                                        <p:tgtEl>
                                          <p:spTgt spid="32"/>
                                        </p:tgtEl>
                                        <p:attrNameLst>
                                          <p:attrName>ppt_x</p:attrName>
                                        </p:attrNameLst>
                                      </p:cBhvr>
                                      <p:tavLst>
                                        <p:tav tm="0">
                                          <p:val>
                                            <p:strVal val="#ppt_x"/>
                                          </p:val>
                                        </p:tav>
                                        <p:tav tm="100000">
                                          <p:val>
                                            <p:strVal val="#ppt_x"/>
                                          </p:val>
                                        </p:tav>
                                      </p:tavLst>
                                    </p:anim>
                                    <p:anim calcmode="lin" valueType="num">
                                      <p:cBhvr>
                                        <p:cTn id="10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4" grpId="0" animBg="1"/>
      <p:bldP spid="15" grpId="0"/>
      <p:bldP spid="16" grpId="0"/>
      <p:bldP spid="19" grpId="0" animBg="1"/>
      <p:bldP spid="20" grpId="0" animBg="1"/>
      <p:bldP spid="21" grpId="0"/>
      <p:bldP spid="22" grpId="0"/>
      <p:bldP spid="24" grpId="0" animBg="1"/>
      <p:bldP spid="25" grpId="0" animBg="1"/>
      <p:bldP spid="26" grpId="0"/>
      <p:bldP spid="27" grpId="0"/>
      <p:bldP spid="29" grpId="0" animBg="1"/>
      <p:bldP spid="30" grpId="0" animBg="1"/>
      <p:bldP spid="31" grpId="0"/>
      <p:bldP spid="32"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1686</TotalTime>
  <Words>1501</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2019-11-14T20:57:03Z</dcterms:modified>
</cp:coreProperties>
</file>