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8659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324928-903A-42FB-8B27-6B9461ACEDDF}"/>
              </a:ext>
            </a:extLst>
          </p:cNvPr>
          <p:cNvSpPr>
            <a:spLocks noChangeAspect="1"/>
          </p:cNvSpPr>
          <p:nvPr/>
        </p:nvSpPr>
        <p:spPr>
          <a:xfrm rot="2671182">
            <a:off x="2203323" y="2018156"/>
            <a:ext cx="914400"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Freeform: Shape 13">
            <a:extLst>
              <a:ext uri="{FF2B5EF4-FFF2-40B4-BE49-F238E27FC236}">
                <a16:creationId xmlns:a16="http://schemas.microsoft.com/office/drawing/2014/main" id="{062B63D8-D8BE-4EF4-85B3-188FAD41F91E}"/>
              </a:ext>
            </a:extLst>
          </p:cNvPr>
          <p:cNvSpPr>
            <a:spLocks noChangeAspect="1"/>
          </p:cNvSpPr>
          <p:nvPr/>
        </p:nvSpPr>
        <p:spPr>
          <a:xfrm rot="2671182">
            <a:off x="968883" y="2685478"/>
            <a:ext cx="1371600" cy="1371600"/>
          </a:xfrm>
          <a:custGeom>
            <a:avLst/>
            <a:gdLst>
              <a:gd name="connsiteX0" fmla="*/ 68581 w 1371600"/>
              <a:gd name="connsiteY0" fmla="*/ 68582 h 1371600"/>
              <a:gd name="connsiteX1" fmla="*/ 68581 w 1371600"/>
              <a:gd name="connsiteY1" fmla="*/ 1303022 h 1371600"/>
              <a:gd name="connsiteX2" fmla="*/ 1303020 w 1371600"/>
              <a:gd name="connsiteY2" fmla="*/ 1303022 h 1371600"/>
              <a:gd name="connsiteX3" fmla="*/ 1303021 w 1371600"/>
              <a:gd name="connsiteY3" fmla="*/ 68582 h 1371600"/>
              <a:gd name="connsiteX4" fmla="*/ 0 w 1371600"/>
              <a:gd name="connsiteY4" fmla="*/ 0 h 1371600"/>
              <a:gd name="connsiteX5" fmla="*/ 1371600 w 1371600"/>
              <a:gd name="connsiteY5" fmla="*/ 0 h 1371600"/>
              <a:gd name="connsiteX6" fmla="*/ 1371600 w 1371600"/>
              <a:gd name="connsiteY6" fmla="*/ 1371600 h 1371600"/>
              <a:gd name="connsiteX7" fmla="*/ 0 w 1371600"/>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1600" h="1371600">
                <a:moveTo>
                  <a:pt x="68581" y="68582"/>
                </a:moveTo>
                <a:lnTo>
                  <a:pt x="68581" y="1303022"/>
                </a:lnTo>
                <a:lnTo>
                  <a:pt x="1303020" y="1303022"/>
                </a:lnTo>
                <a:lnTo>
                  <a:pt x="1303021" y="68582"/>
                </a:lnTo>
                <a:close/>
                <a:moveTo>
                  <a:pt x="0" y="0"/>
                </a:moveTo>
                <a:lnTo>
                  <a:pt x="1371600" y="0"/>
                </a:lnTo>
                <a:lnTo>
                  <a:pt x="1371600" y="1371600"/>
                </a:lnTo>
                <a:lnTo>
                  <a:pt x="0" y="1371600"/>
                </a:lnTo>
                <a:close/>
              </a:path>
            </a:pathLst>
          </a:custGeom>
          <a:solidFill>
            <a:srgbClr val="454545"/>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5" name="Freeform: Shape 14">
            <a:extLst>
              <a:ext uri="{FF2B5EF4-FFF2-40B4-BE49-F238E27FC236}">
                <a16:creationId xmlns:a16="http://schemas.microsoft.com/office/drawing/2014/main" id="{CD343421-90A8-46F8-BA2D-65286D8D606A}"/>
              </a:ext>
            </a:extLst>
          </p:cNvPr>
          <p:cNvSpPr>
            <a:spLocks noChangeAspect="1"/>
          </p:cNvSpPr>
          <p:nvPr/>
        </p:nvSpPr>
        <p:spPr>
          <a:xfrm rot="2671182">
            <a:off x="2980563" y="2685478"/>
            <a:ext cx="1371600" cy="1371600"/>
          </a:xfrm>
          <a:custGeom>
            <a:avLst/>
            <a:gdLst>
              <a:gd name="connsiteX0" fmla="*/ 68581 w 1371600"/>
              <a:gd name="connsiteY0" fmla="*/ 68582 h 1371600"/>
              <a:gd name="connsiteX1" fmla="*/ 68581 w 1371600"/>
              <a:gd name="connsiteY1" fmla="*/ 1303022 h 1371600"/>
              <a:gd name="connsiteX2" fmla="*/ 1303020 w 1371600"/>
              <a:gd name="connsiteY2" fmla="*/ 1303022 h 1371600"/>
              <a:gd name="connsiteX3" fmla="*/ 1303021 w 1371600"/>
              <a:gd name="connsiteY3" fmla="*/ 68582 h 1371600"/>
              <a:gd name="connsiteX4" fmla="*/ 0 w 1371600"/>
              <a:gd name="connsiteY4" fmla="*/ 0 h 1371600"/>
              <a:gd name="connsiteX5" fmla="*/ 1371600 w 1371600"/>
              <a:gd name="connsiteY5" fmla="*/ 0 h 1371600"/>
              <a:gd name="connsiteX6" fmla="*/ 1371600 w 1371600"/>
              <a:gd name="connsiteY6" fmla="*/ 1371600 h 1371600"/>
              <a:gd name="connsiteX7" fmla="*/ 0 w 1371600"/>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1600" h="1371600">
                <a:moveTo>
                  <a:pt x="68581" y="68582"/>
                </a:moveTo>
                <a:lnTo>
                  <a:pt x="68581" y="1303022"/>
                </a:lnTo>
                <a:lnTo>
                  <a:pt x="1303020" y="1303022"/>
                </a:lnTo>
                <a:lnTo>
                  <a:pt x="1303021" y="68582"/>
                </a:lnTo>
                <a:close/>
                <a:moveTo>
                  <a:pt x="0" y="0"/>
                </a:moveTo>
                <a:lnTo>
                  <a:pt x="1371600" y="0"/>
                </a:lnTo>
                <a:lnTo>
                  <a:pt x="1371600" y="1371600"/>
                </a:lnTo>
                <a:lnTo>
                  <a:pt x="0" y="1371600"/>
                </a:lnTo>
                <a:close/>
              </a:path>
            </a:pathLst>
          </a:custGeom>
          <a:solidFill>
            <a:srgbClr val="454545"/>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6" name="Freeform: Shape 15">
            <a:extLst>
              <a:ext uri="{FF2B5EF4-FFF2-40B4-BE49-F238E27FC236}">
                <a16:creationId xmlns:a16="http://schemas.microsoft.com/office/drawing/2014/main" id="{29ABA5C2-6C82-49DE-B224-39FC2DFA0997}"/>
              </a:ext>
            </a:extLst>
          </p:cNvPr>
          <p:cNvSpPr>
            <a:spLocks noChangeAspect="1"/>
          </p:cNvSpPr>
          <p:nvPr/>
        </p:nvSpPr>
        <p:spPr>
          <a:xfrm rot="2671182">
            <a:off x="4992243" y="2685477"/>
            <a:ext cx="1371600" cy="1371600"/>
          </a:xfrm>
          <a:custGeom>
            <a:avLst/>
            <a:gdLst>
              <a:gd name="connsiteX0" fmla="*/ 68581 w 1371600"/>
              <a:gd name="connsiteY0" fmla="*/ 68582 h 1371600"/>
              <a:gd name="connsiteX1" fmla="*/ 68581 w 1371600"/>
              <a:gd name="connsiteY1" fmla="*/ 1303022 h 1371600"/>
              <a:gd name="connsiteX2" fmla="*/ 1303020 w 1371600"/>
              <a:gd name="connsiteY2" fmla="*/ 1303022 h 1371600"/>
              <a:gd name="connsiteX3" fmla="*/ 1303021 w 1371600"/>
              <a:gd name="connsiteY3" fmla="*/ 68582 h 1371600"/>
              <a:gd name="connsiteX4" fmla="*/ 0 w 1371600"/>
              <a:gd name="connsiteY4" fmla="*/ 0 h 1371600"/>
              <a:gd name="connsiteX5" fmla="*/ 1371600 w 1371600"/>
              <a:gd name="connsiteY5" fmla="*/ 0 h 1371600"/>
              <a:gd name="connsiteX6" fmla="*/ 1371600 w 1371600"/>
              <a:gd name="connsiteY6" fmla="*/ 1371600 h 1371600"/>
              <a:gd name="connsiteX7" fmla="*/ 0 w 1371600"/>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1600" h="1371600">
                <a:moveTo>
                  <a:pt x="68581" y="68582"/>
                </a:moveTo>
                <a:lnTo>
                  <a:pt x="68581" y="1303022"/>
                </a:lnTo>
                <a:lnTo>
                  <a:pt x="1303020" y="1303022"/>
                </a:lnTo>
                <a:lnTo>
                  <a:pt x="1303021" y="68582"/>
                </a:lnTo>
                <a:close/>
                <a:moveTo>
                  <a:pt x="0" y="0"/>
                </a:moveTo>
                <a:lnTo>
                  <a:pt x="1371600" y="0"/>
                </a:lnTo>
                <a:lnTo>
                  <a:pt x="1371600" y="1371600"/>
                </a:lnTo>
                <a:lnTo>
                  <a:pt x="0" y="1371600"/>
                </a:lnTo>
                <a:close/>
              </a:path>
            </a:pathLst>
          </a:custGeom>
          <a:solidFill>
            <a:srgbClr val="454545"/>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7" name="Freeform: Shape 16">
            <a:extLst>
              <a:ext uri="{FF2B5EF4-FFF2-40B4-BE49-F238E27FC236}">
                <a16:creationId xmlns:a16="http://schemas.microsoft.com/office/drawing/2014/main" id="{881931D4-070E-4225-A4F4-499AA4D64CE6}"/>
              </a:ext>
            </a:extLst>
          </p:cNvPr>
          <p:cNvSpPr>
            <a:spLocks noChangeAspect="1"/>
          </p:cNvSpPr>
          <p:nvPr/>
        </p:nvSpPr>
        <p:spPr>
          <a:xfrm rot="2671182">
            <a:off x="7003923" y="2685478"/>
            <a:ext cx="1371600" cy="1371600"/>
          </a:xfrm>
          <a:custGeom>
            <a:avLst/>
            <a:gdLst>
              <a:gd name="connsiteX0" fmla="*/ 68581 w 1371600"/>
              <a:gd name="connsiteY0" fmla="*/ 68582 h 1371600"/>
              <a:gd name="connsiteX1" fmla="*/ 68581 w 1371600"/>
              <a:gd name="connsiteY1" fmla="*/ 1303022 h 1371600"/>
              <a:gd name="connsiteX2" fmla="*/ 1303020 w 1371600"/>
              <a:gd name="connsiteY2" fmla="*/ 1303022 h 1371600"/>
              <a:gd name="connsiteX3" fmla="*/ 1303021 w 1371600"/>
              <a:gd name="connsiteY3" fmla="*/ 68582 h 1371600"/>
              <a:gd name="connsiteX4" fmla="*/ 0 w 1371600"/>
              <a:gd name="connsiteY4" fmla="*/ 0 h 1371600"/>
              <a:gd name="connsiteX5" fmla="*/ 1371600 w 1371600"/>
              <a:gd name="connsiteY5" fmla="*/ 0 h 1371600"/>
              <a:gd name="connsiteX6" fmla="*/ 1371600 w 1371600"/>
              <a:gd name="connsiteY6" fmla="*/ 1371600 h 1371600"/>
              <a:gd name="connsiteX7" fmla="*/ 0 w 1371600"/>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1600" h="1371600">
                <a:moveTo>
                  <a:pt x="68581" y="68582"/>
                </a:moveTo>
                <a:lnTo>
                  <a:pt x="68581" y="1303022"/>
                </a:lnTo>
                <a:lnTo>
                  <a:pt x="1303020" y="1303022"/>
                </a:lnTo>
                <a:lnTo>
                  <a:pt x="1303021" y="68582"/>
                </a:lnTo>
                <a:close/>
                <a:moveTo>
                  <a:pt x="0" y="0"/>
                </a:moveTo>
                <a:lnTo>
                  <a:pt x="1371600" y="0"/>
                </a:lnTo>
                <a:lnTo>
                  <a:pt x="1371600" y="1371600"/>
                </a:lnTo>
                <a:lnTo>
                  <a:pt x="0" y="1371600"/>
                </a:lnTo>
                <a:close/>
              </a:path>
            </a:pathLst>
          </a:custGeom>
          <a:solidFill>
            <a:srgbClr val="454545"/>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Shape 17">
            <a:extLst>
              <a:ext uri="{FF2B5EF4-FFF2-40B4-BE49-F238E27FC236}">
                <a16:creationId xmlns:a16="http://schemas.microsoft.com/office/drawing/2014/main" id="{D6B62F7E-6B45-4A07-A0C4-303FDDDAD787}"/>
              </a:ext>
            </a:extLst>
          </p:cNvPr>
          <p:cNvSpPr>
            <a:spLocks noChangeAspect="1"/>
          </p:cNvSpPr>
          <p:nvPr/>
        </p:nvSpPr>
        <p:spPr>
          <a:xfrm rot="2671182">
            <a:off x="9015603" y="2685477"/>
            <a:ext cx="1371600" cy="1371600"/>
          </a:xfrm>
          <a:custGeom>
            <a:avLst/>
            <a:gdLst>
              <a:gd name="connsiteX0" fmla="*/ 68581 w 1371600"/>
              <a:gd name="connsiteY0" fmla="*/ 68582 h 1371600"/>
              <a:gd name="connsiteX1" fmla="*/ 68581 w 1371600"/>
              <a:gd name="connsiteY1" fmla="*/ 1303022 h 1371600"/>
              <a:gd name="connsiteX2" fmla="*/ 1303020 w 1371600"/>
              <a:gd name="connsiteY2" fmla="*/ 1303022 h 1371600"/>
              <a:gd name="connsiteX3" fmla="*/ 1303021 w 1371600"/>
              <a:gd name="connsiteY3" fmla="*/ 68582 h 1371600"/>
              <a:gd name="connsiteX4" fmla="*/ 0 w 1371600"/>
              <a:gd name="connsiteY4" fmla="*/ 0 h 1371600"/>
              <a:gd name="connsiteX5" fmla="*/ 1371600 w 1371600"/>
              <a:gd name="connsiteY5" fmla="*/ 0 h 1371600"/>
              <a:gd name="connsiteX6" fmla="*/ 1371600 w 1371600"/>
              <a:gd name="connsiteY6" fmla="*/ 1371600 h 1371600"/>
              <a:gd name="connsiteX7" fmla="*/ 0 w 1371600"/>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1600" h="1371600">
                <a:moveTo>
                  <a:pt x="68581" y="68582"/>
                </a:moveTo>
                <a:lnTo>
                  <a:pt x="68581" y="1303022"/>
                </a:lnTo>
                <a:lnTo>
                  <a:pt x="1303020" y="1303022"/>
                </a:lnTo>
                <a:lnTo>
                  <a:pt x="1303021" y="68582"/>
                </a:lnTo>
                <a:close/>
                <a:moveTo>
                  <a:pt x="0" y="0"/>
                </a:moveTo>
                <a:lnTo>
                  <a:pt x="1371600" y="0"/>
                </a:lnTo>
                <a:lnTo>
                  <a:pt x="1371600" y="1371600"/>
                </a:lnTo>
                <a:lnTo>
                  <a:pt x="0" y="1371600"/>
                </a:lnTo>
                <a:close/>
              </a:path>
            </a:pathLst>
          </a:custGeom>
          <a:solidFill>
            <a:srgbClr val="454545"/>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Rectangle 18">
            <a:extLst>
              <a:ext uri="{FF2B5EF4-FFF2-40B4-BE49-F238E27FC236}">
                <a16:creationId xmlns:a16="http://schemas.microsoft.com/office/drawing/2014/main" id="{C0BCD542-E081-41F5-A5DD-90DD59E3F1F9}"/>
              </a:ext>
            </a:extLst>
          </p:cNvPr>
          <p:cNvSpPr>
            <a:spLocks noChangeAspect="1"/>
          </p:cNvSpPr>
          <p:nvPr/>
        </p:nvSpPr>
        <p:spPr>
          <a:xfrm rot="2671182">
            <a:off x="4215003" y="2018157"/>
            <a:ext cx="914400"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0" name="Rectangle 19">
            <a:extLst>
              <a:ext uri="{FF2B5EF4-FFF2-40B4-BE49-F238E27FC236}">
                <a16:creationId xmlns:a16="http://schemas.microsoft.com/office/drawing/2014/main" id="{411C0186-3169-4C12-B6F8-236520EEBD04}"/>
              </a:ext>
            </a:extLst>
          </p:cNvPr>
          <p:cNvSpPr>
            <a:spLocks noChangeAspect="1"/>
          </p:cNvSpPr>
          <p:nvPr/>
        </p:nvSpPr>
        <p:spPr>
          <a:xfrm rot="2671182">
            <a:off x="6226683" y="2018157"/>
            <a:ext cx="914400"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 name="Rectangle 20">
            <a:extLst>
              <a:ext uri="{FF2B5EF4-FFF2-40B4-BE49-F238E27FC236}">
                <a16:creationId xmlns:a16="http://schemas.microsoft.com/office/drawing/2014/main" id="{647B8DFB-93A6-47FF-9A86-00597B8DC233}"/>
              </a:ext>
            </a:extLst>
          </p:cNvPr>
          <p:cNvSpPr>
            <a:spLocks noChangeAspect="1"/>
          </p:cNvSpPr>
          <p:nvPr/>
        </p:nvSpPr>
        <p:spPr>
          <a:xfrm rot="2671182">
            <a:off x="8238363" y="2018157"/>
            <a:ext cx="914400" cy="9144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2" name="Rectangle 21">
            <a:extLst>
              <a:ext uri="{FF2B5EF4-FFF2-40B4-BE49-F238E27FC236}">
                <a16:creationId xmlns:a16="http://schemas.microsoft.com/office/drawing/2014/main" id="{ABEDD541-7B11-4EAF-9E81-B713E144E51F}"/>
              </a:ext>
            </a:extLst>
          </p:cNvPr>
          <p:cNvSpPr>
            <a:spLocks noChangeAspect="1"/>
          </p:cNvSpPr>
          <p:nvPr/>
        </p:nvSpPr>
        <p:spPr>
          <a:xfrm rot="2671182">
            <a:off x="10250044" y="2018156"/>
            <a:ext cx="914400" cy="914400"/>
          </a:xfrm>
          <a:prstGeom prst="rect">
            <a:avLst/>
          </a:pr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3" name="TextBox 22">
            <a:extLst>
              <a:ext uri="{FF2B5EF4-FFF2-40B4-BE49-F238E27FC236}">
                <a16:creationId xmlns:a16="http://schemas.microsoft.com/office/drawing/2014/main" id="{5C9C92DB-9995-422D-91F3-69D32897369D}"/>
              </a:ext>
            </a:extLst>
          </p:cNvPr>
          <p:cNvSpPr txBox="1"/>
          <p:nvPr/>
        </p:nvSpPr>
        <p:spPr>
          <a:xfrm>
            <a:off x="1331404" y="2978862"/>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900" dirty="0">
                <a:solidFill>
                  <a:srgbClr val="454545"/>
                </a:solidFill>
              </a:rPr>
              <a:t>OPTION</a:t>
            </a:r>
          </a:p>
        </p:txBody>
      </p:sp>
      <p:sp>
        <p:nvSpPr>
          <p:cNvPr id="24" name="TextBox 23">
            <a:extLst>
              <a:ext uri="{FF2B5EF4-FFF2-40B4-BE49-F238E27FC236}">
                <a16:creationId xmlns:a16="http://schemas.microsoft.com/office/drawing/2014/main" id="{979FFDB0-B7F3-4551-A5D3-BBCF63D2875A}"/>
              </a:ext>
            </a:extLst>
          </p:cNvPr>
          <p:cNvSpPr txBox="1"/>
          <p:nvPr/>
        </p:nvSpPr>
        <p:spPr>
          <a:xfrm>
            <a:off x="684849" y="4458831"/>
            <a:ext cx="1920240" cy="210826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sectetur adipiscing elit.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CE04609-7C2F-46EC-A2DA-340DF3FC3F6F}"/>
              </a:ext>
            </a:extLst>
          </p:cNvPr>
          <p:cNvSpPr txBox="1"/>
          <p:nvPr/>
        </p:nvSpPr>
        <p:spPr>
          <a:xfrm>
            <a:off x="3313555" y="2978862"/>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900" dirty="0">
                <a:solidFill>
                  <a:srgbClr val="454545"/>
                </a:solidFill>
              </a:rPr>
              <a:t>OPTION</a:t>
            </a:r>
          </a:p>
        </p:txBody>
      </p:sp>
      <p:sp>
        <p:nvSpPr>
          <p:cNvPr id="27" name="TextBox 26">
            <a:extLst>
              <a:ext uri="{FF2B5EF4-FFF2-40B4-BE49-F238E27FC236}">
                <a16:creationId xmlns:a16="http://schemas.microsoft.com/office/drawing/2014/main" id="{A2854404-89A2-4A93-AD20-D6B1EC5132C9}"/>
              </a:ext>
            </a:extLst>
          </p:cNvPr>
          <p:cNvSpPr txBox="1"/>
          <p:nvPr/>
        </p:nvSpPr>
        <p:spPr>
          <a:xfrm>
            <a:off x="2667000" y="4458831"/>
            <a:ext cx="1920240" cy="210826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sectetur adipiscing elit.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2EB0DAE6-EA4A-4313-9A38-4E84745F2BED}"/>
              </a:ext>
            </a:extLst>
          </p:cNvPr>
          <p:cNvSpPr txBox="1"/>
          <p:nvPr/>
        </p:nvSpPr>
        <p:spPr>
          <a:xfrm>
            <a:off x="5337511" y="2978862"/>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900" dirty="0">
                <a:solidFill>
                  <a:srgbClr val="454545"/>
                </a:solidFill>
              </a:rPr>
              <a:t>OPTION</a:t>
            </a:r>
          </a:p>
        </p:txBody>
      </p:sp>
      <p:sp>
        <p:nvSpPr>
          <p:cNvPr id="29" name="TextBox 28">
            <a:extLst>
              <a:ext uri="{FF2B5EF4-FFF2-40B4-BE49-F238E27FC236}">
                <a16:creationId xmlns:a16="http://schemas.microsoft.com/office/drawing/2014/main" id="{8F06FCD1-15E4-4170-BBE3-5D37D9B0B0CA}"/>
              </a:ext>
            </a:extLst>
          </p:cNvPr>
          <p:cNvSpPr txBox="1"/>
          <p:nvPr/>
        </p:nvSpPr>
        <p:spPr>
          <a:xfrm>
            <a:off x="4690956" y="4458831"/>
            <a:ext cx="1920240" cy="2108269"/>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sectetur adipiscing elit.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EEBD2562-62AA-4D5B-AC1C-1515A59D16EA}"/>
              </a:ext>
            </a:extLst>
          </p:cNvPr>
          <p:cNvSpPr txBox="1"/>
          <p:nvPr/>
        </p:nvSpPr>
        <p:spPr>
          <a:xfrm>
            <a:off x="7361467" y="2978862"/>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900" dirty="0">
                <a:solidFill>
                  <a:srgbClr val="454545"/>
                </a:solidFill>
              </a:rPr>
              <a:t>OPTION</a:t>
            </a:r>
          </a:p>
        </p:txBody>
      </p:sp>
      <p:sp>
        <p:nvSpPr>
          <p:cNvPr id="31" name="TextBox 30">
            <a:extLst>
              <a:ext uri="{FF2B5EF4-FFF2-40B4-BE49-F238E27FC236}">
                <a16:creationId xmlns:a16="http://schemas.microsoft.com/office/drawing/2014/main" id="{9D888A0A-8041-4220-8A9C-B8BF02133BE7}"/>
              </a:ext>
            </a:extLst>
          </p:cNvPr>
          <p:cNvSpPr txBox="1"/>
          <p:nvPr/>
        </p:nvSpPr>
        <p:spPr>
          <a:xfrm>
            <a:off x="6714912" y="4458831"/>
            <a:ext cx="1920240" cy="2108269"/>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sectetur adipiscing elit.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283CFB-C2C5-45B3-91F8-12BDDE86919B}"/>
              </a:ext>
            </a:extLst>
          </p:cNvPr>
          <p:cNvSpPr txBox="1"/>
          <p:nvPr/>
        </p:nvSpPr>
        <p:spPr>
          <a:xfrm>
            <a:off x="9415556" y="2978862"/>
            <a:ext cx="640080" cy="78483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900" dirty="0">
                <a:solidFill>
                  <a:srgbClr val="454545"/>
                </a:solidFill>
              </a:rPr>
              <a:t>OPTION</a:t>
            </a:r>
          </a:p>
        </p:txBody>
      </p:sp>
      <p:sp>
        <p:nvSpPr>
          <p:cNvPr id="33" name="TextBox 32">
            <a:extLst>
              <a:ext uri="{FF2B5EF4-FFF2-40B4-BE49-F238E27FC236}">
                <a16:creationId xmlns:a16="http://schemas.microsoft.com/office/drawing/2014/main" id="{2533F55B-B319-4817-A357-16B4745C95E8}"/>
              </a:ext>
            </a:extLst>
          </p:cNvPr>
          <p:cNvSpPr txBox="1"/>
          <p:nvPr/>
        </p:nvSpPr>
        <p:spPr>
          <a:xfrm>
            <a:off x="8769001" y="4458831"/>
            <a:ext cx="1920240" cy="2108269"/>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 adipiscing elit, sed do eiusmod tempor. Lorem ipsum dolor sit amet, sectetur adipiscing elit. </a:t>
            </a:r>
          </a:p>
          <a:p>
            <a:endParaRPr lang="en-US" sz="6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6117276A-AD5A-4DFF-9D27-0FFA2A94EAB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5" name="Graphic 34" descr="Stethoscope">
            <a:extLst>
              <a:ext uri="{FF2B5EF4-FFF2-40B4-BE49-F238E27FC236}">
                <a16:creationId xmlns:a16="http://schemas.microsoft.com/office/drawing/2014/main" id="{0DF9E9F8-EB8C-47D5-9527-7D94EE72A5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5288" y="2283725"/>
            <a:ext cx="411480" cy="411480"/>
          </a:xfrm>
          <a:prstGeom prst="rect">
            <a:avLst/>
          </a:prstGeom>
        </p:spPr>
      </p:pic>
      <p:pic>
        <p:nvPicPr>
          <p:cNvPr id="36" name="Graphic 35" descr="Heartbeat">
            <a:extLst>
              <a:ext uri="{FF2B5EF4-FFF2-40B4-BE49-F238E27FC236}">
                <a16:creationId xmlns:a16="http://schemas.microsoft.com/office/drawing/2014/main" id="{1055893B-9BAD-4993-9CF8-1923BFA5116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39833" y="2283725"/>
            <a:ext cx="411480" cy="411480"/>
          </a:xfrm>
          <a:prstGeom prst="rect">
            <a:avLst/>
          </a:prstGeom>
        </p:spPr>
      </p:pic>
      <p:pic>
        <p:nvPicPr>
          <p:cNvPr id="37" name="Graphic 36" descr="Needle">
            <a:extLst>
              <a:ext uri="{FF2B5EF4-FFF2-40B4-BE49-F238E27FC236}">
                <a16:creationId xmlns:a16="http://schemas.microsoft.com/office/drawing/2014/main" id="{A9B8DD39-7259-4825-A442-DC7F0CBAB53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78143" y="2283723"/>
            <a:ext cx="411480" cy="411480"/>
          </a:xfrm>
          <a:prstGeom prst="rect">
            <a:avLst/>
          </a:prstGeom>
        </p:spPr>
      </p:pic>
      <p:pic>
        <p:nvPicPr>
          <p:cNvPr id="38" name="Graphic 37" descr="IV">
            <a:extLst>
              <a:ext uri="{FF2B5EF4-FFF2-40B4-BE49-F238E27FC236}">
                <a16:creationId xmlns:a16="http://schemas.microsoft.com/office/drawing/2014/main" id="{8A33BB06-9398-4962-9379-21E07CEF15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89823" y="2283723"/>
            <a:ext cx="411480" cy="411480"/>
          </a:xfrm>
          <a:prstGeom prst="rect">
            <a:avLst/>
          </a:prstGeom>
        </p:spPr>
      </p:pic>
      <p:pic>
        <p:nvPicPr>
          <p:cNvPr id="39" name="Graphic 38" descr="Medicine">
            <a:extLst>
              <a:ext uri="{FF2B5EF4-FFF2-40B4-BE49-F238E27FC236}">
                <a16:creationId xmlns:a16="http://schemas.microsoft.com/office/drawing/2014/main" id="{987B82E3-138A-4959-A1FA-4BBD3A6FB5E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537509" y="2269616"/>
            <a:ext cx="411480" cy="411480"/>
          </a:xfrm>
          <a:prstGeom prst="rect">
            <a:avLst/>
          </a:prstGeom>
        </p:spPr>
      </p:pic>
      <p:pic>
        <p:nvPicPr>
          <p:cNvPr id="40" name="Picture 39">
            <a:hlinkClick r:id="rId12"/>
            <a:extLst>
              <a:ext uri="{FF2B5EF4-FFF2-40B4-BE49-F238E27FC236}">
                <a16:creationId xmlns:a16="http://schemas.microsoft.com/office/drawing/2014/main" id="{4C329CC9-1B1C-4D11-8F8C-B3DBACDFDFC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941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 presetClass="entr" presetSubtype="12"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0-#ppt_w/2"/>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1+#ppt_w/2"/>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additive="base">
                                        <p:cTn id="23" dur="500" fill="hold"/>
                                        <p:tgtEl>
                                          <p:spTgt spid="35"/>
                                        </p:tgtEl>
                                        <p:attrNameLst>
                                          <p:attrName>ppt_x</p:attrName>
                                        </p:attrNameLst>
                                      </p:cBhvr>
                                      <p:tavLst>
                                        <p:tav tm="0">
                                          <p:val>
                                            <p:strVal val="1+#ppt_w/2"/>
                                          </p:val>
                                        </p:tav>
                                        <p:tav tm="100000">
                                          <p:val>
                                            <p:strVal val="#ppt_x"/>
                                          </p:val>
                                        </p:tav>
                                      </p:tavLst>
                                    </p:anim>
                                    <p:anim calcmode="lin" valueType="num">
                                      <p:cBhvr additive="base">
                                        <p:cTn id="24" dur="500" fill="hold"/>
                                        <p:tgtEl>
                                          <p:spTgt spid="35"/>
                                        </p:tgtEl>
                                        <p:attrNameLst>
                                          <p:attrName>ppt_y</p:attrName>
                                        </p:attrNameLst>
                                      </p:cBhvr>
                                      <p:tavLst>
                                        <p:tav tm="0">
                                          <p:val>
                                            <p:strVal val="0-#ppt_h/2"/>
                                          </p:val>
                                        </p:tav>
                                        <p:tav tm="100000">
                                          <p:val>
                                            <p:strVal val="#ppt_y"/>
                                          </p:val>
                                        </p:tav>
                                      </p:tavLst>
                                    </p:anim>
                                  </p:childTnLst>
                                </p:cTn>
                              </p:par>
                            </p:childTnLst>
                          </p:cTn>
                        </p:par>
                        <p:par>
                          <p:cTn id="25" fill="hold">
                            <p:stCondLst>
                              <p:cond delay="1500"/>
                            </p:stCondLst>
                            <p:childTnLst>
                              <p:par>
                                <p:cTn id="26" presetID="42"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1000"/>
                                        <p:tgtEl>
                                          <p:spTgt spid="24"/>
                                        </p:tgtEl>
                                      </p:cBhvr>
                                    </p:animEffect>
                                    <p:anim calcmode="lin" valueType="num">
                                      <p:cBhvr>
                                        <p:cTn id="29" dur="1000" fill="hold"/>
                                        <p:tgtEl>
                                          <p:spTgt spid="24"/>
                                        </p:tgtEl>
                                        <p:attrNameLst>
                                          <p:attrName>ppt_x</p:attrName>
                                        </p:attrNameLst>
                                      </p:cBhvr>
                                      <p:tavLst>
                                        <p:tav tm="0">
                                          <p:val>
                                            <p:strVal val="#ppt_x"/>
                                          </p:val>
                                        </p:tav>
                                        <p:tav tm="100000">
                                          <p:val>
                                            <p:strVal val="#ppt_x"/>
                                          </p:val>
                                        </p:tav>
                                      </p:tavLst>
                                    </p:anim>
                                    <p:anim calcmode="lin" valueType="num">
                                      <p:cBhvr>
                                        <p:cTn id="30" dur="1000" fill="hold"/>
                                        <p:tgtEl>
                                          <p:spTgt spid="24"/>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2" presetClass="entr" presetSubtype="12"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0-#ppt_w/2"/>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par>
                                <p:cTn id="36" presetID="2" presetClass="entr" presetSubtype="12"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additive="base">
                                        <p:cTn id="38" dur="500" fill="hold"/>
                                        <p:tgtEl>
                                          <p:spTgt spid="26"/>
                                        </p:tgtEl>
                                        <p:attrNameLst>
                                          <p:attrName>ppt_x</p:attrName>
                                        </p:attrNameLst>
                                      </p:cBhvr>
                                      <p:tavLst>
                                        <p:tav tm="0">
                                          <p:val>
                                            <p:strVal val="0-#ppt_w/2"/>
                                          </p:val>
                                        </p:tav>
                                        <p:tav tm="100000">
                                          <p:val>
                                            <p:strVal val="#ppt_x"/>
                                          </p:val>
                                        </p:tav>
                                      </p:tavLst>
                                    </p:anim>
                                    <p:anim calcmode="lin" valueType="num">
                                      <p:cBhvr additive="base">
                                        <p:cTn id="39" dur="500" fill="hold"/>
                                        <p:tgtEl>
                                          <p:spTgt spid="26"/>
                                        </p:tgtEl>
                                        <p:attrNameLst>
                                          <p:attrName>ppt_y</p:attrName>
                                        </p:attrNameLst>
                                      </p:cBhvr>
                                      <p:tavLst>
                                        <p:tav tm="0">
                                          <p:val>
                                            <p:strVal val="1+#ppt_h/2"/>
                                          </p:val>
                                        </p:tav>
                                        <p:tav tm="100000">
                                          <p:val>
                                            <p:strVal val="#ppt_y"/>
                                          </p:val>
                                        </p:tav>
                                      </p:tavLst>
                                    </p:anim>
                                  </p:childTnLst>
                                </p:cTn>
                              </p:par>
                              <p:par>
                                <p:cTn id="40" presetID="2" presetClass="entr" presetSubtype="3"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1+#ppt_w/2"/>
                                          </p:val>
                                        </p:tav>
                                        <p:tav tm="100000">
                                          <p:val>
                                            <p:strVal val="#ppt_x"/>
                                          </p:val>
                                        </p:tav>
                                      </p:tavLst>
                                    </p:anim>
                                    <p:anim calcmode="lin" valueType="num">
                                      <p:cBhvr additive="base">
                                        <p:cTn id="43" dur="500" fill="hold"/>
                                        <p:tgtEl>
                                          <p:spTgt spid="19"/>
                                        </p:tgtEl>
                                        <p:attrNameLst>
                                          <p:attrName>ppt_y</p:attrName>
                                        </p:attrNameLst>
                                      </p:cBhvr>
                                      <p:tavLst>
                                        <p:tav tm="0">
                                          <p:val>
                                            <p:strVal val="0-#ppt_h/2"/>
                                          </p:val>
                                        </p:tav>
                                        <p:tav tm="100000">
                                          <p:val>
                                            <p:strVal val="#ppt_y"/>
                                          </p:val>
                                        </p:tav>
                                      </p:tavLst>
                                    </p:anim>
                                  </p:childTnLst>
                                </p:cTn>
                              </p:par>
                              <p:par>
                                <p:cTn id="44" presetID="2" presetClass="entr" presetSubtype="3" fill="hold" nodeType="with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additive="base">
                                        <p:cTn id="46" dur="500" fill="hold"/>
                                        <p:tgtEl>
                                          <p:spTgt spid="36"/>
                                        </p:tgtEl>
                                        <p:attrNameLst>
                                          <p:attrName>ppt_x</p:attrName>
                                        </p:attrNameLst>
                                      </p:cBhvr>
                                      <p:tavLst>
                                        <p:tav tm="0">
                                          <p:val>
                                            <p:strVal val="1+#ppt_w/2"/>
                                          </p:val>
                                        </p:tav>
                                        <p:tav tm="100000">
                                          <p:val>
                                            <p:strVal val="#ppt_x"/>
                                          </p:val>
                                        </p:tav>
                                      </p:tavLst>
                                    </p:anim>
                                    <p:anim calcmode="lin" valueType="num">
                                      <p:cBhvr additive="base">
                                        <p:cTn id="47" dur="500" fill="hold"/>
                                        <p:tgtEl>
                                          <p:spTgt spid="36"/>
                                        </p:tgtEl>
                                        <p:attrNameLst>
                                          <p:attrName>ppt_y</p:attrName>
                                        </p:attrNameLst>
                                      </p:cBhvr>
                                      <p:tavLst>
                                        <p:tav tm="0">
                                          <p:val>
                                            <p:strVal val="0-#ppt_h/2"/>
                                          </p:val>
                                        </p:tav>
                                        <p:tav tm="100000">
                                          <p:val>
                                            <p:strVal val="#ppt_y"/>
                                          </p:val>
                                        </p:tav>
                                      </p:tavLst>
                                    </p:anim>
                                  </p:childTnLst>
                                </p:cTn>
                              </p:par>
                            </p:childTnLst>
                          </p:cTn>
                        </p:par>
                        <p:par>
                          <p:cTn id="48" fill="hold">
                            <p:stCondLst>
                              <p:cond delay="3000"/>
                            </p:stCondLst>
                            <p:childTnLst>
                              <p:par>
                                <p:cTn id="49" presetID="42" presetClass="entr" presetSubtype="0"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childTnLst>
                          </p:cTn>
                        </p:par>
                        <p:par>
                          <p:cTn id="54" fill="hold">
                            <p:stCondLst>
                              <p:cond delay="4000"/>
                            </p:stCondLst>
                            <p:childTnLst>
                              <p:par>
                                <p:cTn id="55" presetID="2" presetClass="entr" presetSubtype="12"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0-#ppt_w/2"/>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par>
                                <p:cTn id="59" presetID="2" presetClass="entr" presetSubtype="12"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0-#ppt_w/2"/>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par>
                                <p:cTn id="63" presetID="2" presetClass="entr" presetSubtype="3"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1+#ppt_w/2"/>
                                          </p:val>
                                        </p:tav>
                                        <p:tav tm="100000">
                                          <p:val>
                                            <p:strVal val="#ppt_x"/>
                                          </p:val>
                                        </p:tav>
                                      </p:tavLst>
                                    </p:anim>
                                    <p:anim calcmode="lin" valueType="num">
                                      <p:cBhvr additive="base">
                                        <p:cTn id="66" dur="500" fill="hold"/>
                                        <p:tgtEl>
                                          <p:spTgt spid="20"/>
                                        </p:tgtEl>
                                        <p:attrNameLst>
                                          <p:attrName>ppt_y</p:attrName>
                                        </p:attrNameLst>
                                      </p:cBhvr>
                                      <p:tavLst>
                                        <p:tav tm="0">
                                          <p:val>
                                            <p:strVal val="0-#ppt_h/2"/>
                                          </p:val>
                                        </p:tav>
                                        <p:tav tm="100000">
                                          <p:val>
                                            <p:strVal val="#ppt_y"/>
                                          </p:val>
                                        </p:tav>
                                      </p:tavLst>
                                    </p:anim>
                                  </p:childTnLst>
                                </p:cTn>
                              </p:par>
                              <p:par>
                                <p:cTn id="67" presetID="2" presetClass="entr" presetSubtype="3"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additive="base">
                                        <p:cTn id="69" dur="500" fill="hold"/>
                                        <p:tgtEl>
                                          <p:spTgt spid="37"/>
                                        </p:tgtEl>
                                        <p:attrNameLst>
                                          <p:attrName>ppt_x</p:attrName>
                                        </p:attrNameLst>
                                      </p:cBhvr>
                                      <p:tavLst>
                                        <p:tav tm="0">
                                          <p:val>
                                            <p:strVal val="1+#ppt_w/2"/>
                                          </p:val>
                                        </p:tav>
                                        <p:tav tm="100000">
                                          <p:val>
                                            <p:strVal val="#ppt_x"/>
                                          </p:val>
                                        </p:tav>
                                      </p:tavLst>
                                    </p:anim>
                                    <p:anim calcmode="lin" valueType="num">
                                      <p:cBhvr additive="base">
                                        <p:cTn id="70" dur="500" fill="hold"/>
                                        <p:tgtEl>
                                          <p:spTgt spid="37"/>
                                        </p:tgtEl>
                                        <p:attrNameLst>
                                          <p:attrName>ppt_y</p:attrName>
                                        </p:attrNameLst>
                                      </p:cBhvr>
                                      <p:tavLst>
                                        <p:tav tm="0">
                                          <p:val>
                                            <p:strVal val="0-#ppt_h/2"/>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2" presetClass="entr" presetSubtype="12" fill="hold" grpId="0" nodeType="afterEffect">
                                  <p:stCondLst>
                                    <p:cond delay="0"/>
                                  </p:stCondLst>
                                  <p:childTnLst>
                                    <p:set>
                                      <p:cBhvr>
                                        <p:cTn id="79" dur="1" fill="hold">
                                          <p:stCondLst>
                                            <p:cond delay="0"/>
                                          </p:stCondLst>
                                        </p:cTn>
                                        <p:tgtEl>
                                          <p:spTgt spid="17"/>
                                        </p:tgtEl>
                                        <p:attrNameLst>
                                          <p:attrName>style.visibility</p:attrName>
                                        </p:attrNameLst>
                                      </p:cBhvr>
                                      <p:to>
                                        <p:strVal val="visible"/>
                                      </p:to>
                                    </p:set>
                                    <p:anim calcmode="lin" valueType="num">
                                      <p:cBhvr additive="base">
                                        <p:cTn id="80" dur="500" fill="hold"/>
                                        <p:tgtEl>
                                          <p:spTgt spid="17"/>
                                        </p:tgtEl>
                                        <p:attrNameLst>
                                          <p:attrName>ppt_x</p:attrName>
                                        </p:attrNameLst>
                                      </p:cBhvr>
                                      <p:tavLst>
                                        <p:tav tm="0">
                                          <p:val>
                                            <p:strVal val="0-#ppt_w/2"/>
                                          </p:val>
                                        </p:tav>
                                        <p:tav tm="100000">
                                          <p:val>
                                            <p:strVal val="#ppt_x"/>
                                          </p:val>
                                        </p:tav>
                                      </p:tavLst>
                                    </p:anim>
                                    <p:anim calcmode="lin" valueType="num">
                                      <p:cBhvr additive="base">
                                        <p:cTn id="81" dur="500" fill="hold"/>
                                        <p:tgtEl>
                                          <p:spTgt spid="17"/>
                                        </p:tgtEl>
                                        <p:attrNameLst>
                                          <p:attrName>ppt_y</p:attrName>
                                        </p:attrNameLst>
                                      </p:cBhvr>
                                      <p:tavLst>
                                        <p:tav tm="0">
                                          <p:val>
                                            <p:strVal val="1+#ppt_h/2"/>
                                          </p:val>
                                        </p:tav>
                                        <p:tav tm="100000">
                                          <p:val>
                                            <p:strVal val="#ppt_y"/>
                                          </p:val>
                                        </p:tav>
                                      </p:tavLst>
                                    </p:anim>
                                  </p:childTnLst>
                                </p:cTn>
                              </p:par>
                              <p:par>
                                <p:cTn id="82" presetID="2" presetClass="entr" presetSubtype="12" fill="hold" grpId="0" nodeType="withEffect">
                                  <p:stCondLst>
                                    <p:cond delay="0"/>
                                  </p:stCondLst>
                                  <p:childTnLst>
                                    <p:set>
                                      <p:cBhvr>
                                        <p:cTn id="83" dur="1" fill="hold">
                                          <p:stCondLst>
                                            <p:cond delay="0"/>
                                          </p:stCondLst>
                                        </p:cTn>
                                        <p:tgtEl>
                                          <p:spTgt spid="30"/>
                                        </p:tgtEl>
                                        <p:attrNameLst>
                                          <p:attrName>style.visibility</p:attrName>
                                        </p:attrNameLst>
                                      </p:cBhvr>
                                      <p:to>
                                        <p:strVal val="visible"/>
                                      </p:to>
                                    </p:set>
                                    <p:anim calcmode="lin" valueType="num">
                                      <p:cBhvr additive="base">
                                        <p:cTn id="84" dur="500" fill="hold"/>
                                        <p:tgtEl>
                                          <p:spTgt spid="30"/>
                                        </p:tgtEl>
                                        <p:attrNameLst>
                                          <p:attrName>ppt_x</p:attrName>
                                        </p:attrNameLst>
                                      </p:cBhvr>
                                      <p:tavLst>
                                        <p:tav tm="0">
                                          <p:val>
                                            <p:strVal val="0-#ppt_w/2"/>
                                          </p:val>
                                        </p:tav>
                                        <p:tav tm="100000">
                                          <p:val>
                                            <p:strVal val="#ppt_x"/>
                                          </p:val>
                                        </p:tav>
                                      </p:tavLst>
                                    </p:anim>
                                    <p:anim calcmode="lin" valueType="num">
                                      <p:cBhvr additive="base">
                                        <p:cTn id="85" dur="500" fill="hold"/>
                                        <p:tgtEl>
                                          <p:spTgt spid="30"/>
                                        </p:tgtEl>
                                        <p:attrNameLst>
                                          <p:attrName>ppt_y</p:attrName>
                                        </p:attrNameLst>
                                      </p:cBhvr>
                                      <p:tavLst>
                                        <p:tav tm="0">
                                          <p:val>
                                            <p:strVal val="1+#ppt_h/2"/>
                                          </p:val>
                                        </p:tav>
                                        <p:tav tm="100000">
                                          <p:val>
                                            <p:strVal val="#ppt_y"/>
                                          </p:val>
                                        </p:tav>
                                      </p:tavLst>
                                    </p:anim>
                                  </p:childTnLst>
                                </p:cTn>
                              </p:par>
                              <p:par>
                                <p:cTn id="86" presetID="2" presetClass="entr" presetSubtype="3" fill="hold" grpId="0" nodeType="with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additive="base">
                                        <p:cTn id="88" dur="500" fill="hold"/>
                                        <p:tgtEl>
                                          <p:spTgt spid="21"/>
                                        </p:tgtEl>
                                        <p:attrNameLst>
                                          <p:attrName>ppt_x</p:attrName>
                                        </p:attrNameLst>
                                      </p:cBhvr>
                                      <p:tavLst>
                                        <p:tav tm="0">
                                          <p:val>
                                            <p:strVal val="1+#ppt_w/2"/>
                                          </p:val>
                                        </p:tav>
                                        <p:tav tm="100000">
                                          <p:val>
                                            <p:strVal val="#ppt_x"/>
                                          </p:val>
                                        </p:tav>
                                      </p:tavLst>
                                    </p:anim>
                                    <p:anim calcmode="lin" valueType="num">
                                      <p:cBhvr additive="base">
                                        <p:cTn id="89" dur="500" fill="hold"/>
                                        <p:tgtEl>
                                          <p:spTgt spid="21"/>
                                        </p:tgtEl>
                                        <p:attrNameLst>
                                          <p:attrName>ppt_y</p:attrName>
                                        </p:attrNameLst>
                                      </p:cBhvr>
                                      <p:tavLst>
                                        <p:tav tm="0">
                                          <p:val>
                                            <p:strVal val="0-#ppt_h/2"/>
                                          </p:val>
                                        </p:tav>
                                        <p:tav tm="100000">
                                          <p:val>
                                            <p:strVal val="#ppt_y"/>
                                          </p:val>
                                        </p:tav>
                                      </p:tavLst>
                                    </p:anim>
                                  </p:childTnLst>
                                </p:cTn>
                              </p:par>
                              <p:par>
                                <p:cTn id="90" presetID="2" presetClass="entr" presetSubtype="3" fill="hold" nodeType="withEffect">
                                  <p:stCondLst>
                                    <p:cond delay="0"/>
                                  </p:stCondLst>
                                  <p:childTnLst>
                                    <p:set>
                                      <p:cBhvr>
                                        <p:cTn id="91" dur="1" fill="hold">
                                          <p:stCondLst>
                                            <p:cond delay="0"/>
                                          </p:stCondLst>
                                        </p:cTn>
                                        <p:tgtEl>
                                          <p:spTgt spid="38"/>
                                        </p:tgtEl>
                                        <p:attrNameLst>
                                          <p:attrName>style.visibility</p:attrName>
                                        </p:attrNameLst>
                                      </p:cBhvr>
                                      <p:to>
                                        <p:strVal val="visible"/>
                                      </p:to>
                                    </p:set>
                                    <p:anim calcmode="lin" valueType="num">
                                      <p:cBhvr additive="base">
                                        <p:cTn id="92" dur="500" fill="hold"/>
                                        <p:tgtEl>
                                          <p:spTgt spid="38"/>
                                        </p:tgtEl>
                                        <p:attrNameLst>
                                          <p:attrName>ppt_x</p:attrName>
                                        </p:attrNameLst>
                                      </p:cBhvr>
                                      <p:tavLst>
                                        <p:tav tm="0">
                                          <p:val>
                                            <p:strVal val="1+#ppt_w/2"/>
                                          </p:val>
                                        </p:tav>
                                        <p:tav tm="100000">
                                          <p:val>
                                            <p:strVal val="#ppt_x"/>
                                          </p:val>
                                        </p:tav>
                                      </p:tavLst>
                                    </p:anim>
                                    <p:anim calcmode="lin" valueType="num">
                                      <p:cBhvr additive="base">
                                        <p:cTn id="93" dur="500" fill="hold"/>
                                        <p:tgtEl>
                                          <p:spTgt spid="38"/>
                                        </p:tgtEl>
                                        <p:attrNameLst>
                                          <p:attrName>ppt_y</p:attrName>
                                        </p:attrNameLst>
                                      </p:cBhvr>
                                      <p:tavLst>
                                        <p:tav tm="0">
                                          <p:val>
                                            <p:strVal val="0-#ppt_h/2"/>
                                          </p:val>
                                        </p:tav>
                                        <p:tav tm="100000">
                                          <p:val>
                                            <p:strVal val="#ppt_y"/>
                                          </p:val>
                                        </p:tav>
                                      </p:tavLst>
                                    </p:anim>
                                  </p:childTnLst>
                                </p:cTn>
                              </p:par>
                            </p:childTnLst>
                          </p:cTn>
                        </p:par>
                        <p:par>
                          <p:cTn id="94" fill="hold">
                            <p:stCondLst>
                              <p:cond delay="6000"/>
                            </p:stCondLst>
                            <p:childTnLst>
                              <p:par>
                                <p:cTn id="95" presetID="42" presetClass="entr" presetSubtype="0"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1000"/>
                                        <p:tgtEl>
                                          <p:spTgt spid="31"/>
                                        </p:tgtEl>
                                      </p:cBhvr>
                                    </p:animEffect>
                                    <p:anim calcmode="lin" valueType="num">
                                      <p:cBhvr>
                                        <p:cTn id="98" dur="1000" fill="hold"/>
                                        <p:tgtEl>
                                          <p:spTgt spid="31"/>
                                        </p:tgtEl>
                                        <p:attrNameLst>
                                          <p:attrName>ppt_x</p:attrName>
                                        </p:attrNameLst>
                                      </p:cBhvr>
                                      <p:tavLst>
                                        <p:tav tm="0">
                                          <p:val>
                                            <p:strVal val="#ppt_x"/>
                                          </p:val>
                                        </p:tav>
                                        <p:tav tm="100000">
                                          <p:val>
                                            <p:strVal val="#ppt_x"/>
                                          </p:val>
                                        </p:tav>
                                      </p:tavLst>
                                    </p:anim>
                                    <p:anim calcmode="lin" valueType="num">
                                      <p:cBhvr>
                                        <p:cTn id="99" dur="1000" fill="hold"/>
                                        <p:tgtEl>
                                          <p:spTgt spid="31"/>
                                        </p:tgtEl>
                                        <p:attrNameLst>
                                          <p:attrName>ppt_y</p:attrName>
                                        </p:attrNameLst>
                                      </p:cBhvr>
                                      <p:tavLst>
                                        <p:tav tm="0">
                                          <p:val>
                                            <p:strVal val="#ppt_y+.1"/>
                                          </p:val>
                                        </p:tav>
                                        <p:tav tm="100000">
                                          <p:val>
                                            <p:strVal val="#ppt_y"/>
                                          </p:val>
                                        </p:tav>
                                      </p:tavLst>
                                    </p:anim>
                                  </p:childTnLst>
                                </p:cTn>
                              </p:par>
                            </p:childTnLst>
                          </p:cTn>
                        </p:par>
                        <p:par>
                          <p:cTn id="100" fill="hold">
                            <p:stCondLst>
                              <p:cond delay="7000"/>
                            </p:stCondLst>
                            <p:childTnLst>
                              <p:par>
                                <p:cTn id="101" presetID="2" presetClass="entr" presetSubtype="12" fill="hold" grpId="0" nodeType="after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additive="base">
                                        <p:cTn id="103" dur="500" fill="hold"/>
                                        <p:tgtEl>
                                          <p:spTgt spid="18"/>
                                        </p:tgtEl>
                                        <p:attrNameLst>
                                          <p:attrName>ppt_x</p:attrName>
                                        </p:attrNameLst>
                                      </p:cBhvr>
                                      <p:tavLst>
                                        <p:tav tm="0">
                                          <p:val>
                                            <p:strVal val="0-#ppt_w/2"/>
                                          </p:val>
                                        </p:tav>
                                        <p:tav tm="100000">
                                          <p:val>
                                            <p:strVal val="#ppt_x"/>
                                          </p:val>
                                        </p:tav>
                                      </p:tavLst>
                                    </p:anim>
                                    <p:anim calcmode="lin" valueType="num">
                                      <p:cBhvr additive="base">
                                        <p:cTn id="104" dur="500" fill="hold"/>
                                        <p:tgtEl>
                                          <p:spTgt spid="18"/>
                                        </p:tgtEl>
                                        <p:attrNameLst>
                                          <p:attrName>ppt_y</p:attrName>
                                        </p:attrNameLst>
                                      </p:cBhvr>
                                      <p:tavLst>
                                        <p:tav tm="0">
                                          <p:val>
                                            <p:strVal val="1+#ppt_h/2"/>
                                          </p:val>
                                        </p:tav>
                                        <p:tav tm="100000">
                                          <p:val>
                                            <p:strVal val="#ppt_y"/>
                                          </p:val>
                                        </p:tav>
                                      </p:tavLst>
                                    </p:anim>
                                  </p:childTnLst>
                                </p:cTn>
                              </p:par>
                              <p:par>
                                <p:cTn id="105" presetID="2" presetClass="entr" presetSubtype="12" fill="hold" grpId="0" nodeType="withEffect">
                                  <p:stCondLst>
                                    <p:cond delay="0"/>
                                  </p:stCondLst>
                                  <p:childTnLst>
                                    <p:set>
                                      <p:cBhvr>
                                        <p:cTn id="106" dur="1" fill="hold">
                                          <p:stCondLst>
                                            <p:cond delay="0"/>
                                          </p:stCondLst>
                                        </p:cTn>
                                        <p:tgtEl>
                                          <p:spTgt spid="32"/>
                                        </p:tgtEl>
                                        <p:attrNameLst>
                                          <p:attrName>style.visibility</p:attrName>
                                        </p:attrNameLst>
                                      </p:cBhvr>
                                      <p:to>
                                        <p:strVal val="visible"/>
                                      </p:to>
                                    </p:set>
                                    <p:anim calcmode="lin" valueType="num">
                                      <p:cBhvr additive="base">
                                        <p:cTn id="107" dur="500" fill="hold"/>
                                        <p:tgtEl>
                                          <p:spTgt spid="32"/>
                                        </p:tgtEl>
                                        <p:attrNameLst>
                                          <p:attrName>ppt_x</p:attrName>
                                        </p:attrNameLst>
                                      </p:cBhvr>
                                      <p:tavLst>
                                        <p:tav tm="0">
                                          <p:val>
                                            <p:strVal val="0-#ppt_w/2"/>
                                          </p:val>
                                        </p:tav>
                                        <p:tav tm="100000">
                                          <p:val>
                                            <p:strVal val="#ppt_x"/>
                                          </p:val>
                                        </p:tav>
                                      </p:tavLst>
                                    </p:anim>
                                    <p:anim calcmode="lin" valueType="num">
                                      <p:cBhvr additive="base">
                                        <p:cTn id="108" dur="500" fill="hold"/>
                                        <p:tgtEl>
                                          <p:spTgt spid="32"/>
                                        </p:tgtEl>
                                        <p:attrNameLst>
                                          <p:attrName>ppt_y</p:attrName>
                                        </p:attrNameLst>
                                      </p:cBhvr>
                                      <p:tavLst>
                                        <p:tav tm="0">
                                          <p:val>
                                            <p:strVal val="1+#ppt_h/2"/>
                                          </p:val>
                                        </p:tav>
                                        <p:tav tm="100000">
                                          <p:val>
                                            <p:strVal val="#ppt_y"/>
                                          </p:val>
                                        </p:tav>
                                      </p:tavLst>
                                    </p:anim>
                                  </p:childTnLst>
                                </p:cTn>
                              </p:par>
                              <p:par>
                                <p:cTn id="109" presetID="2" presetClass="entr" presetSubtype="3" fill="hold" grpId="0" nodeType="withEffect">
                                  <p:stCondLst>
                                    <p:cond delay="0"/>
                                  </p:stCondLst>
                                  <p:childTnLst>
                                    <p:set>
                                      <p:cBhvr>
                                        <p:cTn id="110" dur="1" fill="hold">
                                          <p:stCondLst>
                                            <p:cond delay="0"/>
                                          </p:stCondLst>
                                        </p:cTn>
                                        <p:tgtEl>
                                          <p:spTgt spid="22"/>
                                        </p:tgtEl>
                                        <p:attrNameLst>
                                          <p:attrName>style.visibility</p:attrName>
                                        </p:attrNameLst>
                                      </p:cBhvr>
                                      <p:to>
                                        <p:strVal val="visible"/>
                                      </p:to>
                                    </p:set>
                                    <p:anim calcmode="lin" valueType="num">
                                      <p:cBhvr additive="base">
                                        <p:cTn id="111" dur="500" fill="hold"/>
                                        <p:tgtEl>
                                          <p:spTgt spid="22"/>
                                        </p:tgtEl>
                                        <p:attrNameLst>
                                          <p:attrName>ppt_x</p:attrName>
                                        </p:attrNameLst>
                                      </p:cBhvr>
                                      <p:tavLst>
                                        <p:tav tm="0">
                                          <p:val>
                                            <p:strVal val="1+#ppt_w/2"/>
                                          </p:val>
                                        </p:tav>
                                        <p:tav tm="100000">
                                          <p:val>
                                            <p:strVal val="#ppt_x"/>
                                          </p:val>
                                        </p:tav>
                                      </p:tavLst>
                                    </p:anim>
                                    <p:anim calcmode="lin" valueType="num">
                                      <p:cBhvr additive="base">
                                        <p:cTn id="112" dur="500" fill="hold"/>
                                        <p:tgtEl>
                                          <p:spTgt spid="22"/>
                                        </p:tgtEl>
                                        <p:attrNameLst>
                                          <p:attrName>ppt_y</p:attrName>
                                        </p:attrNameLst>
                                      </p:cBhvr>
                                      <p:tavLst>
                                        <p:tav tm="0">
                                          <p:val>
                                            <p:strVal val="0-#ppt_h/2"/>
                                          </p:val>
                                        </p:tav>
                                        <p:tav tm="100000">
                                          <p:val>
                                            <p:strVal val="#ppt_y"/>
                                          </p:val>
                                        </p:tav>
                                      </p:tavLst>
                                    </p:anim>
                                  </p:childTnLst>
                                </p:cTn>
                              </p:par>
                              <p:par>
                                <p:cTn id="113" presetID="2" presetClass="entr" presetSubtype="3" fill="hold" nodeType="with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additive="base">
                                        <p:cTn id="115" dur="500" fill="hold"/>
                                        <p:tgtEl>
                                          <p:spTgt spid="39"/>
                                        </p:tgtEl>
                                        <p:attrNameLst>
                                          <p:attrName>ppt_x</p:attrName>
                                        </p:attrNameLst>
                                      </p:cBhvr>
                                      <p:tavLst>
                                        <p:tav tm="0">
                                          <p:val>
                                            <p:strVal val="1+#ppt_w/2"/>
                                          </p:val>
                                        </p:tav>
                                        <p:tav tm="100000">
                                          <p:val>
                                            <p:strVal val="#ppt_x"/>
                                          </p:val>
                                        </p:tav>
                                      </p:tavLst>
                                    </p:anim>
                                    <p:anim calcmode="lin" valueType="num">
                                      <p:cBhvr additive="base">
                                        <p:cTn id="116" dur="500" fill="hold"/>
                                        <p:tgtEl>
                                          <p:spTgt spid="39"/>
                                        </p:tgtEl>
                                        <p:attrNameLst>
                                          <p:attrName>ppt_y</p:attrName>
                                        </p:attrNameLst>
                                      </p:cBhvr>
                                      <p:tavLst>
                                        <p:tav tm="0">
                                          <p:val>
                                            <p:strVal val="0-#ppt_h/2"/>
                                          </p:val>
                                        </p:tav>
                                        <p:tav tm="100000">
                                          <p:val>
                                            <p:strVal val="#ppt_y"/>
                                          </p:val>
                                        </p:tav>
                                      </p:tavLst>
                                    </p:anim>
                                  </p:childTnLst>
                                </p:cTn>
                              </p:par>
                            </p:childTnLst>
                          </p:cTn>
                        </p:par>
                        <p:par>
                          <p:cTn id="117" fill="hold">
                            <p:stCondLst>
                              <p:cond delay="7500"/>
                            </p:stCondLst>
                            <p:childTnLst>
                              <p:par>
                                <p:cTn id="118" presetID="42" presetClass="entr" presetSubtype="0" fill="hold" grpId="0" nodeType="afterEffect">
                                  <p:stCondLst>
                                    <p:cond delay="0"/>
                                  </p:stCondLst>
                                  <p:childTnLst>
                                    <p:set>
                                      <p:cBhvr>
                                        <p:cTn id="119" dur="1" fill="hold">
                                          <p:stCondLst>
                                            <p:cond delay="0"/>
                                          </p:stCondLst>
                                        </p:cTn>
                                        <p:tgtEl>
                                          <p:spTgt spid="33"/>
                                        </p:tgtEl>
                                        <p:attrNameLst>
                                          <p:attrName>style.visibility</p:attrName>
                                        </p:attrNameLst>
                                      </p:cBhvr>
                                      <p:to>
                                        <p:strVal val="visible"/>
                                      </p:to>
                                    </p:set>
                                    <p:animEffect transition="in" filter="fade">
                                      <p:cBhvr>
                                        <p:cTn id="120" dur="1000"/>
                                        <p:tgtEl>
                                          <p:spTgt spid="33"/>
                                        </p:tgtEl>
                                      </p:cBhvr>
                                    </p:animEffect>
                                    <p:anim calcmode="lin" valueType="num">
                                      <p:cBhvr>
                                        <p:cTn id="121" dur="1000" fill="hold"/>
                                        <p:tgtEl>
                                          <p:spTgt spid="33"/>
                                        </p:tgtEl>
                                        <p:attrNameLst>
                                          <p:attrName>ppt_x</p:attrName>
                                        </p:attrNameLst>
                                      </p:cBhvr>
                                      <p:tavLst>
                                        <p:tav tm="0">
                                          <p:val>
                                            <p:strVal val="#ppt_x"/>
                                          </p:val>
                                        </p:tav>
                                        <p:tav tm="100000">
                                          <p:val>
                                            <p:strVal val="#ppt_x"/>
                                          </p:val>
                                        </p:tav>
                                      </p:tavLst>
                                    </p:anim>
                                    <p:anim calcmode="lin" valueType="num">
                                      <p:cBhvr>
                                        <p:cTn id="12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P spid="24"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1488</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2019-11-14T20:56:07Z</dcterms:modified>
</cp:coreProperties>
</file>