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7145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264BF3D6-7190-4710-8B5D-6A1EF5AF1EAA}"/>
              </a:ext>
            </a:extLst>
          </p:cNvPr>
          <p:cNvGrpSpPr>
            <a:grpSpLocks noChangeAspect="1"/>
          </p:cNvGrpSpPr>
          <p:nvPr/>
        </p:nvGrpSpPr>
        <p:grpSpPr>
          <a:xfrm>
            <a:off x="1364694" y="2494312"/>
            <a:ext cx="1828891" cy="2084000"/>
            <a:chOff x="8559576" y="1399319"/>
            <a:chExt cx="2139908" cy="2438400"/>
          </a:xfrm>
        </p:grpSpPr>
        <p:grpSp>
          <p:nvGrpSpPr>
            <p:cNvPr id="39" name="Group 38">
              <a:extLst>
                <a:ext uri="{FF2B5EF4-FFF2-40B4-BE49-F238E27FC236}">
                  <a16:creationId xmlns:a16="http://schemas.microsoft.com/office/drawing/2014/main" id="{E375CF1B-709B-4BA6-95B3-7D1F70D4AB30}"/>
                </a:ext>
              </a:extLst>
            </p:cNvPr>
            <p:cNvGrpSpPr/>
            <p:nvPr/>
          </p:nvGrpSpPr>
          <p:grpSpPr>
            <a:xfrm>
              <a:off x="8559682" y="1399319"/>
              <a:ext cx="2139802" cy="2438400"/>
              <a:chOff x="8119055" y="1103116"/>
              <a:chExt cx="2139802" cy="2438400"/>
            </a:xfrm>
          </p:grpSpPr>
          <p:sp>
            <p:nvSpPr>
              <p:cNvPr id="36" name="Freeform: Shape 35">
                <a:extLst>
                  <a:ext uri="{FF2B5EF4-FFF2-40B4-BE49-F238E27FC236}">
                    <a16:creationId xmlns:a16="http://schemas.microsoft.com/office/drawing/2014/main" id="{8D15501A-30FC-47AD-A4A9-D98E73352508}"/>
                  </a:ext>
                </a:extLst>
              </p:cNvPr>
              <p:cNvSpPr/>
              <p:nvPr/>
            </p:nvSpPr>
            <p:spPr>
              <a:xfrm rot="16200000">
                <a:off x="7969756" y="1252415"/>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B9AB0E61-E3F4-4CD6-9789-75FA8B25E88A}"/>
                  </a:ext>
                </a:extLst>
              </p:cNvPr>
              <p:cNvSpPr/>
              <p:nvPr/>
            </p:nvSpPr>
            <p:spPr>
              <a:xfrm rot="16200000">
                <a:off x="8679677" y="542494"/>
                <a:ext cx="1018452" cy="2139696"/>
              </a:xfrm>
              <a:custGeom>
                <a:avLst/>
                <a:gdLst>
                  <a:gd name="connsiteX0" fmla="*/ 1018452 w 1018452"/>
                  <a:gd name="connsiteY0" fmla="*/ 1069901 h 2132731"/>
                  <a:gd name="connsiteX1" fmla="*/ 487037 w 1018452"/>
                  <a:gd name="connsiteY1" fmla="*/ 2132731 h 2132731"/>
                  <a:gd name="connsiteX2" fmla="*/ 368968 w 1018452"/>
                  <a:gd name="connsiteY2" fmla="*/ 2132731 h 2132731"/>
                  <a:gd name="connsiteX3" fmla="*/ 368968 w 1018452"/>
                  <a:gd name="connsiteY3" fmla="*/ 1505196 h 2132731"/>
                  <a:gd name="connsiteX4" fmla="*/ 234244 w 1018452"/>
                  <a:gd name="connsiteY4" fmla="*/ 1505196 h 2132731"/>
                  <a:gd name="connsiteX5" fmla="*/ 234244 w 1018452"/>
                  <a:gd name="connsiteY5" fmla="*/ 1586049 h 2132731"/>
                  <a:gd name="connsiteX6" fmla="*/ 0 w 1018452"/>
                  <a:gd name="connsiteY6" fmla="*/ 1062829 h 2132731"/>
                  <a:gd name="connsiteX7" fmla="*/ 234244 w 1018452"/>
                  <a:gd name="connsiteY7" fmla="*/ 539609 h 2132731"/>
                  <a:gd name="connsiteX8" fmla="*/ 234244 w 1018452"/>
                  <a:gd name="connsiteY8" fmla="*/ 620462 h 2132731"/>
                  <a:gd name="connsiteX9" fmla="*/ 368968 w 1018452"/>
                  <a:gd name="connsiteY9" fmla="*/ 620462 h 2132731"/>
                  <a:gd name="connsiteX10" fmla="*/ 368968 w 1018452"/>
                  <a:gd name="connsiteY10" fmla="*/ 0 h 2132731"/>
                  <a:gd name="connsiteX11" fmla="*/ 483502 w 1018452"/>
                  <a:gd name="connsiteY11" fmla="*/ 0 h 213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8452" h="2132731">
                    <a:moveTo>
                      <a:pt x="1018452" y="1069901"/>
                    </a:moveTo>
                    <a:lnTo>
                      <a:pt x="487037" y="2132731"/>
                    </a:lnTo>
                    <a:lnTo>
                      <a:pt x="368968" y="2132731"/>
                    </a:lnTo>
                    <a:lnTo>
                      <a:pt x="368968" y="1505196"/>
                    </a:lnTo>
                    <a:lnTo>
                      <a:pt x="234244" y="1505196"/>
                    </a:lnTo>
                    <a:lnTo>
                      <a:pt x="234244" y="1586049"/>
                    </a:lnTo>
                    <a:lnTo>
                      <a:pt x="0" y="1062829"/>
                    </a:lnTo>
                    <a:lnTo>
                      <a:pt x="234244" y="539609"/>
                    </a:lnTo>
                    <a:lnTo>
                      <a:pt x="234244" y="620462"/>
                    </a:lnTo>
                    <a:lnTo>
                      <a:pt x="368968" y="620462"/>
                    </a:lnTo>
                    <a:lnTo>
                      <a:pt x="368968" y="0"/>
                    </a:lnTo>
                    <a:lnTo>
                      <a:pt x="483502" y="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57CDE08D-3F15-4A9A-A981-7A3486BE3509}"/>
                  </a:ext>
                </a:extLst>
              </p:cNvPr>
              <p:cNvSpPr txBox="1"/>
              <p:nvPr/>
            </p:nvSpPr>
            <p:spPr>
              <a:xfrm>
                <a:off x="8842521" y="1210106"/>
                <a:ext cx="685800" cy="805975"/>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sp>
          <p:nvSpPr>
            <p:cNvPr id="40" name="TextBox 39">
              <a:extLst>
                <a:ext uri="{FF2B5EF4-FFF2-40B4-BE49-F238E27FC236}">
                  <a16:creationId xmlns:a16="http://schemas.microsoft.com/office/drawing/2014/main" id="{17D9542C-7B7A-4B8A-985D-0F18C38EA421}"/>
                </a:ext>
              </a:extLst>
            </p:cNvPr>
            <p:cNvSpPr txBox="1"/>
            <p:nvPr/>
          </p:nvSpPr>
          <p:spPr>
            <a:xfrm>
              <a:off x="8559576" y="2413138"/>
              <a:ext cx="2139802" cy="972314"/>
            </a:xfrm>
            <a:prstGeom prst="rect">
              <a:avLst/>
            </a:prstGeom>
            <a:noFill/>
          </p:spPr>
          <p:txBody>
            <a:bodyPr wrap="square" rtlCol="0">
              <a:spAutoFit/>
            </a:bodyPr>
            <a:lstStyle/>
            <a:p>
              <a:pPr algn="ctr"/>
              <a:r>
                <a:rPr lang="en-US" sz="1200" dirty="0">
                  <a:solidFill>
                    <a:srgbClr val="454545"/>
                  </a:solidFill>
                  <a:latin typeface="Bernard MT Condensed" panose="02050806060905020404" pitchFamily="18" charset="0"/>
                </a:rPr>
                <a:t>LOREM IPSUM DOLOR</a:t>
              </a:r>
            </a:p>
            <a:p>
              <a:pPr algn="ctr"/>
              <a:endParaRPr lang="en-US" sz="3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 adipiscing elit, sed do eiusmod tempor.</a:t>
              </a:r>
            </a:p>
          </p:txBody>
        </p:sp>
      </p:grpSp>
      <p:grpSp>
        <p:nvGrpSpPr>
          <p:cNvPr id="43" name="Group 42">
            <a:extLst>
              <a:ext uri="{FF2B5EF4-FFF2-40B4-BE49-F238E27FC236}">
                <a16:creationId xmlns:a16="http://schemas.microsoft.com/office/drawing/2014/main" id="{3385180E-1ACB-4953-8C57-96453256B2B9}"/>
              </a:ext>
            </a:extLst>
          </p:cNvPr>
          <p:cNvGrpSpPr>
            <a:grpSpLocks noChangeAspect="1"/>
          </p:cNvGrpSpPr>
          <p:nvPr/>
        </p:nvGrpSpPr>
        <p:grpSpPr>
          <a:xfrm>
            <a:off x="2412837" y="4301341"/>
            <a:ext cx="1828800" cy="2084000"/>
            <a:chOff x="8559682" y="1399319"/>
            <a:chExt cx="2139802" cy="2438400"/>
          </a:xfrm>
        </p:grpSpPr>
        <p:grpSp>
          <p:nvGrpSpPr>
            <p:cNvPr id="44" name="Group 43">
              <a:extLst>
                <a:ext uri="{FF2B5EF4-FFF2-40B4-BE49-F238E27FC236}">
                  <a16:creationId xmlns:a16="http://schemas.microsoft.com/office/drawing/2014/main" id="{61CC3485-BDAF-4869-A4BB-D376193585C1}"/>
                </a:ext>
              </a:extLst>
            </p:cNvPr>
            <p:cNvGrpSpPr/>
            <p:nvPr/>
          </p:nvGrpSpPr>
          <p:grpSpPr>
            <a:xfrm>
              <a:off x="8559682" y="1399319"/>
              <a:ext cx="2139802" cy="2438400"/>
              <a:chOff x="8119055" y="1103116"/>
              <a:chExt cx="2139802" cy="2438400"/>
            </a:xfrm>
          </p:grpSpPr>
          <p:sp>
            <p:nvSpPr>
              <p:cNvPr id="46" name="Freeform: Shape 45">
                <a:extLst>
                  <a:ext uri="{FF2B5EF4-FFF2-40B4-BE49-F238E27FC236}">
                    <a16:creationId xmlns:a16="http://schemas.microsoft.com/office/drawing/2014/main" id="{84A90905-B10C-404E-8832-1FBC148C1E68}"/>
                  </a:ext>
                </a:extLst>
              </p:cNvPr>
              <p:cNvSpPr/>
              <p:nvPr/>
            </p:nvSpPr>
            <p:spPr>
              <a:xfrm rot="16200000">
                <a:off x="7969756" y="1252415"/>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9432EDB1-46D3-48A2-A2B2-AFF7E1FA0B01}"/>
                  </a:ext>
                </a:extLst>
              </p:cNvPr>
              <p:cNvSpPr/>
              <p:nvPr/>
            </p:nvSpPr>
            <p:spPr>
              <a:xfrm rot="16200000">
                <a:off x="8679677" y="542494"/>
                <a:ext cx="1018452" cy="2139696"/>
              </a:xfrm>
              <a:custGeom>
                <a:avLst/>
                <a:gdLst>
                  <a:gd name="connsiteX0" fmla="*/ 1018452 w 1018452"/>
                  <a:gd name="connsiteY0" fmla="*/ 1069901 h 2132731"/>
                  <a:gd name="connsiteX1" fmla="*/ 487037 w 1018452"/>
                  <a:gd name="connsiteY1" fmla="*/ 2132731 h 2132731"/>
                  <a:gd name="connsiteX2" fmla="*/ 368968 w 1018452"/>
                  <a:gd name="connsiteY2" fmla="*/ 2132731 h 2132731"/>
                  <a:gd name="connsiteX3" fmla="*/ 368968 w 1018452"/>
                  <a:gd name="connsiteY3" fmla="*/ 1505196 h 2132731"/>
                  <a:gd name="connsiteX4" fmla="*/ 234244 w 1018452"/>
                  <a:gd name="connsiteY4" fmla="*/ 1505196 h 2132731"/>
                  <a:gd name="connsiteX5" fmla="*/ 234244 w 1018452"/>
                  <a:gd name="connsiteY5" fmla="*/ 1586049 h 2132731"/>
                  <a:gd name="connsiteX6" fmla="*/ 0 w 1018452"/>
                  <a:gd name="connsiteY6" fmla="*/ 1062829 h 2132731"/>
                  <a:gd name="connsiteX7" fmla="*/ 234244 w 1018452"/>
                  <a:gd name="connsiteY7" fmla="*/ 539609 h 2132731"/>
                  <a:gd name="connsiteX8" fmla="*/ 234244 w 1018452"/>
                  <a:gd name="connsiteY8" fmla="*/ 620462 h 2132731"/>
                  <a:gd name="connsiteX9" fmla="*/ 368968 w 1018452"/>
                  <a:gd name="connsiteY9" fmla="*/ 620462 h 2132731"/>
                  <a:gd name="connsiteX10" fmla="*/ 368968 w 1018452"/>
                  <a:gd name="connsiteY10" fmla="*/ 0 h 2132731"/>
                  <a:gd name="connsiteX11" fmla="*/ 483502 w 1018452"/>
                  <a:gd name="connsiteY11" fmla="*/ 0 h 213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8452" h="2132731">
                    <a:moveTo>
                      <a:pt x="1018452" y="1069901"/>
                    </a:moveTo>
                    <a:lnTo>
                      <a:pt x="487037" y="2132731"/>
                    </a:lnTo>
                    <a:lnTo>
                      <a:pt x="368968" y="2132731"/>
                    </a:lnTo>
                    <a:lnTo>
                      <a:pt x="368968" y="1505196"/>
                    </a:lnTo>
                    <a:lnTo>
                      <a:pt x="234244" y="1505196"/>
                    </a:lnTo>
                    <a:lnTo>
                      <a:pt x="234244" y="1586049"/>
                    </a:lnTo>
                    <a:lnTo>
                      <a:pt x="0" y="1062829"/>
                    </a:lnTo>
                    <a:lnTo>
                      <a:pt x="234244" y="539609"/>
                    </a:lnTo>
                    <a:lnTo>
                      <a:pt x="234244" y="620462"/>
                    </a:lnTo>
                    <a:lnTo>
                      <a:pt x="368968" y="620462"/>
                    </a:lnTo>
                    <a:lnTo>
                      <a:pt x="368968" y="0"/>
                    </a:lnTo>
                    <a:lnTo>
                      <a:pt x="483502" y="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TextBox 47">
                <a:extLst>
                  <a:ext uri="{FF2B5EF4-FFF2-40B4-BE49-F238E27FC236}">
                    <a16:creationId xmlns:a16="http://schemas.microsoft.com/office/drawing/2014/main" id="{EF8AA500-6593-42BF-A72C-6F460E47AAA2}"/>
                  </a:ext>
                </a:extLst>
              </p:cNvPr>
              <p:cNvSpPr txBox="1"/>
              <p:nvPr/>
            </p:nvSpPr>
            <p:spPr>
              <a:xfrm>
                <a:off x="8842521" y="1182084"/>
                <a:ext cx="685800" cy="805975"/>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sp>
          <p:nvSpPr>
            <p:cNvPr id="45" name="TextBox 44">
              <a:extLst>
                <a:ext uri="{FF2B5EF4-FFF2-40B4-BE49-F238E27FC236}">
                  <a16:creationId xmlns:a16="http://schemas.microsoft.com/office/drawing/2014/main" id="{E8937F62-A32D-4E3D-B2AD-F9841AFC9971}"/>
                </a:ext>
              </a:extLst>
            </p:cNvPr>
            <p:cNvSpPr txBox="1"/>
            <p:nvPr/>
          </p:nvSpPr>
          <p:spPr>
            <a:xfrm>
              <a:off x="8559682" y="2400742"/>
              <a:ext cx="2139802" cy="972314"/>
            </a:xfrm>
            <a:prstGeom prst="rect">
              <a:avLst/>
            </a:prstGeom>
            <a:noFill/>
          </p:spPr>
          <p:txBody>
            <a:bodyPr wrap="square" rtlCol="0">
              <a:spAutoFit/>
            </a:bodyPr>
            <a:lstStyle/>
            <a:p>
              <a:pPr algn="ctr"/>
              <a:r>
                <a:rPr lang="en-US" sz="1200" dirty="0">
                  <a:solidFill>
                    <a:srgbClr val="454545"/>
                  </a:solidFill>
                  <a:latin typeface="Bernard MT Condensed" panose="02050806060905020404" pitchFamily="18" charset="0"/>
                </a:rPr>
                <a:t>LOREM IPSUM DOLOR</a:t>
              </a:r>
            </a:p>
            <a:p>
              <a:pPr algn="ctr"/>
              <a:endParaRPr lang="en-US" sz="3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 adipiscing elit, sed do eiusmod tempor.</a:t>
              </a:r>
            </a:p>
          </p:txBody>
        </p:sp>
      </p:grpSp>
      <p:grpSp>
        <p:nvGrpSpPr>
          <p:cNvPr id="49" name="Group 48">
            <a:extLst>
              <a:ext uri="{FF2B5EF4-FFF2-40B4-BE49-F238E27FC236}">
                <a16:creationId xmlns:a16="http://schemas.microsoft.com/office/drawing/2014/main" id="{13D2A11D-79E8-4B81-B643-065E43DCE6EE}"/>
              </a:ext>
            </a:extLst>
          </p:cNvPr>
          <p:cNvGrpSpPr>
            <a:grpSpLocks noChangeAspect="1"/>
          </p:cNvGrpSpPr>
          <p:nvPr/>
        </p:nvGrpSpPr>
        <p:grpSpPr>
          <a:xfrm>
            <a:off x="4451552" y="4308854"/>
            <a:ext cx="1828800" cy="2084000"/>
            <a:chOff x="8559682" y="1399319"/>
            <a:chExt cx="2139802" cy="2438400"/>
          </a:xfrm>
        </p:grpSpPr>
        <p:grpSp>
          <p:nvGrpSpPr>
            <p:cNvPr id="50" name="Group 49">
              <a:extLst>
                <a:ext uri="{FF2B5EF4-FFF2-40B4-BE49-F238E27FC236}">
                  <a16:creationId xmlns:a16="http://schemas.microsoft.com/office/drawing/2014/main" id="{736AAD0B-BB8C-48D4-9DD3-E5C58CEB6164}"/>
                </a:ext>
              </a:extLst>
            </p:cNvPr>
            <p:cNvGrpSpPr/>
            <p:nvPr/>
          </p:nvGrpSpPr>
          <p:grpSpPr>
            <a:xfrm>
              <a:off x="8559682" y="1399319"/>
              <a:ext cx="2139802" cy="2438400"/>
              <a:chOff x="8119055" y="1103116"/>
              <a:chExt cx="2139802" cy="2438400"/>
            </a:xfrm>
          </p:grpSpPr>
          <p:sp>
            <p:nvSpPr>
              <p:cNvPr id="52" name="Freeform: Shape 51">
                <a:extLst>
                  <a:ext uri="{FF2B5EF4-FFF2-40B4-BE49-F238E27FC236}">
                    <a16:creationId xmlns:a16="http://schemas.microsoft.com/office/drawing/2014/main" id="{31080987-DB11-4B88-8210-18CA97F680E2}"/>
                  </a:ext>
                </a:extLst>
              </p:cNvPr>
              <p:cNvSpPr/>
              <p:nvPr/>
            </p:nvSpPr>
            <p:spPr>
              <a:xfrm rot="16200000">
                <a:off x="7969756" y="1252415"/>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1AC3DFFC-C72E-4C24-AB4F-4F379D8FEED7}"/>
                  </a:ext>
                </a:extLst>
              </p:cNvPr>
              <p:cNvSpPr/>
              <p:nvPr/>
            </p:nvSpPr>
            <p:spPr>
              <a:xfrm rot="16200000">
                <a:off x="8679677" y="542494"/>
                <a:ext cx="1018452" cy="2139696"/>
              </a:xfrm>
              <a:custGeom>
                <a:avLst/>
                <a:gdLst>
                  <a:gd name="connsiteX0" fmla="*/ 1018452 w 1018452"/>
                  <a:gd name="connsiteY0" fmla="*/ 1069901 h 2132731"/>
                  <a:gd name="connsiteX1" fmla="*/ 487037 w 1018452"/>
                  <a:gd name="connsiteY1" fmla="*/ 2132731 h 2132731"/>
                  <a:gd name="connsiteX2" fmla="*/ 368968 w 1018452"/>
                  <a:gd name="connsiteY2" fmla="*/ 2132731 h 2132731"/>
                  <a:gd name="connsiteX3" fmla="*/ 368968 w 1018452"/>
                  <a:gd name="connsiteY3" fmla="*/ 1505196 h 2132731"/>
                  <a:gd name="connsiteX4" fmla="*/ 234244 w 1018452"/>
                  <a:gd name="connsiteY4" fmla="*/ 1505196 h 2132731"/>
                  <a:gd name="connsiteX5" fmla="*/ 234244 w 1018452"/>
                  <a:gd name="connsiteY5" fmla="*/ 1586049 h 2132731"/>
                  <a:gd name="connsiteX6" fmla="*/ 0 w 1018452"/>
                  <a:gd name="connsiteY6" fmla="*/ 1062829 h 2132731"/>
                  <a:gd name="connsiteX7" fmla="*/ 234244 w 1018452"/>
                  <a:gd name="connsiteY7" fmla="*/ 539609 h 2132731"/>
                  <a:gd name="connsiteX8" fmla="*/ 234244 w 1018452"/>
                  <a:gd name="connsiteY8" fmla="*/ 620462 h 2132731"/>
                  <a:gd name="connsiteX9" fmla="*/ 368968 w 1018452"/>
                  <a:gd name="connsiteY9" fmla="*/ 620462 h 2132731"/>
                  <a:gd name="connsiteX10" fmla="*/ 368968 w 1018452"/>
                  <a:gd name="connsiteY10" fmla="*/ 0 h 2132731"/>
                  <a:gd name="connsiteX11" fmla="*/ 483502 w 1018452"/>
                  <a:gd name="connsiteY11" fmla="*/ 0 h 213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8452" h="2132731">
                    <a:moveTo>
                      <a:pt x="1018452" y="1069901"/>
                    </a:moveTo>
                    <a:lnTo>
                      <a:pt x="487037" y="2132731"/>
                    </a:lnTo>
                    <a:lnTo>
                      <a:pt x="368968" y="2132731"/>
                    </a:lnTo>
                    <a:lnTo>
                      <a:pt x="368968" y="1505196"/>
                    </a:lnTo>
                    <a:lnTo>
                      <a:pt x="234244" y="1505196"/>
                    </a:lnTo>
                    <a:lnTo>
                      <a:pt x="234244" y="1586049"/>
                    </a:lnTo>
                    <a:lnTo>
                      <a:pt x="0" y="1062829"/>
                    </a:lnTo>
                    <a:lnTo>
                      <a:pt x="234244" y="539609"/>
                    </a:lnTo>
                    <a:lnTo>
                      <a:pt x="234244" y="620462"/>
                    </a:lnTo>
                    <a:lnTo>
                      <a:pt x="368968" y="620462"/>
                    </a:lnTo>
                    <a:lnTo>
                      <a:pt x="368968" y="0"/>
                    </a:lnTo>
                    <a:lnTo>
                      <a:pt x="483502" y="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4" name="TextBox 53">
                <a:extLst>
                  <a:ext uri="{FF2B5EF4-FFF2-40B4-BE49-F238E27FC236}">
                    <a16:creationId xmlns:a16="http://schemas.microsoft.com/office/drawing/2014/main" id="{739A1EAB-0B82-419B-91A6-14448A9A37F7}"/>
                  </a:ext>
                </a:extLst>
              </p:cNvPr>
              <p:cNvSpPr txBox="1"/>
              <p:nvPr/>
            </p:nvSpPr>
            <p:spPr>
              <a:xfrm>
                <a:off x="8842521" y="1173294"/>
                <a:ext cx="685800" cy="805975"/>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sp>
          <p:nvSpPr>
            <p:cNvPr id="51" name="TextBox 50">
              <a:extLst>
                <a:ext uri="{FF2B5EF4-FFF2-40B4-BE49-F238E27FC236}">
                  <a16:creationId xmlns:a16="http://schemas.microsoft.com/office/drawing/2014/main" id="{AA3C070B-D4D0-4D0B-AD1D-56B6C3A5786D}"/>
                </a:ext>
              </a:extLst>
            </p:cNvPr>
            <p:cNvSpPr txBox="1"/>
            <p:nvPr/>
          </p:nvSpPr>
          <p:spPr>
            <a:xfrm>
              <a:off x="8559682" y="2391951"/>
              <a:ext cx="2139802" cy="1114646"/>
            </a:xfrm>
            <a:prstGeom prst="rect">
              <a:avLst/>
            </a:prstGeom>
            <a:noFill/>
          </p:spPr>
          <p:txBody>
            <a:bodyPr wrap="square" rtlCol="0">
              <a:spAutoFit/>
            </a:bodyPr>
            <a:lstStyle/>
            <a:p>
              <a:pPr algn="ctr"/>
              <a:r>
                <a:rPr lang="en-US" sz="1200" dirty="0">
                  <a:solidFill>
                    <a:srgbClr val="454545"/>
                  </a:solidFill>
                  <a:latin typeface="Bernard MT Condensed" panose="02050806060905020404" pitchFamily="18" charset="0"/>
                </a:rPr>
                <a:t>LOREM IPSUM DOLOR</a:t>
              </a:r>
            </a:p>
            <a:p>
              <a:pPr algn="ctr"/>
              <a:endParaRPr lang="en-US" sz="3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 adipiscing elit, sed do eiusmod tempor. Lorem ipsum dolor.</a:t>
              </a:r>
            </a:p>
          </p:txBody>
        </p:sp>
      </p:grpSp>
      <p:grpSp>
        <p:nvGrpSpPr>
          <p:cNvPr id="55" name="Group 54">
            <a:extLst>
              <a:ext uri="{FF2B5EF4-FFF2-40B4-BE49-F238E27FC236}">
                <a16:creationId xmlns:a16="http://schemas.microsoft.com/office/drawing/2014/main" id="{AAD7CB47-39B8-4E85-B7CA-B00FFF9D5717}"/>
              </a:ext>
            </a:extLst>
          </p:cNvPr>
          <p:cNvGrpSpPr>
            <a:grpSpLocks noChangeAspect="1"/>
          </p:cNvGrpSpPr>
          <p:nvPr/>
        </p:nvGrpSpPr>
        <p:grpSpPr>
          <a:xfrm>
            <a:off x="5486400" y="2514600"/>
            <a:ext cx="1828800" cy="2084000"/>
            <a:chOff x="8559682" y="1399319"/>
            <a:chExt cx="2139802" cy="2438400"/>
          </a:xfrm>
        </p:grpSpPr>
        <p:grpSp>
          <p:nvGrpSpPr>
            <p:cNvPr id="56" name="Group 55">
              <a:extLst>
                <a:ext uri="{FF2B5EF4-FFF2-40B4-BE49-F238E27FC236}">
                  <a16:creationId xmlns:a16="http://schemas.microsoft.com/office/drawing/2014/main" id="{647FB871-1C3B-4343-B533-767B7C639EEF}"/>
                </a:ext>
              </a:extLst>
            </p:cNvPr>
            <p:cNvGrpSpPr/>
            <p:nvPr/>
          </p:nvGrpSpPr>
          <p:grpSpPr>
            <a:xfrm>
              <a:off x="8559682" y="1399319"/>
              <a:ext cx="2139802" cy="2438400"/>
              <a:chOff x="8119055" y="1103116"/>
              <a:chExt cx="2139802" cy="2438400"/>
            </a:xfrm>
          </p:grpSpPr>
          <p:sp>
            <p:nvSpPr>
              <p:cNvPr id="58" name="Freeform: Shape 57">
                <a:extLst>
                  <a:ext uri="{FF2B5EF4-FFF2-40B4-BE49-F238E27FC236}">
                    <a16:creationId xmlns:a16="http://schemas.microsoft.com/office/drawing/2014/main" id="{4DEC8190-B9DD-41FA-946F-292BCEE4D1E7}"/>
                  </a:ext>
                </a:extLst>
              </p:cNvPr>
              <p:cNvSpPr/>
              <p:nvPr/>
            </p:nvSpPr>
            <p:spPr>
              <a:xfrm rot="16200000">
                <a:off x="7969756" y="1252415"/>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DE20D7FC-FAA2-42F7-A732-5D2F38730CB6}"/>
                  </a:ext>
                </a:extLst>
              </p:cNvPr>
              <p:cNvSpPr/>
              <p:nvPr/>
            </p:nvSpPr>
            <p:spPr>
              <a:xfrm rot="16200000">
                <a:off x="8679677" y="542494"/>
                <a:ext cx="1018452" cy="2139696"/>
              </a:xfrm>
              <a:custGeom>
                <a:avLst/>
                <a:gdLst>
                  <a:gd name="connsiteX0" fmla="*/ 1018452 w 1018452"/>
                  <a:gd name="connsiteY0" fmla="*/ 1069901 h 2132731"/>
                  <a:gd name="connsiteX1" fmla="*/ 487037 w 1018452"/>
                  <a:gd name="connsiteY1" fmla="*/ 2132731 h 2132731"/>
                  <a:gd name="connsiteX2" fmla="*/ 368968 w 1018452"/>
                  <a:gd name="connsiteY2" fmla="*/ 2132731 h 2132731"/>
                  <a:gd name="connsiteX3" fmla="*/ 368968 w 1018452"/>
                  <a:gd name="connsiteY3" fmla="*/ 1505196 h 2132731"/>
                  <a:gd name="connsiteX4" fmla="*/ 234244 w 1018452"/>
                  <a:gd name="connsiteY4" fmla="*/ 1505196 h 2132731"/>
                  <a:gd name="connsiteX5" fmla="*/ 234244 w 1018452"/>
                  <a:gd name="connsiteY5" fmla="*/ 1586049 h 2132731"/>
                  <a:gd name="connsiteX6" fmla="*/ 0 w 1018452"/>
                  <a:gd name="connsiteY6" fmla="*/ 1062829 h 2132731"/>
                  <a:gd name="connsiteX7" fmla="*/ 234244 w 1018452"/>
                  <a:gd name="connsiteY7" fmla="*/ 539609 h 2132731"/>
                  <a:gd name="connsiteX8" fmla="*/ 234244 w 1018452"/>
                  <a:gd name="connsiteY8" fmla="*/ 620462 h 2132731"/>
                  <a:gd name="connsiteX9" fmla="*/ 368968 w 1018452"/>
                  <a:gd name="connsiteY9" fmla="*/ 620462 h 2132731"/>
                  <a:gd name="connsiteX10" fmla="*/ 368968 w 1018452"/>
                  <a:gd name="connsiteY10" fmla="*/ 0 h 2132731"/>
                  <a:gd name="connsiteX11" fmla="*/ 483502 w 1018452"/>
                  <a:gd name="connsiteY11" fmla="*/ 0 h 213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8452" h="2132731">
                    <a:moveTo>
                      <a:pt x="1018452" y="1069901"/>
                    </a:moveTo>
                    <a:lnTo>
                      <a:pt x="487037" y="2132731"/>
                    </a:lnTo>
                    <a:lnTo>
                      <a:pt x="368968" y="2132731"/>
                    </a:lnTo>
                    <a:lnTo>
                      <a:pt x="368968" y="1505196"/>
                    </a:lnTo>
                    <a:lnTo>
                      <a:pt x="234244" y="1505196"/>
                    </a:lnTo>
                    <a:lnTo>
                      <a:pt x="234244" y="1586049"/>
                    </a:lnTo>
                    <a:lnTo>
                      <a:pt x="0" y="1062829"/>
                    </a:lnTo>
                    <a:lnTo>
                      <a:pt x="234244" y="539609"/>
                    </a:lnTo>
                    <a:lnTo>
                      <a:pt x="234244" y="620462"/>
                    </a:lnTo>
                    <a:lnTo>
                      <a:pt x="368968" y="620462"/>
                    </a:lnTo>
                    <a:lnTo>
                      <a:pt x="368968" y="0"/>
                    </a:lnTo>
                    <a:lnTo>
                      <a:pt x="483502" y="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0" name="TextBox 59">
                <a:extLst>
                  <a:ext uri="{FF2B5EF4-FFF2-40B4-BE49-F238E27FC236}">
                    <a16:creationId xmlns:a16="http://schemas.microsoft.com/office/drawing/2014/main" id="{A3F2B953-1515-4568-898A-9A3C2D64CC13}"/>
                  </a:ext>
                </a:extLst>
              </p:cNvPr>
              <p:cNvSpPr txBox="1"/>
              <p:nvPr/>
            </p:nvSpPr>
            <p:spPr>
              <a:xfrm>
                <a:off x="8842521" y="1186368"/>
                <a:ext cx="685800" cy="805975"/>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sp>
          <p:nvSpPr>
            <p:cNvPr id="57" name="TextBox 56">
              <a:extLst>
                <a:ext uri="{FF2B5EF4-FFF2-40B4-BE49-F238E27FC236}">
                  <a16:creationId xmlns:a16="http://schemas.microsoft.com/office/drawing/2014/main" id="{B4A320C0-A318-49DC-99A4-92F74A1EE7D6}"/>
                </a:ext>
              </a:extLst>
            </p:cNvPr>
            <p:cNvSpPr txBox="1"/>
            <p:nvPr/>
          </p:nvSpPr>
          <p:spPr>
            <a:xfrm>
              <a:off x="8559682" y="2394274"/>
              <a:ext cx="2139802" cy="972314"/>
            </a:xfrm>
            <a:prstGeom prst="rect">
              <a:avLst/>
            </a:prstGeom>
            <a:noFill/>
          </p:spPr>
          <p:txBody>
            <a:bodyPr wrap="square" rtlCol="0">
              <a:spAutoFit/>
            </a:bodyPr>
            <a:lstStyle/>
            <a:p>
              <a:pPr algn="ctr"/>
              <a:r>
                <a:rPr lang="en-US" sz="1200" dirty="0">
                  <a:solidFill>
                    <a:srgbClr val="454545"/>
                  </a:solidFill>
                  <a:latin typeface="Bernard MT Condensed" panose="02050806060905020404" pitchFamily="18" charset="0"/>
                </a:rPr>
                <a:t>LOREM IPSUM DOLOR</a:t>
              </a:r>
            </a:p>
            <a:p>
              <a:pPr algn="ctr"/>
              <a:endParaRPr lang="en-US" sz="3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 adipiscing elit, sed do eiusmod tempor.</a:t>
              </a:r>
            </a:p>
          </p:txBody>
        </p:sp>
      </p:grpSp>
      <p:grpSp>
        <p:nvGrpSpPr>
          <p:cNvPr id="61" name="Group 60">
            <a:extLst>
              <a:ext uri="{FF2B5EF4-FFF2-40B4-BE49-F238E27FC236}">
                <a16:creationId xmlns:a16="http://schemas.microsoft.com/office/drawing/2014/main" id="{7115C7D8-7767-47DA-B865-15F9901321E9}"/>
              </a:ext>
            </a:extLst>
          </p:cNvPr>
          <p:cNvGrpSpPr>
            <a:grpSpLocks noChangeAspect="1"/>
          </p:cNvGrpSpPr>
          <p:nvPr/>
        </p:nvGrpSpPr>
        <p:grpSpPr>
          <a:xfrm>
            <a:off x="8497543" y="782182"/>
            <a:ext cx="1828800" cy="2084000"/>
            <a:chOff x="8559682" y="1399319"/>
            <a:chExt cx="2139802" cy="2438400"/>
          </a:xfrm>
        </p:grpSpPr>
        <p:grpSp>
          <p:nvGrpSpPr>
            <p:cNvPr id="62" name="Group 61">
              <a:extLst>
                <a:ext uri="{FF2B5EF4-FFF2-40B4-BE49-F238E27FC236}">
                  <a16:creationId xmlns:a16="http://schemas.microsoft.com/office/drawing/2014/main" id="{5BE85F7D-95AC-45A7-956A-FF4B8617DB8E}"/>
                </a:ext>
              </a:extLst>
            </p:cNvPr>
            <p:cNvGrpSpPr/>
            <p:nvPr/>
          </p:nvGrpSpPr>
          <p:grpSpPr>
            <a:xfrm>
              <a:off x="8559682" y="1399319"/>
              <a:ext cx="2139802" cy="2438400"/>
              <a:chOff x="8119055" y="1103116"/>
              <a:chExt cx="2139802" cy="2438400"/>
            </a:xfrm>
          </p:grpSpPr>
          <p:sp>
            <p:nvSpPr>
              <p:cNvPr id="64" name="Freeform: Shape 63">
                <a:extLst>
                  <a:ext uri="{FF2B5EF4-FFF2-40B4-BE49-F238E27FC236}">
                    <a16:creationId xmlns:a16="http://schemas.microsoft.com/office/drawing/2014/main" id="{AA6EF5F5-5870-49B4-B5A1-0EF16703DDB8}"/>
                  </a:ext>
                </a:extLst>
              </p:cNvPr>
              <p:cNvSpPr/>
              <p:nvPr/>
            </p:nvSpPr>
            <p:spPr>
              <a:xfrm rot="16200000">
                <a:off x="7969756" y="1252415"/>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Shape 64">
                <a:extLst>
                  <a:ext uri="{FF2B5EF4-FFF2-40B4-BE49-F238E27FC236}">
                    <a16:creationId xmlns:a16="http://schemas.microsoft.com/office/drawing/2014/main" id="{18C43E04-EEC8-4DBC-A79F-4D9688CC6B68}"/>
                  </a:ext>
                </a:extLst>
              </p:cNvPr>
              <p:cNvSpPr/>
              <p:nvPr/>
            </p:nvSpPr>
            <p:spPr>
              <a:xfrm rot="16200000">
                <a:off x="8679677" y="542494"/>
                <a:ext cx="1018452" cy="2139696"/>
              </a:xfrm>
              <a:custGeom>
                <a:avLst/>
                <a:gdLst>
                  <a:gd name="connsiteX0" fmla="*/ 1018452 w 1018452"/>
                  <a:gd name="connsiteY0" fmla="*/ 1069901 h 2132731"/>
                  <a:gd name="connsiteX1" fmla="*/ 487037 w 1018452"/>
                  <a:gd name="connsiteY1" fmla="*/ 2132731 h 2132731"/>
                  <a:gd name="connsiteX2" fmla="*/ 368968 w 1018452"/>
                  <a:gd name="connsiteY2" fmla="*/ 2132731 h 2132731"/>
                  <a:gd name="connsiteX3" fmla="*/ 368968 w 1018452"/>
                  <a:gd name="connsiteY3" fmla="*/ 1505196 h 2132731"/>
                  <a:gd name="connsiteX4" fmla="*/ 234244 w 1018452"/>
                  <a:gd name="connsiteY4" fmla="*/ 1505196 h 2132731"/>
                  <a:gd name="connsiteX5" fmla="*/ 234244 w 1018452"/>
                  <a:gd name="connsiteY5" fmla="*/ 1586049 h 2132731"/>
                  <a:gd name="connsiteX6" fmla="*/ 0 w 1018452"/>
                  <a:gd name="connsiteY6" fmla="*/ 1062829 h 2132731"/>
                  <a:gd name="connsiteX7" fmla="*/ 234244 w 1018452"/>
                  <a:gd name="connsiteY7" fmla="*/ 539609 h 2132731"/>
                  <a:gd name="connsiteX8" fmla="*/ 234244 w 1018452"/>
                  <a:gd name="connsiteY8" fmla="*/ 620462 h 2132731"/>
                  <a:gd name="connsiteX9" fmla="*/ 368968 w 1018452"/>
                  <a:gd name="connsiteY9" fmla="*/ 620462 h 2132731"/>
                  <a:gd name="connsiteX10" fmla="*/ 368968 w 1018452"/>
                  <a:gd name="connsiteY10" fmla="*/ 0 h 2132731"/>
                  <a:gd name="connsiteX11" fmla="*/ 483502 w 1018452"/>
                  <a:gd name="connsiteY11" fmla="*/ 0 h 213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8452" h="2132731">
                    <a:moveTo>
                      <a:pt x="1018452" y="1069901"/>
                    </a:moveTo>
                    <a:lnTo>
                      <a:pt x="487037" y="2132731"/>
                    </a:lnTo>
                    <a:lnTo>
                      <a:pt x="368968" y="2132731"/>
                    </a:lnTo>
                    <a:lnTo>
                      <a:pt x="368968" y="1505196"/>
                    </a:lnTo>
                    <a:lnTo>
                      <a:pt x="234244" y="1505196"/>
                    </a:lnTo>
                    <a:lnTo>
                      <a:pt x="234244" y="1586049"/>
                    </a:lnTo>
                    <a:lnTo>
                      <a:pt x="0" y="1062829"/>
                    </a:lnTo>
                    <a:lnTo>
                      <a:pt x="234244" y="539609"/>
                    </a:lnTo>
                    <a:lnTo>
                      <a:pt x="234244" y="620462"/>
                    </a:lnTo>
                    <a:lnTo>
                      <a:pt x="368968" y="620462"/>
                    </a:lnTo>
                    <a:lnTo>
                      <a:pt x="368968" y="0"/>
                    </a:lnTo>
                    <a:lnTo>
                      <a:pt x="483502" y="0"/>
                    </a:lnTo>
                    <a:close/>
                  </a:path>
                </a:pathLst>
              </a:custGeom>
              <a:solidFill>
                <a:srgbClr val="04866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6" name="TextBox 65">
                <a:extLst>
                  <a:ext uri="{FF2B5EF4-FFF2-40B4-BE49-F238E27FC236}">
                    <a16:creationId xmlns:a16="http://schemas.microsoft.com/office/drawing/2014/main" id="{42DDCD79-175D-41A2-9C4B-98E4F79C5FB4}"/>
                  </a:ext>
                </a:extLst>
              </p:cNvPr>
              <p:cNvSpPr txBox="1"/>
              <p:nvPr/>
            </p:nvSpPr>
            <p:spPr>
              <a:xfrm>
                <a:off x="8842521" y="1182084"/>
                <a:ext cx="685800" cy="805975"/>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06</a:t>
                </a:r>
              </a:p>
              <a:p>
                <a:pPr algn="ctr"/>
                <a:r>
                  <a:rPr lang="en-US" sz="900" b="1" dirty="0">
                    <a:solidFill>
                      <a:schemeClr val="bg1"/>
                    </a:solidFill>
                  </a:rPr>
                  <a:t>OPTION</a:t>
                </a:r>
              </a:p>
            </p:txBody>
          </p:sp>
        </p:grpSp>
        <p:sp>
          <p:nvSpPr>
            <p:cNvPr id="63" name="TextBox 62">
              <a:extLst>
                <a:ext uri="{FF2B5EF4-FFF2-40B4-BE49-F238E27FC236}">
                  <a16:creationId xmlns:a16="http://schemas.microsoft.com/office/drawing/2014/main" id="{713ACC40-96DA-47DE-8221-37FC476CB1FA}"/>
                </a:ext>
              </a:extLst>
            </p:cNvPr>
            <p:cNvSpPr txBox="1"/>
            <p:nvPr/>
          </p:nvSpPr>
          <p:spPr>
            <a:xfrm>
              <a:off x="8559682" y="2419933"/>
              <a:ext cx="2139802" cy="972314"/>
            </a:xfrm>
            <a:prstGeom prst="rect">
              <a:avLst/>
            </a:prstGeom>
            <a:noFill/>
          </p:spPr>
          <p:txBody>
            <a:bodyPr wrap="square" rtlCol="0">
              <a:spAutoFit/>
            </a:bodyPr>
            <a:lstStyle/>
            <a:p>
              <a:pPr algn="ctr"/>
              <a:r>
                <a:rPr lang="en-US" sz="1200" dirty="0">
                  <a:solidFill>
                    <a:srgbClr val="454545"/>
                  </a:solidFill>
                  <a:latin typeface="Bernard MT Condensed" panose="02050806060905020404" pitchFamily="18" charset="0"/>
                </a:rPr>
                <a:t>LOREM IPSUM DOLOR</a:t>
              </a:r>
            </a:p>
            <a:p>
              <a:pPr algn="ctr"/>
              <a:endParaRPr lang="en-US" sz="3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 adipiscing elit, sed do eiusmod tempor.</a:t>
              </a:r>
            </a:p>
          </p:txBody>
        </p:sp>
      </p:grpSp>
      <p:grpSp>
        <p:nvGrpSpPr>
          <p:cNvPr id="67" name="Group 66">
            <a:extLst>
              <a:ext uri="{FF2B5EF4-FFF2-40B4-BE49-F238E27FC236}">
                <a16:creationId xmlns:a16="http://schemas.microsoft.com/office/drawing/2014/main" id="{1CE562B8-1FD3-45DE-A7F1-277AEE910404}"/>
              </a:ext>
            </a:extLst>
          </p:cNvPr>
          <p:cNvGrpSpPr>
            <a:grpSpLocks noChangeAspect="1"/>
          </p:cNvGrpSpPr>
          <p:nvPr/>
        </p:nvGrpSpPr>
        <p:grpSpPr>
          <a:xfrm>
            <a:off x="7537449" y="2497770"/>
            <a:ext cx="1828800" cy="2084000"/>
            <a:chOff x="8559682" y="1399319"/>
            <a:chExt cx="2139802" cy="2438400"/>
          </a:xfrm>
        </p:grpSpPr>
        <p:grpSp>
          <p:nvGrpSpPr>
            <p:cNvPr id="68" name="Group 67">
              <a:extLst>
                <a:ext uri="{FF2B5EF4-FFF2-40B4-BE49-F238E27FC236}">
                  <a16:creationId xmlns:a16="http://schemas.microsoft.com/office/drawing/2014/main" id="{04A5C2EE-2339-4C89-9AF7-F8A72D833D7E}"/>
                </a:ext>
              </a:extLst>
            </p:cNvPr>
            <p:cNvGrpSpPr/>
            <p:nvPr/>
          </p:nvGrpSpPr>
          <p:grpSpPr>
            <a:xfrm>
              <a:off x="8559682" y="1399319"/>
              <a:ext cx="2139802" cy="2438400"/>
              <a:chOff x="8119055" y="1103116"/>
              <a:chExt cx="2139802" cy="2438400"/>
            </a:xfrm>
          </p:grpSpPr>
          <p:sp>
            <p:nvSpPr>
              <p:cNvPr id="70" name="Freeform: Shape 69">
                <a:extLst>
                  <a:ext uri="{FF2B5EF4-FFF2-40B4-BE49-F238E27FC236}">
                    <a16:creationId xmlns:a16="http://schemas.microsoft.com/office/drawing/2014/main" id="{A1AA161F-DB94-4EB3-A167-DF8A932C4902}"/>
                  </a:ext>
                </a:extLst>
              </p:cNvPr>
              <p:cNvSpPr/>
              <p:nvPr/>
            </p:nvSpPr>
            <p:spPr>
              <a:xfrm rot="16200000">
                <a:off x="7969756" y="1252415"/>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96905B1B-52BB-430D-A5C0-715E6A88C6C6}"/>
                  </a:ext>
                </a:extLst>
              </p:cNvPr>
              <p:cNvSpPr/>
              <p:nvPr/>
            </p:nvSpPr>
            <p:spPr>
              <a:xfrm rot="16200000">
                <a:off x="8679677" y="542494"/>
                <a:ext cx="1018452" cy="2139696"/>
              </a:xfrm>
              <a:custGeom>
                <a:avLst/>
                <a:gdLst>
                  <a:gd name="connsiteX0" fmla="*/ 1018452 w 1018452"/>
                  <a:gd name="connsiteY0" fmla="*/ 1069901 h 2132731"/>
                  <a:gd name="connsiteX1" fmla="*/ 487037 w 1018452"/>
                  <a:gd name="connsiteY1" fmla="*/ 2132731 h 2132731"/>
                  <a:gd name="connsiteX2" fmla="*/ 368968 w 1018452"/>
                  <a:gd name="connsiteY2" fmla="*/ 2132731 h 2132731"/>
                  <a:gd name="connsiteX3" fmla="*/ 368968 w 1018452"/>
                  <a:gd name="connsiteY3" fmla="*/ 1505196 h 2132731"/>
                  <a:gd name="connsiteX4" fmla="*/ 234244 w 1018452"/>
                  <a:gd name="connsiteY4" fmla="*/ 1505196 h 2132731"/>
                  <a:gd name="connsiteX5" fmla="*/ 234244 w 1018452"/>
                  <a:gd name="connsiteY5" fmla="*/ 1586049 h 2132731"/>
                  <a:gd name="connsiteX6" fmla="*/ 0 w 1018452"/>
                  <a:gd name="connsiteY6" fmla="*/ 1062829 h 2132731"/>
                  <a:gd name="connsiteX7" fmla="*/ 234244 w 1018452"/>
                  <a:gd name="connsiteY7" fmla="*/ 539609 h 2132731"/>
                  <a:gd name="connsiteX8" fmla="*/ 234244 w 1018452"/>
                  <a:gd name="connsiteY8" fmla="*/ 620462 h 2132731"/>
                  <a:gd name="connsiteX9" fmla="*/ 368968 w 1018452"/>
                  <a:gd name="connsiteY9" fmla="*/ 620462 h 2132731"/>
                  <a:gd name="connsiteX10" fmla="*/ 368968 w 1018452"/>
                  <a:gd name="connsiteY10" fmla="*/ 0 h 2132731"/>
                  <a:gd name="connsiteX11" fmla="*/ 483502 w 1018452"/>
                  <a:gd name="connsiteY11" fmla="*/ 0 h 213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8452" h="2132731">
                    <a:moveTo>
                      <a:pt x="1018452" y="1069901"/>
                    </a:moveTo>
                    <a:lnTo>
                      <a:pt x="487037" y="2132731"/>
                    </a:lnTo>
                    <a:lnTo>
                      <a:pt x="368968" y="2132731"/>
                    </a:lnTo>
                    <a:lnTo>
                      <a:pt x="368968" y="1505196"/>
                    </a:lnTo>
                    <a:lnTo>
                      <a:pt x="234244" y="1505196"/>
                    </a:lnTo>
                    <a:lnTo>
                      <a:pt x="234244" y="1586049"/>
                    </a:lnTo>
                    <a:lnTo>
                      <a:pt x="0" y="1062829"/>
                    </a:lnTo>
                    <a:lnTo>
                      <a:pt x="234244" y="539609"/>
                    </a:lnTo>
                    <a:lnTo>
                      <a:pt x="234244" y="620462"/>
                    </a:lnTo>
                    <a:lnTo>
                      <a:pt x="368968" y="620462"/>
                    </a:lnTo>
                    <a:lnTo>
                      <a:pt x="368968" y="0"/>
                    </a:lnTo>
                    <a:lnTo>
                      <a:pt x="483502" y="0"/>
                    </a:lnTo>
                    <a:close/>
                  </a:path>
                </a:pathLst>
              </a:custGeom>
              <a:solidFill>
                <a:srgbClr val="205F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2" name="TextBox 71">
                <a:extLst>
                  <a:ext uri="{FF2B5EF4-FFF2-40B4-BE49-F238E27FC236}">
                    <a16:creationId xmlns:a16="http://schemas.microsoft.com/office/drawing/2014/main" id="{5DAE5D66-627B-4899-8754-83BE5110E41D}"/>
                  </a:ext>
                </a:extLst>
              </p:cNvPr>
              <p:cNvSpPr txBox="1"/>
              <p:nvPr/>
            </p:nvSpPr>
            <p:spPr>
              <a:xfrm>
                <a:off x="8842521" y="1206060"/>
                <a:ext cx="685800" cy="805975"/>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900" b="1" dirty="0">
                    <a:solidFill>
                      <a:schemeClr val="bg1"/>
                    </a:solidFill>
                  </a:rPr>
                  <a:t>OPTION</a:t>
                </a:r>
              </a:p>
            </p:txBody>
          </p:sp>
        </p:grpSp>
        <p:sp>
          <p:nvSpPr>
            <p:cNvPr id="69" name="TextBox 68">
              <a:extLst>
                <a:ext uri="{FF2B5EF4-FFF2-40B4-BE49-F238E27FC236}">
                  <a16:creationId xmlns:a16="http://schemas.microsoft.com/office/drawing/2014/main" id="{242D9873-5345-41CD-B7AC-AFD6D322EC18}"/>
                </a:ext>
              </a:extLst>
            </p:cNvPr>
            <p:cNvSpPr txBox="1"/>
            <p:nvPr/>
          </p:nvSpPr>
          <p:spPr>
            <a:xfrm>
              <a:off x="8559682" y="2414019"/>
              <a:ext cx="2139802" cy="972314"/>
            </a:xfrm>
            <a:prstGeom prst="rect">
              <a:avLst/>
            </a:prstGeom>
            <a:noFill/>
          </p:spPr>
          <p:txBody>
            <a:bodyPr wrap="square" rtlCol="0">
              <a:spAutoFit/>
            </a:bodyPr>
            <a:lstStyle/>
            <a:p>
              <a:pPr algn="ctr"/>
              <a:r>
                <a:rPr lang="en-US" sz="1200" dirty="0">
                  <a:solidFill>
                    <a:srgbClr val="454545"/>
                  </a:solidFill>
                  <a:latin typeface="Bernard MT Condensed" panose="02050806060905020404" pitchFamily="18" charset="0"/>
                </a:rPr>
                <a:t>LOREM IPSUM DOLOR</a:t>
              </a:r>
            </a:p>
            <a:p>
              <a:pPr algn="ctr"/>
              <a:endParaRPr lang="en-US" sz="3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 adipiscing elit, sed do eiusmod tempor.</a:t>
              </a:r>
            </a:p>
          </p:txBody>
        </p:sp>
      </p:grpSp>
      <p:sp>
        <p:nvSpPr>
          <p:cNvPr id="74" name="TextBox 73">
            <a:extLst>
              <a:ext uri="{FF2B5EF4-FFF2-40B4-BE49-F238E27FC236}">
                <a16:creationId xmlns:a16="http://schemas.microsoft.com/office/drawing/2014/main" id="{69BA0CAE-5E19-4D2A-81F9-5183FD587234}"/>
              </a:ext>
            </a:extLst>
          </p:cNvPr>
          <p:cNvSpPr txBox="1"/>
          <p:nvPr/>
        </p:nvSpPr>
        <p:spPr>
          <a:xfrm>
            <a:off x="309794" y="944940"/>
            <a:ext cx="2194560" cy="156966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0DB0586D-4859-4566-9368-E85DEB1B688A}"/>
              </a:ext>
            </a:extLst>
          </p:cNvPr>
          <p:cNvSpPr txBox="1"/>
          <p:nvPr/>
        </p:nvSpPr>
        <p:spPr>
          <a:xfrm>
            <a:off x="3331051" y="2749597"/>
            <a:ext cx="2194560" cy="156966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6" name="TextBox 75">
            <a:extLst>
              <a:ext uri="{FF2B5EF4-FFF2-40B4-BE49-F238E27FC236}">
                <a16:creationId xmlns:a16="http://schemas.microsoft.com/office/drawing/2014/main" id="{E0C17109-317F-486C-A4BF-C13CEF7B2BB6}"/>
              </a:ext>
            </a:extLst>
          </p:cNvPr>
          <p:cNvSpPr txBox="1"/>
          <p:nvPr/>
        </p:nvSpPr>
        <p:spPr>
          <a:xfrm>
            <a:off x="6427743" y="4718304"/>
            <a:ext cx="2194560" cy="156966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7" name="TextBox 76">
            <a:extLst>
              <a:ext uri="{FF2B5EF4-FFF2-40B4-BE49-F238E27FC236}">
                <a16:creationId xmlns:a16="http://schemas.microsoft.com/office/drawing/2014/main" id="{F3FC740C-455C-45E2-9E18-CF926CFAD7D4}"/>
              </a:ext>
            </a:extLst>
          </p:cNvPr>
          <p:cNvSpPr txBox="1"/>
          <p:nvPr/>
        </p:nvSpPr>
        <p:spPr>
          <a:xfrm>
            <a:off x="8902578" y="4476811"/>
            <a:ext cx="2194560" cy="1569660"/>
          </a:xfrm>
          <a:prstGeom prst="rect">
            <a:avLst/>
          </a:prstGeom>
          <a:noFill/>
        </p:spPr>
        <p:txBody>
          <a:bodyPr wrap="square" rtlCol="0">
            <a:spAutoFit/>
          </a:bodyPr>
          <a:lstStyle/>
          <a:p>
            <a:r>
              <a:rPr lang="en-US" sz="1400" dirty="0">
                <a:solidFill>
                  <a:srgbClr val="205F79"/>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8" name="TextBox 77">
            <a:extLst>
              <a:ext uri="{FF2B5EF4-FFF2-40B4-BE49-F238E27FC236}">
                <a16:creationId xmlns:a16="http://schemas.microsoft.com/office/drawing/2014/main" id="{D5EDAACE-2E99-4DAF-8968-3963C2A2CED4}"/>
              </a:ext>
            </a:extLst>
          </p:cNvPr>
          <p:cNvSpPr txBox="1"/>
          <p:nvPr/>
        </p:nvSpPr>
        <p:spPr>
          <a:xfrm>
            <a:off x="267503" y="4717207"/>
            <a:ext cx="2194560" cy="156966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9" name="TextBox 78">
            <a:extLst>
              <a:ext uri="{FF2B5EF4-FFF2-40B4-BE49-F238E27FC236}">
                <a16:creationId xmlns:a16="http://schemas.microsoft.com/office/drawing/2014/main" id="{3138A58A-1867-45BB-845A-B077FB7DE31E}"/>
              </a:ext>
            </a:extLst>
          </p:cNvPr>
          <p:cNvSpPr txBox="1"/>
          <p:nvPr/>
        </p:nvSpPr>
        <p:spPr>
          <a:xfrm>
            <a:off x="9836226" y="2660417"/>
            <a:ext cx="2194560" cy="1569660"/>
          </a:xfrm>
          <a:prstGeom prst="rect">
            <a:avLst/>
          </a:prstGeom>
          <a:noFill/>
        </p:spPr>
        <p:txBody>
          <a:bodyPr wrap="square" rtlCol="0">
            <a:spAutoFit/>
          </a:bodyPr>
          <a:lstStyle/>
          <a:p>
            <a:r>
              <a:rPr lang="en-US" sz="1400" dirty="0">
                <a:solidFill>
                  <a:srgbClr val="04866C"/>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80" name="TextBox 79">
            <a:extLst>
              <a:ext uri="{FF2B5EF4-FFF2-40B4-BE49-F238E27FC236}">
                <a16:creationId xmlns:a16="http://schemas.microsoft.com/office/drawing/2014/main" id="{6BEAE919-83E0-412A-9735-84C320E65235}"/>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dirty="0">
                <a:solidFill>
                  <a:srgbClr val="454545"/>
                </a:solidFill>
                <a:latin typeface="Candara" panose="020E0502030303020204" pitchFamily="34" charset="0"/>
              </a:rPr>
              <a:t>Your Subtitle</a:t>
            </a:r>
          </a:p>
        </p:txBody>
      </p:sp>
      <p:pic>
        <p:nvPicPr>
          <p:cNvPr id="73" name="Picture 72">
            <a:hlinkClick r:id="rId2"/>
            <a:extLst>
              <a:ext uri="{FF2B5EF4-FFF2-40B4-BE49-F238E27FC236}">
                <a16:creationId xmlns:a16="http://schemas.microsoft.com/office/drawing/2014/main" id="{5B1AAC57-F9EF-4B96-9233-89F135D941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2747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1000"/>
                                        <p:tgtEl>
                                          <p:spTgt spid="8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p:cTn id="11" dur="1000" fill="hold"/>
                                        <p:tgtEl>
                                          <p:spTgt spid="42"/>
                                        </p:tgtEl>
                                        <p:attrNameLst>
                                          <p:attrName>ppt_w</p:attrName>
                                        </p:attrNameLst>
                                      </p:cBhvr>
                                      <p:tavLst>
                                        <p:tav tm="0">
                                          <p:val>
                                            <p:fltVal val="0"/>
                                          </p:val>
                                        </p:tav>
                                        <p:tav tm="100000">
                                          <p:val>
                                            <p:strVal val="#ppt_w"/>
                                          </p:val>
                                        </p:tav>
                                      </p:tavLst>
                                    </p:anim>
                                    <p:anim calcmode="lin" valueType="num">
                                      <p:cBhvr>
                                        <p:cTn id="12" dur="1000" fill="hold"/>
                                        <p:tgtEl>
                                          <p:spTgt spid="42"/>
                                        </p:tgtEl>
                                        <p:attrNameLst>
                                          <p:attrName>ppt_h</p:attrName>
                                        </p:attrNameLst>
                                      </p:cBhvr>
                                      <p:tavLst>
                                        <p:tav tm="0">
                                          <p:val>
                                            <p:fltVal val="0"/>
                                          </p:val>
                                        </p:tav>
                                        <p:tav tm="100000">
                                          <p:val>
                                            <p:strVal val="#ppt_h"/>
                                          </p:val>
                                        </p:tav>
                                      </p:tavLst>
                                    </p:anim>
                                    <p:anim calcmode="lin" valueType="num">
                                      <p:cBhvr>
                                        <p:cTn id="13" dur="1000" fill="hold"/>
                                        <p:tgtEl>
                                          <p:spTgt spid="42"/>
                                        </p:tgtEl>
                                        <p:attrNameLst>
                                          <p:attrName>style.rotation</p:attrName>
                                        </p:attrNameLst>
                                      </p:cBhvr>
                                      <p:tavLst>
                                        <p:tav tm="0">
                                          <p:val>
                                            <p:fltVal val="90"/>
                                          </p:val>
                                        </p:tav>
                                        <p:tav tm="100000">
                                          <p:val>
                                            <p:fltVal val="0"/>
                                          </p:val>
                                        </p:tav>
                                      </p:tavLst>
                                    </p:anim>
                                    <p:animEffect transition="in" filter="fade">
                                      <p:cBhvr>
                                        <p:cTn id="14" dur="1000"/>
                                        <p:tgtEl>
                                          <p:spTgt spid="42"/>
                                        </p:tgtEl>
                                      </p:cBhvr>
                                    </p:animEffect>
                                  </p:childTnLst>
                                </p:cTn>
                              </p:par>
                            </p:childTnLst>
                          </p:cTn>
                        </p:par>
                        <p:par>
                          <p:cTn id="15" fill="hold">
                            <p:stCondLst>
                              <p:cond delay="2000"/>
                            </p:stCondLst>
                            <p:childTnLst>
                              <p:par>
                                <p:cTn id="16" presetID="47" presetClass="entr" presetSubtype="0" fill="hold" grpId="0" nodeType="afterEffect">
                                  <p:stCondLst>
                                    <p:cond delay="0"/>
                                  </p:stCondLst>
                                  <p:childTnLst>
                                    <p:set>
                                      <p:cBhvr>
                                        <p:cTn id="17" dur="1" fill="hold">
                                          <p:stCondLst>
                                            <p:cond delay="0"/>
                                          </p:stCondLst>
                                        </p:cTn>
                                        <p:tgtEl>
                                          <p:spTgt spid="74"/>
                                        </p:tgtEl>
                                        <p:attrNameLst>
                                          <p:attrName>style.visibility</p:attrName>
                                        </p:attrNameLst>
                                      </p:cBhvr>
                                      <p:to>
                                        <p:strVal val="visible"/>
                                      </p:to>
                                    </p:set>
                                    <p:animEffect transition="in" filter="fade">
                                      <p:cBhvr>
                                        <p:cTn id="18" dur="1000"/>
                                        <p:tgtEl>
                                          <p:spTgt spid="74"/>
                                        </p:tgtEl>
                                      </p:cBhvr>
                                    </p:animEffect>
                                    <p:anim calcmode="lin" valueType="num">
                                      <p:cBhvr>
                                        <p:cTn id="19" dur="1000" fill="hold"/>
                                        <p:tgtEl>
                                          <p:spTgt spid="74"/>
                                        </p:tgtEl>
                                        <p:attrNameLst>
                                          <p:attrName>ppt_x</p:attrName>
                                        </p:attrNameLst>
                                      </p:cBhvr>
                                      <p:tavLst>
                                        <p:tav tm="0">
                                          <p:val>
                                            <p:strVal val="#ppt_x"/>
                                          </p:val>
                                        </p:tav>
                                        <p:tav tm="100000">
                                          <p:val>
                                            <p:strVal val="#ppt_x"/>
                                          </p:val>
                                        </p:tav>
                                      </p:tavLst>
                                    </p:anim>
                                    <p:anim calcmode="lin" valueType="num">
                                      <p:cBhvr>
                                        <p:cTn id="20" dur="1000" fill="hold"/>
                                        <p:tgtEl>
                                          <p:spTgt spid="74"/>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3"/>
                                        </p:tgtEl>
                                        <p:attrNameLst>
                                          <p:attrName>style.visibility</p:attrName>
                                        </p:attrNameLst>
                                      </p:cBhvr>
                                      <p:to>
                                        <p:strVal val="visible"/>
                                      </p:to>
                                    </p:set>
                                    <p:anim calcmode="lin" valueType="num">
                                      <p:cBhvr>
                                        <p:cTn id="24" dur="1000" fill="hold"/>
                                        <p:tgtEl>
                                          <p:spTgt spid="43"/>
                                        </p:tgtEl>
                                        <p:attrNameLst>
                                          <p:attrName>ppt_w</p:attrName>
                                        </p:attrNameLst>
                                      </p:cBhvr>
                                      <p:tavLst>
                                        <p:tav tm="0">
                                          <p:val>
                                            <p:fltVal val="0"/>
                                          </p:val>
                                        </p:tav>
                                        <p:tav tm="100000">
                                          <p:val>
                                            <p:strVal val="#ppt_w"/>
                                          </p:val>
                                        </p:tav>
                                      </p:tavLst>
                                    </p:anim>
                                    <p:anim calcmode="lin" valueType="num">
                                      <p:cBhvr>
                                        <p:cTn id="25" dur="1000" fill="hold"/>
                                        <p:tgtEl>
                                          <p:spTgt spid="43"/>
                                        </p:tgtEl>
                                        <p:attrNameLst>
                                          <p:attrName>ppt_h</p:attrName>
                                        </p:attrNameLst>
                                      </p:cBhvr>
                                      <p:tavLst>
                                        <p:tav tm="0">
                                          <p:val>
                                            <p:fltVal val="0"/>
                                          </p:val>
                                        </p:tav>
                                        <p:tav tm="100000">
                                          <p:val>
                                            <p:strVal val="#ppt_h"/>
                                          </p:val>
                                        </p:tav>
                                      </p:tavLst>
                                    </p:anim>
                                    <p:anim calcmode="lin" valueType="num">
                                      <p:cBhvr>
                                        <p:cTn id="26" dur="1000" fill="hold"/>
                                        <p:tgtEl>
                                          <p:spTgt spid="43"/>
                                        </p:tgtEl>
                                        <p:attrNameLst>
                                          <p:attrName>style.rotation</p:attrName>
                                        </p:attrNameLst>
                                      </p:cBhvr>
                                      <p:tavLst>
                                        <p:tav tm="0">
                                          <p:val>
                                            <p:fltVal val="90"/>
                                          </p:val>
                                        </p:tav>
                                        <p:tav tm="100000">
                                          <p:val>
                                            <p:fltVal val="0"/>
                                          </p:val>
                                        </p:tav>
                                      </p:tavLst>
                                    </p:anim>
                                    <p:animEffect transition="in" filter="fade">
                                      <p:cBhvr>
                                        <p:cTn id="27" dur="1000"/>
                                        <p:tgtEl>
                                          <p:spTgt spid="43"/>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fade">
                                      <p:cBhvr>
                                        <p:cTn id="31" dur="1000"/>
                                        <p:tgtEl>
                                          <p:spTgt spid="78"/>
                                        </p:tgtEl>
                                      </p:cBhvr>
                                    </p:animEffect>
                                    <p:anim calcmode="lin" valueType="num">
                                      <p:cBhvr>
                                        <p:cTn id="32" dur="1000" fill="hold"/>
                                        <p:tgtEl>
                                          <p:spTgt spid="78"/>
                                        </p:tgtEl>
                                        <p:attrNameLst>
                                          <p:attrName>ppt_x</p:attrName>
                                        </p:attrNameLst>
                                      </p:cBhvr>
                                      <p:tavLst>
                                        <p:tav tm="0">
                                          <p:val>
                                            <p:strVal val="#ppt_x"/>
                                          </p:val>
                                        </p:tav>
                                        <p:tav tm="100000">
                                          <p:val>
                                            <p:strVal val="#ppt_x"/>
                                          </p:val>
                                        </p:tav>
                                      </p:tavLst>
                                    </p:anim>
                                    <p:anim calcmode="lin" valueType="num">
                                      <p:cBhvr>
                                        <p:cTn id="33" dur="1000" fill="hold"/>
                                        <p:tgtEl>
                                          <p:spTgt spid="78"/>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9"/>
                                        </p:tgtEl>
                                        <p:attrNameLst>
                                          <p:attrName>style.visibility</p:attrName>
                                        </p:attrNameLst>
                                      </p:cBhvr>
                                      <p:to>
                                        <p:strVal val="visible"/>
                                      </p:to>
                                    </p:set>
                                    <p:anim calcmode="lin" valueType="num">
                                      <p:cBhvr>
                                        <p:cTn id="37" dur="1000" fill="hold"/>
                                        <p:tgtEl>
                                          <p:spTgt spid="49"/>
                                        </p:tgtEl>
                                        <p:attrNameLst>
                                          <p:attrName>ppt_w</p:attrName>
                                        </p:attrNameLst>
                                      </p:cBhvr>
                                      <p:tavLst>
                                        <p:tav tm="0">
                                          <p:val>
                                            <p:fltVal val="0"/>
                                          </p:val>
                                        </p:tav>
                                        <p:tav tm="100000">
                                          <p:val>
                                            <p:strVal val="#ppt_w"/>
                                          </p:val>
                                        </p:tav>
                                      </p:tavLst>
                                    </p:anim>
                                    <p:anim calcmode="lin" valueType="num">
                                      <p:cBhvr>
                                        <p:cTn id="38" dur="1000" fill="hold"/>
                                        <p:tgtEl>
                                          <p:spTgt spid="49"/>
                                        </p:tgtEl>
                                        <p:attrNameLst>
                                          <p:attrName>ppt_h</p:attrName>
                                        </p:attrNameLst>
                                      </p:cBhvr>
                                      <p:tavLst>
                                        <p:tav tm="0">
                                          <p:val>
                                            <p:fltVal val="0"/>
                                          </p:val>
                                        </p:tav>
                                        <p:tav tm="100000">
                                          <p:val>
                                            <p:strVal val="#ppt_h"/>
                                          </p:val>
                                        </p:tav>
                                      </p:tavLst>
                                    </p:anim>
                                    <p:anim calcmode="lin" valueType="num">
                                      <p:cBhvr>
                                        <p:cTn id="39" dur="1000" fill="hold"/>
                                        <p:tgtEl>
                                          <p:spTgt spid="49"/>
                                        </p:tgtEl>
                                        <p:attrNameLst>
                                          <p:attrName>style.rotation</p:attrName>
                                        </p:attrNameLst>
                                      </p:cBhvr>
                                      <p:tavLst>
                                        <p:tav tm="0">
                                          <p:val>
                                            <p:fltVal val="90"/>
                                          </p:val>
                                        </p:tav>
                                        <p:tav tm="100000">
                                          <p:val>
                                            <p:fltVal val="0"/>
                                          </p:val>
                                        </p:tav>
                                      </p:tavLst>
                                    </p:anim>
                                    <p:animEffect transition="in" filter="fade">
                                      <p:cBhvr>
                                        <p:cTn id="40" dur="1000"/>
                                        <p:tgtEl>
                                          <p:spTgt spid="49"/>
                                        </p:tgtEl>
                                      </p:cBhvr>
                                    </p:animEffect>
                                  </p:childTnLst>
                                </p:cTn>
                              </p:par>
                            </p:childTnLst>
                          </p:cTn>
                        </p:par>
                        <p:par>
                          <p:cTn id="41" fill="hold">
                            <p:stCondLst>
                              <p:cond delay="6000"/>
                            </p:stCondLst>
                            <p:childTnLst>
                              <p:par>
                                <p:cTn id="42" presetID="47" presetClass="entr" presetSubtype="0" fill="hold" grpId="0" nodeType="afterEffect">
                                  <p:stCondLst>
                                    <p:cond delay="0"/>
                                  </p:stCondLst>
                                  <p:childTnLst>
                                    <p:set>
                                      <p:cBhvr>
                                        <p:cTn id="43" dur="1" fill="hold">
                                          <p:stCondLst>
                                            <p:cond delay="0"/>
                                          </p:stCondLst>
                                        </p:cTn>
                                        <p:tgtEl>
                                          <p:spTgt spid="75"/>
                                        </p:tgtEl>
                                        <p:attrNameLst>
                                          <p:attrName>style.visibility</p:attrName>
                                        </p:attrNameLst>
                                      </p:cBhvr>
                                      <p:to>
                                        <p:strVal val="visible"/>
                                      </p:to>
                                    </p:set>
                                    <p:animEffect transition="in" filter="fade">
                                      <p:cBhvr>
                                        <p:cTn id="44" dur="1000"/>
                                        <p:tgtEl>
                                          <p:spTgt spid="75"/>
                                        </p:tgtEl>
                                      </p:cBhvr>
                                    </p:animEffect>
                                    <p:anim calcmode="lin" valueType="num">
                                      <p:cBhvr>
                                        <p:cTn id="45" dur="1000" fill="hold"/>
                                        <p:tgtEl>
                                          <p:spTgt spid="75"/>
                                        </p:tgtEl>
                                        <p:attrNameLst>
                                          <p:attrName>ppt_x</p:attrName>
                                        </p:attrNameLst>
                                      </p:cBhvr>
                                      <p:tavLst>
                                        <p:tav tm="0">
                                          <p:val>
                                            <p:strVal val="#ppt_x"/>
                                          </p:val>
                                        </p:tav>
                                        <p:tav tm="100000">
                                          <p:val>
                                            <p:strVal val="#ppt_x"/>
                                          </p:val>
                                        </p:tav>
                                      </p:tavLst>
                                    </p:anim>
                                    <p:anim calcmode="lin" valueType="num">
                                      <p:cBhvr>
                                        <p:cTn id="46" dur="1000" fill="hold"/>
                                        <p:tgtEl>
                                          <p:spTgt spid="75"/>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55"/>
                                        </p:tgtEl>
                                        <p:attrNameLst>
                                          <p:attrName>style.visibility</p:attrName>
                                        </p:attrNameLst>
                                      </p:cBhvr>
                                      <p:to>
                                        <p:strVal val="visible"/>
                                      </p:to>
                                    </p:set>
                                    <p:anim calcmode="lin" valueType="num">
                                      <p:cBhvr>
                                        <p:cTn id="50" dur="1000" fill="hold"/>
                                        <p:tgtEl>
                                          <p:spTgt spid="55"/>
                                        </p:tgtEl>
                                        <p:attrNameLst>
                                          <p:attrName>ppt_w</p:attrName>
                                        </p:attrNameLst>
                                      </p:cBhvr>
                                      <p:tavLst>
                                        <p:tav tm="0">
                                          <p:val>
                                            <p:fltVal val="0"/>
                                          </p:val>
                                        </p:tav>
                                        <p:tav tm="100000">
                                          <p:val>
                                            <p:strVal val="#ppt_w"/>
                                          </p:val>
                                        </p:tav>
                                      </p:tavLst>
                                    </p:anim>
                                    <p:anim calcmode="lin" valueType="num">
                                      <p:cBhvr>
                                        <p:cTn id="51" dur="1000" fill="hold"/>
                                        <p:tgtEl>
                                          <p:spTgt spid="55"/>
                                        </p:tgtEl>
                                        <p:attrNameLst>
                                          <p:attrName>ppt_h</p:attrName>
                                        </p:attrNameLst>
                                      </p:cBhvr>
                                      <p:tavLst>
                                        <p:tav tm="0">
                                          <p:val>
                                            <p:fltVal val="0"/>
                                          </p:val>
                                        </p:tav>
                                        <p:tav tm="100000">
                                          <p:val>
                                            <p:strVal val="#ppt_h"/>
                                          </p:val>
                                        </p:tav>
                                      </p:tavLst>
                                    </p:anim>
                                    <p:anim calcmode="lin" valueType="num">
                                      <p:cBhvr>
                                        <p:cTn id="52" dur="1000" fill="hold"/>
                                        <p:tgtEl>
                                          <p:spTgt spid="55"/>
                                        </p:tgtEl>
                                        <p:attrNameLst>
                                          <p:attrName>style.rotation</p:attrName>
                                        </p:attrNameLst>
                                      </p:cBhvr>
                                      <p:tavLst>
                                        <p:tav tm="0">
                                          <p:val>
                                            <p:fltVal val="90"/>
                                          </p:val>
                                        </p:tav>
                                        <p:tav tm="100000">
                                          <p:val>
                                            <p:fltVal val="0"/>
                                          </p:val>
                                        </p:tav>
                                      </p:tavLst>
                                    </p:anim>
                                    <p:animEffect transition="in" filter="fade">
                                      <p:cBhvr>
                                        <p:cTn id="53" dur="1000"/>
                                        <p:tgtEl>
                                          <p:spTgt spid="55"/>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76"/>
                                        </p:tgtEl>
                                        <p:attrNameLst>
                                          <p:attrName>style.visibility</p:attrName>
                                        </p:attrNameLst>
                                      </p:cBhvr>
                                      <p:to>
                                        <p:strVal val="visible"/>
                                      </p:to>
                                    </p:set>
                                    <p:animEffect transition="in" filter="fade">
                                      <p:cBhvr>
                                        <p:cTn id="57" dur="1000"/>
                                        <p:tgtEl>
                                          <p:spTgt spid="76"/>
                                        </p:tgtEl>
                                      </p:cBhvr>
                                    </p:animEffect>
                                    <p:anim calcmode="lin" valueType="num">
                                      <p:cBhvr>
                                        <p:cTn id="58" dur="1000" fill="hold"/>
                                        <p:tgtEl>
                                          <p:spTgt spid="76"/>
                                        </p:tgtEl>
                                        <p:attrNameLst>
                                          <p:attrName>ppt_x</p:attrName>
                                        </p:attrNameLst>
                                      </p:cBhvr>
                                      <p:tavLst>
                                        <p:tav tm="0">
                                          <p:val>
                                            <p:strVal val="#ppt_x"/>
                                          </p:val>
                                        </p:tav>
                                        <p:tav tm="100000">
                                          <p:val>
                                            <p:strVal val="#ppt_x"/>
                                          </p:val>
                                        </p:tav>
                                      </p:tavLst>
                                    </p:anim>
                                    <p:anim calcmode="lin" valueType="num">
                                      <p:cBhvr>
                                        <p:cTn id="59" dur="1000" fill="hold"/>
                                        <p:tgtEl>
                                          <p:spTgt spid="76"/>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31" presetClass="entr" presetSubtype="0" fill="hold" nodeType="afterEffect">
                                  <p:stCondLst>
                                    <p:cond delay="0"/>
                                  </p:stCondLst>
                                  <p:childTnLst>
                                    <p:set>
                                      <p:cBhvr>
                                        <p:cTn id="62" dur="1" fill="hold">
                                          <p:stCondLst>
                                            <p:cond delay="0"/>
                                          </p:stCondLst>
                                        </p:cTn>
                                        <p:tgtEl>
                                          <p:spTgt spid="67"/>
                                        </p:tgtEl>
                                        <p:attrNameLst>
                                          <p:attrName>style.visibility</p:attrName>
                                        </p:attrNameLst>
                                      </p:cBhvr>
                                      <p:to>
                                        <p:strVal val="visible"/>
                                      </p:to>
                                    </p:set>
                                    <p:anim calcmode="lin" valueType="num">
                                      <p:cBhvr>
                                        <p:cTn id="63" dur="1000" fill="hold"/>
                                        <p:tgtEl>
                                          <p:spTgt spid="67"/>
                                        </p:tgtEl>
                                        <p:attrNameLst>
                                          <p:attrName>ppt_w</p:attrName>
                                        </p:attrNameLst>
                                      </p:cBhvr>
                                      <p:tavLst>
                                        <p:tav tm="0">
                                          <p:val>
                                            <p:fltVal val="0"/>
                                          </p:val>
                                        </p:tav>
                                        <p:tav tm="100000">
                                          <p:val>
                                            <p:strVal val="#ppt_w"/>
                                          </p:val>
                                        </p:tav>
                                      </p:tavLst>
                                    </p:anim>
                                    <p:anim calcmode="lin" valueType="num">
                                      <p:cBhvr>
                                        <p:cTn id="64" dur="1000" fill="hold"/>
                                        <p:tgtEl>
                                          <p:spTgt spid="67"/>
                                        </p:tgtEl>
                                        <p:attrNameLst>
                                          <p:attrName>ppt_h</p:attrName>
                                        </p:attrNameLst>
                                      </p:cBhvr>
                                      <p:tavLst>
                                        <p:tav tm="0">
                                          <p:val>
                                            <p:fltVal val="0"/>
                                          </p:val>
                                        </p:tav>
                                        <p:tav tm="100000">
                                          <p:val>
                                            <p:strVal val="#ppt_h"/>
                                          </p:val>
                                        </p:tav>
                                      </p:tavLst>
                                    </p:anim>
                                    <p:anim calcmode="lin" valueType="num">
                                      <p:cBhvr>
                                        <p:cTn id="65" dur="1000" fill="hold"/>
                                        <p:tgtEl>
                                          <p:spTgt spid="67"/>
                                        </p:tgtEl>
                                        <p:attrNameLst>
                                          <p:attrName>style.rotation</p:attrName>
                                        </p:attrNameLst>
                                      </p:cBhvr>
                                      <p:tavLst>
                                        <p:tav tm="0">
                                          <p:val>
                                            <p:fltVal val="90"/>
                                          </p:val>
                                        </p:tav>
                                        <p:tav tm="100000">
                                          <p:val>
                                            <p:fltVal val="0"/>
                                          </p:val>
                                        </p:tav>
                                      </p:tavLst>
                                    </p:anim>
                                    <p:animEffect transition="in" filter="fade">
                                      <p:cBhvr>
                                        <p:cTn id="66" dur="1000"/>
                                        <p:tgtEl>
                                          <p:spTgt spid="67"/>
                                        </p:tgtEl>
                                      </p:cBhvr>
                                    </p:animEffect>
                                  </p:childTnLst>
                                </p:cTn>
                              </p:par>
                            </p:childTnLst>
                          </p:cTn>
                        </p:par>
                        <p:par>
                          <p:cTn id="67" fill="hold">
                            <p:stCondLst>
                              <p:cond delay="10000"/>
                            </p:stCondLst>
                            <p:childTnLst>
                              <p:par>
                                <p:cTn id="68" presetID="42" presetClass="entr" presetSubtype="0" fill="hold" grpId="0" nodeType="afterEffect">
                                  <p:stCondLst>
                                    <p:cond delay="0"/>
                                  </p:stCondLst>
                                  <p:childTnLst>
                                    <p:set>
                                      <p:cBhvr>
                                        <p:cTn id="69" dur="1" fill="hold">
                                          <p:stCondLst>
                                            <p:cond delay="0"/>
                                          </p:stCondLst>
                                        </p:cTn>
                                        <p:tgtEl>
                                          <p:spTgt spid="77"/>
                                        </p:tgtEl>
                                        <p:attrNameLst>
                                          <p:attrName>style.visibility</p:attrName>
                                        </p:attrNameLst>
                                      </p:cBhvr>
                                      <p:to>
                                        <p:strVal val="visible"/>
                                      </p:to>
                                    </p:set>
                                    <p:animEffect transition="in" filter="fade">
                                      <p:cBhvr>
                                        <p:cTn id="70" dur="1000"/>
                                        <p:tgtEl>
                                          <p:spTgt spid="77"/>
                                        </p:tgtEl>
                                      </p:cBhvr>
                                    </p:animEffect>
                                    <p:anim calcmode="lin" valueType="num">
                                      <p:cBhvr>
                                        <p:cTn id="71" dur="1000" fill="hold"/>
                                        <p:tgtEl>
                                          <p:spTgt spid="77"/>
                                        </p:tgtEl>
                                        <p:attrNameLst>
                                          <p:attrName>ppt_x</p:attrName>
                                        </p:attrNameLst>
                                      </p:cBhvr>
                                      <p:tavLst>
                                        <p:tav tm="0">
                                          <p:val>
                                            <p:strVal val="#ppt_x"/>
                                          </p:val>
                                        </p:tav>
                                        <p:tav tm="100000">
                                          <p:val>
                                            <p:strVal val="#ppt_x"/>
                                          </p:val>
                                        </p:tav>
                                      </p:tavLst>
                                    </p:anim>
                                    <p:anim calcmode="lin" valueType="num">
                                      <p:cBhvr>
                                        <p:cTn id="72" dur="1000" fill="hold"/>
                                        <p:tgtEl>
                                          <p:spTgt spid="77"/>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31" presetClass="entr" presetSubtype="0" fill="hold"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p:cTn id="76" dur="1000" fill="hold"/>
                                        <p:tgtEl>
                                          <p:spTgt spid="61"/>
                                        </p:tgtEl>
                                        <p:attrNameLst>
                                          <p:attrName>ppt_w</p:attrName>
                                        </p:attrNameLst>
                                      </p:cBhvr>
                                      <p:tavLst>
                                        <p:tav tm="0">
                                          <p:val>
                                            <p:fltVal val="0"/>
                                          </p:val>
                                        </p:tav>
                                        <p:tav tm="100000">
                                          <p:val>
                                            <p:strVal val="#ppt_w"/>
                                          </p:val>
                                        </p:tav>
                                      </p:tavLst>
                                    </p:anim>
                                    <p:anim calcmode="lin" valueType="num">
                                      <p:cBhvr>
                                        <p:cTn id="77" dur="1000" fill="hold"/>
                                        <p:tgtEl>
                                          <p:spTgt spid="61"/>
                                        </p:tgtEl>
                                        <p:attrNameLst>
                                          <p:attrName>ppt_h</p:attrName>
                                        </p:attrNameLst>
                                      </p:cBhvr>
                                      <p:tavLst>
                                        <p:tav tm="0">
                                          <p:val>
                                            <p:fltVal val="0"/>
                                          </p:val>
                                        </p:tav>
                                        <p:tav tm="100000">
                                          <p:val>
                                            <p:strVal val="#ppt_h"/>
                                          </p:val>
                                        </p:tav>
                                      </p:tavLst>
                                    </p:anim>
                                    <p:anim calcmode="lin" valueType="num">
                                      <p:cBhvr>
                                        <p:cTn id="78" dur="1000" fill="hold"/>
                                        <p:tgtEl>
                                          <p:spTgt spid="61"/>
                                        </p:tgtEl>
                                        <p:attrNameLst>
                                          <p:attrName>style.rotation</p:attrName>
                                        </p:attrNameLst>
                                      </p:cBhvr>
                                      <p:tavLst>
                                        <p:tav tm="0">
                                          <p:val>
                                            <p:fltVal val="90"/>
                                          </p:val>
                                        </p:tav>
                                        <p:tav tm="100000">
                                          <p:val>
                                            <p:fltVal val="0"/>
                                          </p:val>
                                        </p:tav>
                                      </p:tavLst>
                                    </p:anim>
                                    <p:animEffect transition="in" filter="fade">
                                      <p:cBhvr>
                                        <p:cTn id="79" dur="1000"/>
                                        <p:tgtEl>
                                          <p:spTgt spid="61"/>
                                        </p:tgtEl>
                                      </p:cBhvr>
                                    </p:animEffect>
                                  </p:childTnLst>
                                </p:cTn>
                              </p:par>
                            </p:childTnLst>
                          </p:cTn>
                        </p:par>
                        <p:par>
                          <p:cTn id="80" fill="hold">
                            <p:stCondLst>
                              <p:cond delay="12000"/>
                            </p:stCondLst>
                            <p:childTnLst>
                              <p:par>
                                <p:cTn id="81" presetID="42" presetClass="entr" presetSubtype="0" fill="hold" grpId="0" nodeType="afterEffect">
                                  <p:stCondLst>
                                    <p:cond delay="0"/>
                                  </p:stCondLst>
                                  <p:childTnLst>
                                    <p:set>
                                      <p:cBhvr>
                                        <p:cTn id="82" dur="1" fill="hold">
                                          <p:stCondLst>
                                            <p:cond delay="0"/>
                                          </p:stCondLst>
                                        </p:cTn>
                                        <p:tgtEl>
                                          <p:spTgt spid="79"/>
                                        </p:tgtEl>
                                        <p:attrNameLst>
                                          <p:attrName>style.visibility</p:attrName>
                                        </p:attrNameLst>
                                      </p:cBhvr>
                                      <p:to>
                                        <p:strVal val="visible"/>
                                      </p:to>
                                    </p:set>
                                    <p:animEffect transition="in" filter="fade">
                                      <p:cBhvr>
                                        <p:cTn id="83" dur="1000"/>
                                        <p:tgtEl>
                                          <p:spTgt spid="79"/>
                                        </p:tgtEl>
                                      </p:cBhvr>
                                    </p:animEffect>
                                    <p:anim calcmode="lin" valueType="num">
                                      <p:cBhvr>
                                        <p:cTn id="84" dur="1000" fill="hold"/>
                                        <p:tgtEl>
                                          <p:spTgt spid="79"/>
                                        </p:tgtEl>
                                        <p:attrNameLst>
                                          <p:attrName>ppt_x</p:attrName>
                                        </p:attrNameLst>
                                      </p:cBhvr>
                                      <p:tavLst>
                                        <p:tav tm="0">
                                          <p:val>
                                            <p:strVal val="#ppt_x"/>
                                          </p:val>
                                        </p:tav>
                                        <p:tav tm="100000">
                                          <p:val>
                                            <p:strVal val="#ppt_x"/>
                                          </p:val>
                                        </p:tav>
                                      </p:tavLst>
                                    </p:anim>
                                    <p:anim calcmode="lin" valueType="num">
                                      <p:cBhvr>
                                        <p:cTn id="85"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P spid="76" grpId="0"/>
      <p:bldP spid="77" grpId="0"/>
      <p:bldP spid="78" grpId="0"/>
      <p:bldP spid="79"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1594</Words>
  <Application>Microsoft Office PowerPoint</Application>
  <PresentationFormat>Widescreen</PresentationFormat>
  <Paragraphs>108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2019-11-14T20:55:08Z</dcterms:modified>
</cp:coreProperties>
</file>