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64289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48592125-D39A-420B-832D-AF17D50961A6}"/>
              </a:ext>
            </a:extLst>
          </p:cNvPr>
          <p:cNvSpPr/>
          <p:nvPr/>
        </p:nvSpPr>
        <p:spPr>
          <a:xfrm rot="699430">
            <a:off x="6382512" y="2131068"/>
            <a:ext cx="1741907" cy="1199648"/>
          </a:xfrm>
          <a:custGeom>
            <a:avLst/>
            <a:gdLst>
              <a:gd name="connsiteX0" fmla="*/ 0 w 1741907"/>
              <a:gd name="connsiteY0" fmla="*/ 322018 h 1199648"/>
              <a:gd name="connsiteX1" fmla="*/ 1560843 w 1741907"/>
              <a:gd name="connsiteY1" fmla="*/ 0 h 1199648"/>
              <a:gd name="connsiteX2" fmla="*/ 1741907 w 1741907"/>
              <a:gd name="connsiteY2" fmla="*/ 877630 h 1199648"/>
              <a:gd name="connsiteX3" fmla="*/ 181064 w 1741907"/>
              <a:gd name="connsiteY3" fmla="*/ 1199648 h 1199648"/>
            </a:gdLst>
            <a:ahLst/>
            <a:cxnLst>
              <a:cxn ang="0">
                <a:pos x="connsiteX0" y="connsiteY0"/>
              </a:cxn>
              <a:cxn ang="0">
                <a:pos x="connsiteX1" y="connsiteY1"/>
              </a:cxn>
              <a:cxn ang="0">
                <a:pos x="connsiteX2" y="connsiteY2"/>
              </a:cxn>
              <a:cxn ang="0">
                <a:pos x="connsiteX3" y="connsiteY3"/>
              </a:cxn>
            </a:cxnLst>
            <a:rect l="l" t="t" r="r" b="b"/>
            <a:pathLst>
              <a:path w="1741907" h="1199648">
                <a:moveTo>
                  <a:pt x="0" y="322018"/>
                </a:moveTo>
                <a:lnTo>
                  <a:pt x="1560843" y="0"/>
                </a:lnTo>
                <a:lnTo>
                  <a:pt x="1741907" y="877630"/>
                </a:lnTo>
                <a:lnTo>
                  <a:pt x="181064" y="1199648"/>
                </a:lnTo>
                <a:close/>
              </a:path>
            </a:pathLst>
          </a:custGeom>
          <a:gradFill flip="none" rotWithShape="0">
            <a:gsLst>
              <a:gs pos="45000">
                <a:srgbClr val="FFC54F"/>
              </a:gs>
              <a:gs pos="25000">
                <a:srgbClr val="DB8913"/>
              </a:gs>
              <a:gs pos="0">
                <a:srgbClr val="C77500"/>
              </a:gs>
              <a:gs pos="65000">
                <a:srgbClr val="EF9D27"/>
              </a:gs>
              <a:gs pos="100000">
                <a:srgbClr val="EF9D27"/>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0" name="Freeform: Shape 39">
            <a:extLst>
              <a:ext uri="{FF2B5EF4-FFF2-40B4-BE49-F238E27FC236}">
                <a16:creationId xmlns:a16="http://schemas.microsoft.com/office/drawing/2014/main" id="{BDB74C00-B5BE-44E8-8037-12F6ED0E9B06}"/>
              </a:ext>
            </a:extLst>
          </p:cNvPr>
          <p:cNvSpPr/>
          <p:nvPr/>
        </p:nvSpPr>
        <p:spPr>
          <a:xfrm rot="699430">
            <a:off x="4837176" y="2135031"/>
            <a:ext cx="1703482" cy="1191721"/>
          </a:xfrm>
          <a:custGeom>
            <a:avLst/>
            <a:gdLst>
              <a:gd name="connsiteX0" fmla="*/ 0 w 1703482"/>
              <a:gd name="connsiteY0" fmla="*/ 314091 h 1191721"/>
              <a:gd name="connsiteX1" fmla="*/ 1522418 w 1703482"/>
              <a:gd name="connsiteY1" fmla="*/ 0 h 1191721"/>
              <a:gd name="connsiteX2" fmla="*/ 1703482 w 1703482"/>
              <a:gd name="connsiteY2" fmla="*/ 877630 h 1191721"/>
              <a:gd name="connsiteX3" fmla="*/ 181064 w 1703482"/>
              <a:gd name="connsiteY3" fmla="*/ 1191721 h 1191721"/>
            </a:gdLst>
            <a:ahLst/>
            <a:cxnLst>
              <a:cxn ang="0">
                <a:pos x="connsiteX0" y="connsiteY0"/>
              </a:cxn>
              <a:cxn ang="0">
                <a:pos x="connsiteX1" y="connsiteY1"/>
              </a:cxn>
              <a:cxn ang="0">
                <a:pos x="connsiteX2" y="connsiteY2"/>
              </a:cxn>
              <a:cxn ang="0">
                <a:pos x="connsiteX3" y="connsiteY3"/>
              </a:cxn>
            </a:cxnLst>
            <a:rect l="l" t="t" r="r" b="b"/>
            <a:pathLst>
              <a:path w="1703482" h="1191721">
                <a:moveTo>
                  <a:pt x="0" y="314091"/>
                </a:moveTo>
                <a:lnTo>
                  <a:pt x="1522418" y="0"/>
                </a:lnTo>
                <a:lnTo>
                  <a:pt x="1703482" y="877630"/>
                </a:lnTo>
                <a:lnTo>
                  <a:pt x="181064" y="1191721"/>
                </a:lnTo>
                <a:close/>
              </a:path>
            </a:pathLst>
          </a:custGeom>
          <a:gradFill flip="none" rotWithShape="0">
            <a:gsLst>
              <a:gs pos="45000">
                <a:srgbClr val="40C2A8"/>
              </a:gs>
              <a:gs pos="25000">
                <a:srgbClr val="04866C"/>
              </a:gs>
              <a:gs pos="0">
                <a:srgbClr val="00724E"/>
              </a:gs>
              <a:gs pos="65000">
                <a:srgbClr val="189A80"/>
              </a:gs>
              <a:gs pos="100000">
                <a:srgbClr val="189A80"/>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1" name="Freeform: Shape 40">
            <a:extLst>
              <a:ext uri="{FF2B5EF4-FFF2-40B4-BE49-F238E27FC236}">
                <a16:creationId xmlns:a16="http://schemas.microsoft.com/office/drawing/2014/main" id="{78C44858-D3D7-4A9D-BFC4-AB8F5251EFA9}"/>
              </a:ext>
            </a:extLst>
          </p:cNvPr>
          <p:cNvSpPr/>
          <p:nvPr/>
        </p:nvSpPr>
        <p:spPr>
          <a:xfrm rot="699430">
            <a:off x="2606079" y="1906758"/>
            <a:ext cx="3755659" cy="3222827"/>
          </a:xfrm>
          <a:custGeom>
            <a:avLst/>
            <a:gdLst>
              <a:gd name="connsiteX0" fmla="*/ 3574419 w 3755659"/>
              <a:gd name="connsiteY0" fmla="*/ 36 h 3222827"/>
              <a:gd name="connsiteX1" fmla="*/ 3574595 w 3755659"/>
              <a:gd name="connsiteY1" fmla="*/ 0 h 3222827"/>
              <a:gd name="connsiteX2" fmla="*/ 3755659 w 3755659"/>
              <a:gd name="connsiteY2" fmla="*/ 877630 h 3222827"/>
              <a:gd name="connsiteX3" fmla="*/ 3755483 w 3755659"/>
              <a:gd name="connsiteY3" fmla="*/ 877666 h 3222827"/>
              <a:gd name="connsiteX4" fmla="*/ 1440208 w 3755659"/>
              <a:gd name="connsiteY4" fmla="*/ 437297 h 3222827"/>
              <a:gd name="connsiteX5" fmla="*/ 1619255 w 3755659"/>
              <a:gd name="connsiteY5" fmla="*/ 403407 h 3222827"/>
              <a:gd name="connsiteX6" fmla="*/ 2052001 w 3755659"/>
              <a:gd name="connsiteY6" fmla="*/ 314127 h 3222827"/>
              <a:gd name="connsiteX7" fmla="*/ 2233065 w 3755659"/>
              <a:gd name="connsiteY7" fmla="*/ 1191757 h 3222827"/>
              <a:gd name="connsiteX8" fmla="*/ 1808263 w 3755659"/>
              <a:gd name="connsiteY8" fmla="*/ 1279398 h 3222827"/>
              <a:gd name="connsiteX9" fmla="*/ 1686108 w 3755659"/>
              <a:gd name="connsiteY9" fmla="*/ 1300966 h 3222827"/>
              <a:gd name="connsiteX10" fmla="*/ 697416 w 3755659"/>
              <a:gd name="connsiteY10" fmla="*/ 2074533 h 3222827"/>
              <a:gd name="connsiteX11" fmla="*/ 1028572 w 3755659"/>
              <a:gd name="connsiteY11" fmla="*/ 3126613 h 3222827"/>
              <a:gd name="connsiteX12" fmla="*/ 1122701 w 3755659"/>
              <a:gd name="connsiteY12" fmla="*/ 3222827 h 3222827"/>
              <a:gd name="connsiteX13" fmla="*/ 1072711 w 3755659"/>
              <a:gd name="connsiteY13" fmla="*/ 3205100 h 3222827"/>
              <a:gd name="connsiteX14" fmla="*/ 0 w 3755659"/>
              <a:gd name="connsiteY14" fmla="*/ 1878337 h 3222827"/>
              <a:gd name="connsiteX15" fmla="*/ 1440208 w 3755659"/>
              <a:gd name="connsiteY15" fmla="*/ 437297 h 322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755659" h="3222827">
                <a:moveTo>
                  <a:pt x="3574419" y="36"/>
                </a:moveTo>
                <a:lnTo>
                  <a:pt x="3574595" y="0"/>
                </a:lnTo>
                <a:lnTo>
                  <a:pt x="3755659" y="877630"/>
                </a:lnTo>
                <a:lnTo>
                  <a:pt x="3755483" y="877666"/>
                </a:lnTo>
                <a:close/>
                <a:moveTo>
                  <a:pt x="1440208" y="437297"/>
                </a:moveTo>
                <a:lnTo>
                  <a:pt x="1619255" y="403407"/>
                </a:lnTo>
                <a:lnTo>
                  <a:pt x="2052001" y="314127"/>
                </a:lnTo>
                <a:lnTo>
                  <a:pt x="2233065" y="1191757"/>
                </a:lnTo>
                <a:lnTo>
                  <a:pt x="1808263" y="1279398"/>
                </a:lnTo>
                <a:lnTo>
                  <a:pt x="1686108" y="1300966"/>
                </a:lnTo>
                <a:cubicBezTo>
                  <a:pt x="1182980" y="1410452"/>
                  <a:pt x="806086" y="1682822"/>
                  <a:pt x="697416" y="2074533"/>
                </a:cubicBezTo>
                <a:cubicBezTo>
                  <a:pt x="600820" y="2422720"/>
                  <a:pt x="734444" y="2799276"/>
                  <a:pt x="1028572" y="3126613"/>
                </a:cubicBezTo>
                <a:lnTo>
                  <a:pt x="1122701" y="3222827"/>
                </a:lnTo>
                <a:lnTo>
                  <a:pt x="1072711" y="3205100"/>
                </a:lnTo>
                <a:cubicBezTo>
                  <a:pt x="433756" y="2949588"/>
                  <a:pt x="0" y="2451251"/>
                  <a:pt x="0" y="1878337"/>
                </a:cubicBezTo>
                <a:cubicBezTo>
                  <a:pt x="0" y="1201257"/>
                  <a:pt x="605825" y="628338"/>
                  <a:pt x="1440208" y="437297"/>
                </a:cubicBezTo>
                <a:close/>
              </a:path>
            </a:pathLst>
          </a:custGeom>
          <a:gradFill flip="none" rotWithShape="0">
            <a:gsLst>
              <a:gs pos="16000">
                <a:srgbClr val="5C9BB5"/>
              </a:gs>
              <a:gs pos="8000">
                <a:srgbClr val="205F79"/>
              </a:gs>
              <a:gs pos="0">
                <a:srgbClr val="0C4B65"/>
              </a:gs>
              <a:gs pos="22000">
                <a:srgbClr val="34738D"/>
              </a:gs>
              <a:gs pos="100000">
                <a:srgbClr val="34738D"/>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2" name="Freeform: Shape 51">
            <a:extLst>
              <a:ext uri="{FF2B5EF4-FFF2-40B4-BE49-F238E27FC236}">
                <a16:creationId xmlns:a16="http://schemas.microsoft.com/office/drawing/2014/main" id="{A6FEFCF2-5C8B-4EBE-93AC-3CFB91F58ABB}"/>
              </a:ext>
            </a:extLst>
          </p:cNvPr>
          <p:cNvSpPr/>
          <p:nvPr/>
        </p:nvSpPr>
        <p:spPr>
          <a:xfrm rot="1629748">
            <a:off x="3575304" y="1347193"/>
            <a:ext cx="5607229" cy="4719772"/>
          </a:xfrm>
          <a:custGeom>
            <a:avLst/>
            <a:gdLst>
              <a:gd name="connsiteX0" fmla="*/ 3421758 w 5607229"/>
              <a:gd name="connsiteY0" fmla="*/ 0 h 4719772"/>
              <a:gd name="connsiteX1" fmla="*/ 5607229 w 5607229"/>
              <a:gd name="connsiteY1" fmla="*/ 420246 h 4719772"/>
              <a:gd name="connsiteX2" fmla="*/ 4674070 w 5607229"/>
              <a:gd name="connsiteY2" fmla="*/ 2440668 h 4719772"/>
              <a:gd name="connsiteX3" fmla="*/ 4380966 w 5607229"/>
              <a:gd name="connsiteY3" fmla="*/ 1869429 h 4719772"/>
              <a:gd name="connsiteX4" fmla="*/ 627864 w 5607229"/>
              <a:gd name="connsiteY4" fmla="*/ 3795154 h 4719772"/>
              <a:gd name="connsiteX5" fmla="*/ 623057 w 5607229"/>
              <a:gd name="connsiteY5" fmla="*/ 3800815 h 4719772"/>
              <a:gd name="connsiteX6" fmla="*/ 585418 w 5607229"/>
              <a:gd name="connsiteY6" fmla="*/ 3821245 h 4719772"/>
              <a:gd name="connsiteX7" fmla="*/ 343528 w 5607229"/>
              <a:gd name="connsiteY7" fmla="*/ 4276185 h 4719772"/>
              <a:gd name="connsiteX8" fmla="*/ 504220 w 5607229"/>
              <a:gd name="connsiteY8" fmla="*/ 4664133 h 4719772"/>
              <a:gd name="connsiteX9" fmla="*/ 566152 w 5607229"/>
              <a:gd name="connsiteY9" fmla="*/ 4715231 h 4719772"/>
              <a:gd name="connsiteX10" fmla="*/ 557302 w 5607229"/>
              <a:gd name="connsiteY10" fmla="*/ 4719772 h 4719772"/>
              <a:gd name="connsiteX11" fmla="*/ 350063 w 5607229"/>
              <a:gd name="connsiteY11" fmla="*/ 4559426 h 4719772"/>
              <a:gd name="connsiteX12" fmla="*/ 0 w 5607229"/>
              <a:gd name="connsiteY12" fmla="*/ 3827820 h 4719772"/>
              <a:gd name="connsiteX13" fmla="*/ 745914 w 5607229"/>
              <a:gd name="connsiteY13" fmla="*/ 2818102 h 4719772"/>
              <a:gd name="connsiteX14" fmla="*/ 857857 w 5607229"/>
              <a:gd name="connsiteY14" fmla="*/ 2764664 h 4719772"/>
              <a:gd name="connsiteX15" fmla="*/ 4010345 w 5607229"/>
              <a:gd name="connsiteY15" fmla="*/ 1147115 h 4719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607229" h="4719772">
                <a:moveTo>
                  <a:pt x="3421758" y="0"/>
                </a:moveTo>
                <a:lnTo>
                  <a:pt x="5607229" y="420246"/>
                </a:lnTo>
                <a:lnTo>
                  <a:pt x="4674070" y="2440668"/>
                </a:lnTo>
                <a:lnTo>
                  <a:pt x="4380966" y="1869429"/>
                </a:lnTo>
                <a:lnTo>
                  <a:pt x="627864" y="3795154"/>
                </a:lnTo>
                <a:lnTo>
                  <a:pt x="623057" y="3800815"/>
                </a:lnTo>
                <a:lnTo>
                  <a:pt x="585418" y="3821245"/>
                </a:lnTo>
                <a:cubicBezTo>
                  <a:pt x="439479" y="3919840"/>
                  <a:pt x="343528" y="4086806"/>
                  <a:pt x="343528" y="4276185"/>
                </a:cubicBezTo>
                <a:cubicBezTo>
                  <a:pt x="343528" y="4427688"/>
                  <a:pt x="404936" y="4564848"/>
                  <a:pt x="504220" y="4664133"/>
                </a:cubicBezTo>
                <a:lnTo>
                  <a:pt x="566152" y="4715231"/>
                </a:lnTo>
                <a:lnTo>
                  <a:pt x="557302" y="4719772"/>
                </a:lnTo>
                <a:lnTo>
                  <a:pt x="350063" y="4559426"/>
                </a:lnTo>
                <a:cubicBezTo>
                  <a:pt x="129052" y="4350585"/>
                  <a:pt x="0" y="4098823"/>
                  <a:pt x="0" y="3827820"/>
                </a:cubicBezTo>
                <a:cubicBezTo>
                  <a:pt x="0" y="3421315"/>
                  <a:pt x="290366" y="3058104"/>
                  <a:pt x="745914" y="2818102"/>
                </a:cubicBezTo>
                <a:lnTo>
                  <a:pt x="857857" y="2764664"/>
                </a:lnTo>
                <a:lnTo>
                  <a:pt x="4010345" y="1147115"/>
                </a:ln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3" name="TextBox 52">
            <a:extLst>
              <a:ext uri="{FF2B5EF4-FFF2-40B4-BE49-F238E27FC236}">
                <a16:creationId xmlns:a16="http://schemas.microsoft.com/office/drawing/2014/main" id="{7768B6AB-F529-4B6D-BA6E-5FC9C49B29AE}"/>
              </a:ext>
            </a:extLst>
          </p:cNvPr>
          <p:cNvSpPr txBox="1"/>
          <p:nvPr/>
        </p:nvSpPr>
        <p:spPr>
          <a:xfrm>
            <a:off x="4035020" y="3236976"/>
            <a:ext cx="586125" cy="723275"/>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sp>
        <p:nvSpPr>
          <p:cNvPr id="54" name="TextBox 53">
            <a:extLst>
              <a:ext uri="{FF2B5EF4-FFF2-40B4-BE49-F238E27FC236}">
                <a16:creationId xmlns:a16="http://schemas.microsoft.com/office/drawing/2014/main" id="{BA114AD8-CA89-4F7C-87C2-067D9A6A497E}"/>
              </a:ext>
            </a:extLst>
          </p:cNvPr>
          <p:cNvSpPr txBox="1"/>
          <p:nvPr/>
        </p:nvSpPr>
        <p:spPr>
          <a:xfrm>
            <a:off x="5353079" y="3238408"/>
            <a:ext cx="586125" cy="723275"/>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sp>
        <p:nvSpPr>
          <p:cNvPr id="55" name="TextBox 54">
            <a:extLst>
              <a:ext uri="{FF2B5EF4-FFF2-40B4-BE49-F238E27FC236}">
                <a16:creationId xmlns:a16="http://schemas.microsoft.com/office/drawing/2014/main" id="{6879DC98-3381-4372-A7B1-A1BA16755D5E}"/>
              </a:ext>
            </a:extLst>
          </p:cNvPr>
          <p:cNvSpPr txBox="1"/>
          <p:nvPr/>
        </p:nvSpPr>
        <p:spPr>
          <a:xfrm>
            <a:off x="6942148" y="3238408"/>
            <a:ext cx="586125" cy="723275"/>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pic>
        <p:nvPicPr>
          <p:cNvPr id="56" name="Graphic 55" descr="Stethoscope">
            <a:extLst>
              <a:ext uri="{FF2B5EF4-FFF2-40B4-BE49-F238E27FC236}">
                <a16:creationId xmlns:a16="http://schemas.microsoft.com/office/drawing/2014/main" id="{B67ADF12-5A9B-4199-A1F1-6435B90CBD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83765" y="2473791"/>
            <a:ext cx="548640" cy="548640"/>
          </a:xfrm>
          <a:prstGeom prst="rect">
            <a:avLst/>
          </a:prstGeom>
        </p:spPr>
      </p:pic>
      <p:pic>
        <p:nvPicPr>
          <p:cNvPr id="57" name="Graphic 56" descr="Needle">
            <a:extLst>
              <a:ext uri="{FF2B5EF4-FFF2-40B4-BE49-F238E27FC236}">
                <a16:creationId xmlns:a16="http://schemas.microsoft.com/office/drawing/2014/main" id="{3B16438E-7E63-4A79-A9BA-74A4FF880D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62604" y="2473791"/>
            <a:ext cx="548640" cy="548640"/>
          </a:xfrm>
          <a:prstGeom prst="rect">
            <a:avLst/>
          </a:prstGeom>
        </p:spPr>
      </p:pic>
      <p:pic>
        <p:nvPicPr>
          <p:cNvPr id="58" name="Graphic 57" descr="Medicine">
            <a:extLst>
              <a:ext uri="{FF2B5EF4-FFF2-40B4-BE49-F238E27FC236}">
                <a16:creationId xmlns:a16="http://schemas.microsoft.com/office/drawing/2014/main" id="{0A3379E0-36A9-487B-8C53-7F73CCB9C2E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950962" y="2473791"/>
            <a:ext cx="548640" cy="548640"/>
          </a:xfrm>
          <a:prstGeom prst="rect">
            <a:avLst/>
          </a:prstGeom>
        </p:spPr>
      </p:pic>
      <p:sp>
        <p:nvSpPr>
          <p:cNvPr id="59" name="TextBox 58">
            <a:extLst>
              <a:ext uri="{FF2B5EF4-FFF2-40B4-BE49-F238E27FC236}">
                <a16:creationId xmlns:a16="http://schemas.microsoft.com/office/drawing/2014/main" id="{1AB71608-BC8C-4920-8B91-8EF18A698B7B}"/>
              </a:ext>
            </a:extLst>
          </p:cNvPr>
          <p:cNvSpPr txBox="1"/>
          <p:nvPr/>
        </p:nvSpPr>
        <p:spPr>
          <a:xfrm>
            <a:off x="381000" y="4328044"/>
            <a:ext cx="2836360" cy="2123658"/>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32842B2C-9F47-4396-9173-564A7537E2C3}"/>
              </a:ext>
            </a:extLst>
          </p:cNvPr>
          <p:cNvSpPr txBox="1"/>
          <p:nvPr/>
        </p:nvSpPr>
        <p:spPr>
          <a:xfrm>
            <a:off x="4713675" y="4328044"/>
            <a:ext cx="2836360" cy="2123658"/>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0C5D238D-0989-4EB5-9674-1C66E3348D73}"/>
              </a:ext>
            </a:extLst>
          </p:cNvPr>
          <p:cNvSpPr txBox="1"/>
          <p:nvPr/>
        </p:nvSpPr>
        <p:spPr>
          <a:xfrm>
            <a:off x="9355640" y="4328044"/>
            <a:ext cx="2836360" cy="2123658"/>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6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ECDCCE76-6E07-4C5E-8E0C-205AF91DE177}"/>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16" name="Picture 15">
            <a:hlinkClick r:id="rId8"/>
            <a:extLst>
              <a:ext uri="{FF2B5EF4-FFF2-40B4-BE49-F238E27FC236}">
                <a16:creationId xmlns:a16="http://schemas.microsoft.com/office/drawing/2014/main" id="{901E537A-73EE-42D4-B8BD-F4216D48286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75138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1000"/>
                                        <p:tgtEl>
                                          <p:spTgt spid="62"/>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Effect transition="in" filter="wipe(left)">
                                      <p:cBhvr>
                                        <p:cTn id="11" dur="500"/>
                                        <p:tgtEl>
                                          <p:spTgt spid="5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fade">
                                      <p:cBhvr>
                                        <p:cTn id="15" dur="1000"/>
                                        <p:tgtEl>
                                          <p:spTgt spid="41"/>
                                        </p:tgtEl>
                                      </p:cBhvr>
                                    </p:animEffect>
                                    <p:anim calcmode="lin" valueType="num">
                                      <p:cBhvr>
                                        <p:cTn id="16" dur="1000" fill="hold"/>
                                        <p:tgtEl>
                                          <p:spTgt spid="41"/>
                                        </p:tgtEl>
                                        <p:attrNameLst>
                                          <p:attrName>ppt_x</p:attrName>
                                        </p:attrNameLst>
                                      </p:cBhvr>
                                      <p:tavLst>
                                        <p:tav tm="0">
                                          <p:val>
                                            <p:strVal val="#ppt_x"/>
                                          </p:val>
                                        </p:tav>
                                        <p:tav tm="100000">
                                          <p:val>
                                            <p:strVal val="#ppt_x"/>
                                          </p:val>
                                        </p:tav>
                                      </p:tavLst>
                                    </p:anim>
                                    <p:anim calcmode="lin" valueType="num">
                                      <p:cBhvr>
                                        <p:cTn id="17" dur="1000" fill="hold"/>
                                        <p:tgtEl>
                                          <p:spTgt spid="41"/>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40"/>
                                        </p:tgtEl>
                                        <p:attrNameLst>
                                          <p:attrName>style.visibility</p:attrName>
                                        </p:attrNameLst>
                                      </p:cBhvr>
                                      <p:to>
                                        <p:strVal val="visible"/>
                                      </p:to>
                                    </p:set>
                                    <p:animEffect transition="in" filter="fade">
                                      <p:cBhvr>
                                        <p:cTn id="20" dur="1000"/>
                                        <p:tgtEl>
                                          <p:spTgt spid="40"/>
                                        </p:tgtEl>
                                      </p:cBhvr>
                                    </p:animEffect>
                                    <p:anim calcmode="lin" valueType="num">
                                      <p:cBhvr>
                                        <p:cTn id="21" dur="1000" fill="hold"/>
                                        <p:tgtEl>
                                          <p:spTgt spid="40"/>
                                        </p:tgtEl>
                                        <p:attrNameLst>
                                          <p:attrName>ppt_x</p:attrName>
                                        </p:attrNameLst>
                                      </p:cBhvr>
                                      <p:tavLst>
                                        <p:tav tm="0">
                                          <p:val>
                                            <p:strVal val="#ppt_x"/>
                                          </p:val>
                                        </p:tav>
                                        <p:tav tm="100000">
                                          <p:val>
                                            <p:strVal val="#ppt_x"/>
                                          </p:val>
                                        </p:tav>
                                      </p:tavLst>
                                    </p:anim>
                                    <p:anim calcmode="lin" valueType="num">
                                      <p:cBhvr>
                                        <p:cTn id="22" dur="1000" fill="hold"/>
                                        <p:tgtEl>
                                          <p:spTgt spid="40"/>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1000"/>
                                        <p:tgtEl>
                                          <p:spTgt spid="35"/>
                                        </p:tgtEl>
                                      </p:cBhvr>
                                    </p:animEffect>
                                    <p:anim calcmode="lin" valueType="num">
                                      <p:cBhvr>
                                        <p:cTn id="26" dur="1000" fill="hold"/>
                                        <p:tgtEl>
                                          <p:spTgt spid="35"/>
                                        </p:tgtEl>
                                        <p:attrNameLst>
                                          <p:attrName>ppt_x</p:attrName>
                                        </p:attrNameLst>
                                      </p:cBhvr>
                                      <p:tavLst>
                                        <p:tav tm="0">
                                          <p:val>
                                            <p:strVal val="#ppt_x"/>
                                          </p:val>
                                        </p:tav>
                                        <p:tav tm="100000">
                                          <p:val>
                                            <p:strVal val="#ppt_x"/>
                                          </p:val>
                                        </p:tav>
                                      </p:tavLst>
                                    </p:anim>
                                    <p:anim calcmode="lin" valueType="num">
                                      <p:cBhvr>
                                        <p:cTn id="27" dur="1000" fill="hold"/>
                                        <p:tgtEl>
                                          <p:spTgt spid="35"/>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56"/>
                                        </p:tgtEl>
                                        <p:attrNameLst>
                                          <p:attrName>style.visibility</p:attrName>
                                        </p:attrNameLst>
                                      </p:cBhvr>
                                      <p:to>
                                        <p:strVal val="visible"/>
                                      </p:to>
                                    </p:set>
                                    <p:anim calcmode="lin" valueType="num">
                                      <p:cBhvr>
                                        <p:cTn id="31" dur="500" fill="hold"/>
                                        <p:tgtEl>
                                          <p:spTgt spid="56"/>
                                        </p:tgtEl>
                                        <p:attrNameLst>
                                          <p:attrName>ppt_w</p:attrName>
                                        </p:attrNameLst>
                                      </p:cBhvr>
                                      <p:tavLst>
                                        <p:tav tm="0">
                                          <p:val>
                                            <p:fltVal val="0"/>
                                          </p:val>
                                        </p:tav>
                                        <p:tav tm="100000">
                                          <p:val>
                                            <p:strVal val="#ppt_w"/>
                                          </p:val>
                                        </p:tav>
                                      </p:tavLst>
                                    </p:anim>
                                    <p:anim calcmode="lin" valueType="num">
                                      <p:cBhvr>
                                        <p:cTn id="32" dur="500" fill="hold"/>
                                        <p:tgtEl>
                                          <p:spTgt spid="56"/>
                                        </p:tgtEl>
                                        <p:attrNameLst>
                                          <p:attrName>ppt_h</p:attrName>
                                        </p:attrNameLst>
                                      </p:cBhvr>
                                      <p:tavLst>
                                        <p:tav tm="0">
                                          <p:val>
                                            <p:fltVal val="0"/>
                                          </p:val>
                                        </p:tav>
                                        <p:tav tm="100000">
                                          <p:val>
                                            <p:strVal val="#ppt_h"/>
                                          </p:val>
                                        </p:tav>
                                      </p:tavLst>
                                    </p:anim>
                                    <p:animEffect transition="in" filter="fade">
                                      <p:cBhvr>
                                        <p:cTn id="33" dur="500"/>
                                        <p:tgtEl>
                                          <p:spTgt spid="56"/>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p:cTn id="36" dur="500" fill="hold"/>
                                        <p:tgtEl>
                                          <p:spTgt spid="53"/>
                                        </p:tgtEl>
                                        <p:attrNameLst>
                                          <p:attrName>ppt_w</p:attrName>
                                        </p:attrNameLst>
                                      </p:cBhvr>
                                      <p:tavLst>
                                        <p:tav tm="0">
                                          <p:val>
                                            <p:fltVal val="0"/>
                                          </p:val>
                                        </p:tav>
                                        <p:tav tm="100000">
                                          <p:val>
                                            <p:strVal val="#ppt_w"/>
                                          </p:val>
                                        </p:tav>
                                      </p:tavLst>
                                    </p:anim>
                                    <p:anim calcmode="lin" valueType="num">
                                      <p:cBhvr>
                                        <p:cTn id="37" dur="500" fill="hold"/>
                                        <p:tgtEl>
                                          <p:spTgt spid="53"/>
                                        </p:tgtEl>
                                        <p:attrNameLst>
                                          <p:attrName>ppt_h</p:attrName>
                                        </p:attrNameLst>
                                      </p:cBhvr>
                                      <p:tavLst>
                                        <p:tav tm="0">
                                          <p:val>
                                            <p:fltVal val="0"/>
                                          </p:val>
                                        </p:tav>
                                        <p:tav tm="100000">
                                          <p:val>
                                            <p:strVal val="#ppt_h"/>
                                          </p:val>
                                        </p:tav>
                                      </p:tavLst>
                                    </p:anim>
                                    <p:animEffect transition="in" filter="fade">
                                      <p:cBhvr>
                                        <p:cTn id="38" dur="500"/>
                                        <p:tgtEl>
                                          <p:spTgt spid="53"/>
                                        </p:tgtEl>
                                      </p:cBhvr>
                                    </p:animEffect>
                                  </p:childTnLst>
                                </p:cTn>
                              </p:par>
                            </p:childTnLst>
                          </p:cTn>
                        </p:par>
                        <p:par>
                          <p:cTn id="39" fill="hold">
                            <p:stCondLst>
                              <p:cond delay="3000"/>
                            </p:stCondLst>
                            <p:childTnLst>
                              <p:par>
                                <p:cTn id="40" presetID="47" presetClass="entr" presetSubtype="0" fill="hold" grpId="0" nodeType="afterEffect">
                                  <p:stCondLst>
                                    <p:cond delay="0"/>
                                  </p:stCondLst>
                                  <p:childTnLst>
                                    <p:set>
                                      <p:cBhvr>
                                        <p:cTn id="41" dur="1" fill="hold">
                                          <p:stCondLst>
                                            <p:cond delay="0"/>
                                          </p:stCondLst>
                                        </p:cTn>
                                        <p:tgtEl>
                                          <p:spTgt spid="59"/>
                                        </p:tgtEl>
                                        <p:attrNameLst>
                                          <p:attrName>style.visibility</p:attrName>
                                        </p:attrNameLst>
                                      </p:cBhvr>
                                      <p:to>
                                        <p:strVal val="visible"/>
                                      </p:to>
                                    </p:set>
                                    <p:animEffect transition="in" filter="fade">
                                      <p:cBhvr>
                                        <p:cTn id="42" dur="1000"/>
                                        <p:tgtEl>
                                          <p:spTgt spid="59"/>
                                        </p:tgtEl>
                                      </p:cBhvr>
                                    </p:animEffect>
                                    <p:anim calcmode="lin" valueType="num">
                                      <p:cBhvr>
                                        <p:cTn id="43" dur="1000" fill="hold"/>
                                        <p:tgtEl>
                                          <p:spTgt spid="59"/>
                                        </p:tgtEl>
                                        <p:attrNameLst>
                                          <p:attrName>ppt_x</p:attrName>
                                        </p:attrNameLst>
                                      </p:cBhvr>
                                      <p:tavLst>
                                        <p:tav tm="0">
                                          <p:val>
                                            <p:strVal val="#ppt_x"/>
                                          </p:val>
                                        </p:tav>
                                        <p:tav tm="100000">
                                          <p:val>
                                            <p:strVal val="#ppt_x"/>
                                          </p:val>
                                        </p:tav>
                                      </p:tavLst>
                                    </p:anim>
                                    <p:anim calcmode="lin" valueType="num">
                                      <p:cBhvr>
                                        <p:cTn id="44" dur="1000" fill="hold"/>
                                        <p:tgtEl>
                                          <p:spTgt spid="59"/>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16" fill="hold" nodeType="afterEffect">
                                  <p:stCondLst>
                                    <p:cond delay="0"/>
                                  </p:stCondLst>
                                  <p:childTnLst>
                                    <p:set>
                                      <p:cBhvr>
                                        <p:cTn id="47" dur="1" fill="hold">
                                          <p:stCondLst>
                                            <p:cond delay="0"/>
                                          </p:stCondLst>
                                        </p:cTn>
                                        <p:tgtEl>
                                          <p:spTgt spid="57"/>
                                        </p:tgtEl>
                                        <p:attrNameLst>
                                          <p:attrName>style.visibility</p:attrName>
                                        </p:attrNameLst>
                                      </p:cBhvr>
                                      <p:to>
                                        <p:strVal val="visible"/>
                                      </p:to>
                                    </p:set>
                                    <p:anim calcmode="lin" valueType="num">
                                      <p:cBhvr>
                                        <p:cTn id="48" dur="500" fill="hold"/>
                                        <p:tgtEl>
                                          <p:spTgt spid="57"/>
                                        </p:tgtEl>
                                        <p:attrNameLst>
                                          <p:attrName>ppt_w</p:attrName>
                                        </p:attrNameLst>
                                      </p:cBhvr>
                                      <p:tavLst>
                                        <p:tav tm="0">
                                          <p:val>
                                            <p:fltVal val="0"/>
                                          </p:val>
                                        </p:tav>
                                        <p:tav tm="100000">
                                          <p:val>
                                            <p:strVal val="#ppt_w"/>
                                          </p:val>
                                        </p:tav>
                                      </p:tavLst>
                                    </p:anim>
                                    <p:anim calcmode="lin" valueType="num">
                                      <p:cBhvr>
                                        <p:cTn id="49" dur="500" fill="hold"/>
                                        <p:tgtEl>
                                          <p:spTgt spid="57"/>
                                        </p:tgtEl>
                                        <p:attrNameLst>
                                          <p:attrName>ppt_h</p:attrName>
                                        </p:attrNameLst>
                                      </p:cBhvr>
                                      <p:tavLst>
                                        <p:tav tm="0">
                                          <p:val>
                                            <p:fltVal val="0"/>
                                          </p:val>
                                        </p:tav>
                                        <p:tav tm="100000">
                                          <p:val>
                                            <p:strVal val="#ppt_h"/>
                                          </p:val>
                                        </p:tav>
                                      </p:tavLst>
                                    </p:anim>
                                    <p:animEffect transition="in" filter="fade">
                                      <p:cBhvr>
                                        <p:cTn id="50" dur="500"/>
                                        <p:tgtEl>
                                          <p:spTgt spid="57"/>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500" fill="hold"/>
                                        <p:tgtEl>
                                          <p:spTgt spid="54"/>
                                        </p:tgtEl>
                                        <p:attrNameLst>
                                          <p:attrName>ppt_w</p:attrName>
                                        </p:attrNameLst>
                                      </p:cBhvr>
                                      <p:tavLst>
                                        <p:tav tm="0">
                                          <p:val>
                                            <p:fltVal val="0"/>
                                          </p:val>
                                        </p:tav>
                                        <p:tav tm="100000">
                                          <p:val>
                                            <p:strVal val="#ppt_w"/>
                                          </p:val>
                                        </p:tav>
                                      </p:tavLst>
                                    </p:anim>
                                    <p:anim calcmode="lin" valueType="num">
                                      <p:cBhvr>
                                        <p:cTn id="54" dur="500" fill="hold"/>
                                        <p:tgtEl>
                                          <p:spTgt spid="54"/>
                                        </p:tgtEl>
                                        <p:attrNameLst>
                                          <p:attrName>ppt_h</p:attrName>
                                        </p:attrNameLst>
                                      </p:cBhvr>
                                      <p:tavLst>
                                        <p:tav tm="0">
                                          <p:val>
                                            <p:fltVal val="0"/>
                                          </p:val>
                                        </p:tav>
                                        <p:tav tm="100000">
                                          <p:val>
                                            <p:strVal val="#ppt_h"/>
                                          </p:val>
                                        </p:tav>
                                      </p:tavLst>
                                    </p:anim>
                                    <p:animEffect transition="in" filter="fade">
                                      <p:cBhvr>
                                        <p:cTn id="55" dur="500"/>
                                        <p:tgtEl>
                                          <p:spTgt spid="54"/>
                                        </p:tgtEl>
                                      </p:cBhvr>
                                    </p:animEffect>
                                  </p:childTnLst>
                                </p:cTn>
                              </p:par>
                            </p:childTnLst>
                          </p:cTn>
                        </p:par>
                        <p:par>
                          <p:cTn id="56" fill="hold">
                            <p:stCondLst>
                              <p:cond delay="4500"/>
                            </p:stCondLst>
                            <p:childTnLst>
                              <p:par>
                                <p:cTn id="57" presetID="47" presetClass="entr" presetSubtype="0" fill="hold" grpId="0" nodeType="afterEffect">
                                  <p:stCondLst>
                                    <p:cond delay="0"/>
                                  </p:stCondLst>
                                  <p:childTnLst>
                                    <p:set>
                                      <p:cBhvr>
                                        <p:cTn id="58" dur="1" fill="hold">
                                          <p:stCondLst>
                                            <p:cond delay="0"/>
                                          </p:stCondLst>
                                        </p:cTn>
                                        <p:tgtEl>
                                          <p:spTgt spid="60"/>
                                        </p:tgtEl>
                                        <p:attrNameLst>
                                          <p:attrName>style.visibility</p:attrName>
                                        </p:attrNameLst>
                                      </p:cBhvr>
                                      <p:to>
                                        <p:strVal val="visible"/>
                                      </p:to>
                                    </p:set>
                                    <p:animEffect transition="in" filter="fade">
                                      <p:cBhvr>
                                        <p:cTn id="59" dur="1000"/>
                                        <p:tgtEl>
                                          <p:spTgt spid="60"/>
                                        </p:tgtEl>
                                      </p:cBhvr>
                                    </p:animEffect>
                                    <p:anim calcmode="lin" valueType="num">
                                      <p:cBhvr>
                                        <p:cTn id="60" dur="1000" fill="hold"/>
                                        <p:tgtEl>
                                          <p:spTgt spid="60"/>
                                        </p:tgtEl>
                                        <p:attrNameLst>
                                          <p:attrName>ppt_x</p:attrName>
                                        </p:attrNameLst>
                                      </p:cBhvr>
                                      <p:tavLst>
                                        <p:tav tm="0">
                                          <p:val>
                                            <p:strVal val="#ppt_x"/>
                                          </p:val>
                                        </p:tav>
                                        <p:tav tm="100000">
                                          <p:val>
                                            <p:strVal val="#ppt_x"/>
                                          </p:val>
                                        </p:tav>
                                      </p:tavLst>
                                    </p:anim>
                                    <p:anim calcmode="lin" valueType="num">
                                      <p:cBhvr>
                                        <p:cTn id="61" dur="1000" fill="hold"/>
                                        <p:tgtEl>
                                          <p:spTgt spid="60"/>
                                        </p:tgtEl>
                                        <p:attrNameLst>
                                          <p:attrName>ppt_y</p:attrName>
                                        </p:attrNameLst>
                                      </p:cBhvr>
                                      <p:tavLst>
                                        <p:tav tm="0">
                                          <p:val>
                                            <p:strVal val="#ppt_y-.1"/>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58"/>
                                        </p:tgtEl>
                                        <p:attrNameLst>
                                          <p:attrName>style.visibility</p:attrName>
                                        </p:attrNameLst>
                                      </p:cBhvr>
                                      <p:to>
                                        <p:strVal val="visible"/>
                                      </p:to>
                                    </p:set>
                                    <p:anim calcmode="lin" valueType="num">
                                      <p:cBhvr>
                                        <p:cTn id="65" dur="500" fill="hold"/>
                                        <p:tgtEl>
                                          <p:spTgt spid="58"/>
                                        </p:tgtEl>
                                        <p:attrNameLst>
                                          <p:attrName>ppt_w</p:attrName>
                                        </p:attrNameLst>
                                      </p:cBhvr>
                                      <p:tavLst>
                                        <p:tav tm="0">
                                          <p:val>
                                            <p:fltVal val="0"/>
                                          </p:val>
                                        </p:tav>
                                        <p:tav tm="100000">
                                          <p:val>
                                            <p:strVal val="#ppt_w"/>
                                          </p:val>
                                        </p:tav>
                                      </p:tavLst>
                                    </p:anim>
                                    <p:anim calcmode="lin" valueType="num">
                                      <p:cBhvr>
                                        <p:cTn id="66" dur="500" fill="hold"/>
                                        <p:tgtEl>
                                          <p:spTgt spid="58"/>
                                        </p:tgtEl>
                                        <p:attrNameLst>
                                          <p:attrName>ppt_h</p:attrName>
                                        </p:attrNameLst>
                                      </p:cBhvr>
                                      <p:tavLst>
                                        <p:tav tm="0">
                                          <p:val>
                                            <p:fltVal val="0"/>
                                          </p:val>
                                        </p:tav>
                                        <p:tav tm="100000">
                                          <p:val>
                                            <p:strVal val="#ppt_h"/>
                                          </p:val>
                                        </p:tav>
                                      </p:tavLst>
                                    </p:anim>
                                    <p:animEffect transition="in" filter="fade">
                                      <p:cBhvr>
                                        <p:cTn id="67" dur="500"/>
                                        <p:tgtEl>
                                          <p:spTgt spid="58"/>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55"/>
                                        </p:tgtEl>
                                        <p:attrNameLst>
                                          <p:attrName>style.visibility</p:attrName>
                                        </p:attrNameLst>
                                      </p:cBhvr>
                                      <p:to>
                                        <p:strVal val="visible"/>
                                      </p:to>
                                    </p:set>
                                    <p:anim calcmode="lin" valueType="num">
                                      <p:cBhvr>
                                        <p:cTn id="70" dur="500" fill="hold"/>
                                        <p:tgtEl>
                                          <p:spTgt spid="55"/>
                                        </p:tgtEl>
                                        <p:attrNameLst>
                                          <p:attrName>ppt_w</p:attrName>
                                        </p:attrNameLst>
                                      </p:cBhvr>
                                      <p:tavLst>
                                        <p:tav tm="0">
                                          <p:val>
                                            <p:fltVal val="0"/>
                                          </p:val>
                                        </p:tav>
                                        <p:tav tm="100000">
                                          <p:val>
                                            <p:strVal val="#ppt_w"/>
                                          </p:val>
                                        </p:tav>
                                      </p:tavLst>
                                    </p:anim>
                                    <p:anim calcmode="lin" valueType="num">
                                      <p:cBhvr>
                                        <p:cTn id="71" dur="500" fill="hold"/>
                                        <p:tgtEl>
                                          <p:spTgt spid="55"/>
                                        </p:tgtEl>
                                        <p:attrNameLst>
                                          <p:attrName>ppt_h</p:attrName>
                                        </p:attrNameLst>
                                      </p:cBhvr>
                                      <p:tavLst>
                                        <p:tav tm="0">
                                          <p:val>
                                            <p:fltVal val="0"/>
                                          </p:val>
                                        </p:tav>
                                        <p:tav tm="100000">
                                          <p:val>
                                            <p:strVal val="#ppt_h"/>
                                          </p:val>
                                        </p:tav>
                                      </p:tavLst>
                                    </p:anim>
                                    <p:animEffect transition="in" filter="fade">
                                      <p:cBhvr>
                                        <p:cTn id="72" dur="500"/>
                                        <p:tgtEl>
                                          <p:spTgt spid="55"/>
                                        </p:tgtEl>
                                      </p:cBhvr>
                                    </p:animEffect>
                                  </p:childTnLst>
                                </p:cTn>
                              </p:par>
                            </p:childTnLst>
                          </p:cTn>
                        </p:par>
                        <p:par>
                          <p:cTn id="73" fill="hold">
                            <p:stCondLst>
                              <p:cond delay="6000"/>
                            </p:stCondLst>
                            <p:childTnLst>
                              <p:par>
                                <p:cTn id="74" presetID="47" presetClass="entr" presetSubtype="0"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fade">
                                      <p:cBhvr>
                                        <p:cTn id="76" dur="1000"/>
                                        <p:tgtEl>
                                          <p:spTgt spid="61"/>
                                        </p:tgtEl>
                                      </p:cBhvr>
                                    </p:animEffect>
                                    <p:anim calcmode="lin" valueType="num">
                                      <p:cBhvr>
                                        <p:cTn id="77" dur="1000" fill="hold"/>
                                        <p:tgtEl>
                                          <p:spTgt spid="61"/>
                                        </p:tgtEl>
                                        <p:attrNameLst>
                                          <p:attrName>ppt_x</p:attrName>
                                        </p:attrNameLst>
                                      </p:cBhvr>
                                      <p:tavLst>
                                        <p:tav tm="0">
                                          <p:val>
                                            <p:strVal val="#ppt_x"/>
                                          </p:val>
                                        </p:tav>
                                        <p:tav tm="100000">
                                          <p:val>
                                            <p:strVal val="#ppt_x"/>
                                          </p:val>
                                        </p:tav>
                                      </p:tavLst>
                                    </p:anim>
                                    <p:anim calcmode="lin" valueType="num">
                                      <p:cBhvr>
                                        <p:cTn id="7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40" grpId="0" animBg="1"/>
      <p:bldP spid="41" grpId="0" animBg="1"/>
      <p:bldP spid="52" grpId="0" animBg="1"/>
      <p:bldP spid="53" grpId="0"/>
      <p:bldP spid="54" grpId="0"/>
      <p:bldP spid="55" grpId="0"/>
      <p:bldP spid="59" grpId="0"/>
      <p:bldP spid="60"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1449</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2019-11-14T20:53:42Z</dcterms:modified>
</cp:coreProperties>
</file>