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7663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8" name="Group 127">
            <a:extLst>
              <a:ext uri="{FF2B5EF4-FFF2-40B4-BE49-F238E27FC236}">
                <a16:creationId xmlns:a16="http://schemas.microsoft.com/office/drawing/2014/main" id="{B614EC68-C630-41F6-8A76-6F774A102654}"/>
              </a:ext>
            </a:extLst>
          </p:cNvPr>
          <p:cNvGrpSpPr/>
          <p:nvPr/>
        </p:nvGrpSpPr>
        <p:grpSpPr>
          <a:xfrm>
            <a:off x="4749246" y="3167260"/>
            <a:ext cx="2194560" cy="276999"/>
            <a:chOff x="4749246" y="3167260"/>
            <a:chExt cx="2194560" cy="276999"/>
          </a:xfrm>
        </p:grpSpPr>
        <p:cxnSp>
          <p:nvCxnSpPr>
            <p:cNvPr id="96" name="Straight Connector 95">
              <a:extLst>
                <a:ext uri="{FF2B5EF4-FFF2-40B4-BE49-F238E27FC236}">
                  <a16:creationId xmlns:a16="http://schemas.microsoft.com/office/drawing/2014/main" id="{BC0E0D4D-7623-4958-A53B-128D3E1C2BB3}"/>
                </a:ext>
              </a:extLst>
            </p:cNvPr>
            <p:cNvCxnSpPr>
              <a:cxnSpLocks/>
            </p:cNvCxnSpPr>
            <p:nvPr/>
          </p:nvCxnSpPr>
          <p:spPr>
            <a:xfrm>
              <a:off x="5126383" y="3309212"/>
              <a:ext cx="1817423" cy="4126"/>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EC2DE599-52B9-4C45-A5A2-8C03266370CD}"/>
                </a:ext>
              </a:extLst>
            </p:cNvPr>
            <p:cNvSpPr txBox="1"/>
            <p:nvPr/>
          </p:nvSpPr>
          <p:spPr>
            <a:xfrm>
              <a:off x="4749246" y="3167260"/>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10k</a:t>
              </a:r>
            </a:p>
          </p:txBody>
        </p:sp>
      </p:grpSp>
      <p:grpSp>
        <p:nvGrpSpPr>
          <p:cNvPr id="129" name="Group 128">
            <a:extLst>
              <a:ext uri="{FF2B5EF4-FFF2-40B4-BE49-F238E27FC236}">
                <a16:creationId xmlns:a16="http://schemas.microsoft.com/office/drawing/2014/main" id="{165E7438-D66C-48DF-8427-23D061D17AA4}"/>
              </a:ext>
            </a:extLst>
          </p:cNvPr>
          <p:cNvGrpSpPr/>
          <p:nvPr/>
        </p:nvGrpSpPr>
        <p:grpSpPr>
          <a:xfrm>
            <a:off x="4749246" y="3793451"/>
            <a:ext cx="2194560" cy="276999"/>
            <a:chOff x="4749246" y="3793451"/>
            <a:chExt cx="2194560" cy="276999"/>
          </a:xfrm>
        </p:grpSpPr>
        <p:cxnSp>
          <p:nvCxnSpPr>
            <p:cNvPr id="98" name="Straight Connector 97">
              <a:extLst>
                <a:ext uri="{FF2B5EF4-FFF2-40B4-BE49-F238E27FC236}">
                  <a16:creationId xmlns:a16="http://schemas.microsoft.com/office/drawing/2014/main" id="{C670BAE5-77B1-4D80-8160-A54F6228906F}"/>
                </a:ext>
              </a:extLst>
            </p:cNvPr>
            <p:cNvCxnSpPr>
              <a:cxnSpLocks/>
            </p:cNvCxnSpPr>
            <p:nvPr/>
          </p:nvCxnSpPr>
          <p:spPr>
            <a:xfrm>
              <a:off x="5126383" y="3935402"/>
              <a:ext cx="1817423" cy="4126"/>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4000FD45-40C0-4604-84AC-2EB0CDE20F21}"/>
                </a:ext>
              </a:extLst>
            </p:cNvPr>
            <p:cNvSpPr txBox="1"/>
            <p:nvPr/>
          </p:nvSpPr>
          <p:spPr>
            <a:xfrm>
              <a:off x="4749246" y="3793451"/>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8k</a:t>
              </a:r>
            </a:p>
          </p:txBody>
        </p:sp>
      </p:grpSp>
      <p:grpSp>
        <p:nvGrpSpPr>
          <p:cNvPr id="130" name="Group 129">
            <a:extLst>
              <a:ext uri="{FF2B5EF4-FFF2-40B4-BE49-F238E27FC236}">
                <a16:creationId xmlns:a16="http://schemas.microsoft.com/office/drawing/2014/main" id="{27862C06-90CB-40C6-A4C0-A3F28BB2CE25}"/>
              </a:ext>
            </a:extLst>
          </p:cNvPr>
          <p:cNvGrpSpPr/>
          <p:nvPr/>
        </p:nvGrpSpPr>
        <p:grpSpPr>
          <a:xfrm>
            <a:off x="4749246" y="4419640"/>
            <a:ext cx="2194560" cy="276999"/>
            <a:chOff x="4749246" y="4419640"/>
            <a:chExt cx="2194560" cy="276999"/>
          </a:xfrm>
        </p:grpSpPr>
        <p:cxnSp>
          <p:nvCxnSpPr>
            <p:cNvPr id="100" name="Straight Connector 99">
              <a:extLst>
                <a:ext uri="{FF2B5EF4-FFF2-40B4-BE49-F238E27FC236}">
                  <a16:creationId xmlns:a16="http://schemas.microsoft.com/office/drawing/2014/main" id="{18CC882F-3D1D-468A-935E-074FD5BBFEFF}"/>
                </a:ext>
              </a:extLst>
            </p:cNvPr>
            <p:cNvCxnSpPr>
              <a:cxnSpLocks/>
            </p:cNvCxnSpPr>
            <p:nvPr/>
          </p:nvCxnSpPr>
          <p:spPr>
            <a:xfrm>
              <a:off x="5126383" y="4561592"/>
              <a:ext cx="1817423" cy="4126"/>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63F68183-74A8-4477-AD1D-8AB0BEF324A8}"/>
                </a:ext>
              </a:extLst>
            </p:cNvPr>
            <p:cNvSpPr txBox="1"/>
            <p:nvPr/>
          </p:nvSpPr>
          <p:spPr>
            <a:xfrm>
              <a:off x="4749246" y="4419640"/>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6k</a:t>
              </a:r>
            </a:p>
          </p:txBody>
        </p:sp>
      </p:grpSp>
      <p:grpSp>
        <p:nvGrpSpPr>
          <p:cNvPr id="131" name="Group 130">
            <a:extLst>
              <a:ext uri="{FF2B5EF4-FFF2-40B4-BE49-F238E27FC236}">
                <a16:creationId xmlns:a16="http://schemas.microsoft.com/office/drawing/2014/main" id="{2BB5B2FD-3515-4F25-A712-0114DC67AE28}"/>
              </a:ext>
            </a:extLst>
          </p:cNvPr>
          <p:cNvGrpSpPr/>
          <p:nvPr/>
        </p:nvGrpSpPr>
        <p:grpSpPr>
          <a:xfrm>
            <a:off x="4749246" y="5045831"/>
            <a:ext cx="2194560" cy="276999"/>
            <a:chOff x="4749246" y="5045831"/>
            <a:chExt cx="2194560" cy="276999"/>
          </a:xfrm>
        </p:grpSpPr>
        <p:cxnSp>
          <p:nvCxnSpPr>
            <p:cNvPr id="102" name="Straight Connector 101">
              <a:extLst>
                <a:ext uri="{FF2B5EF4-FFF2-40B4-BE49-F238E27FC236}">
                  <a16:creationId xmlns:a16="http://schemas.microsoft.com/office/drawing/2014/main" id="{3060C1A2-FDF2-4E06-BDCC-F8BCE5852D50}"/>
                </a:ext>
              </a:extLst>
            </p:cNvPr>
            <p:cNvCxnSpPr>
              <a:cxnSpLocks/>
            </p:cNvCxnSpPr>
            <p:nvPr/>
          </p:nvCxnSpPr>
          <p:spPr>
            <a:xfrm>
              <a:off x="5126383" y="5187783"/>
              <a:ext cx="1817423" cy="4126"/>
            </a:xfrm>
            <a:prstGeom prst="line">
              <a:avLst/>
            </a:prstGeom>
            <a:solidFill>
              <a:schemeClr val="bg2">
                <a:lumMod val="50000"/>
              </a:schemeClr>
            </a:solidFill>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103" name="TextBox 102">
              <a:extLst>
                <a:ext uri="{FF2B5EF4-FFF2-40B4-BE49-F238E27FC236}">
                  <a16:creationId xmlns:a16="http://schemas.microsoft.com/office/drawing/2014/main" id="{31830CE0-A0A9-4D13-BA78-82AEF3C21DA5}"/>
                </a:ext>
              </a:extLst>
            </p:cNvPr>
            <p:cNvSpPr txBox="1"/>
            <p:nvPr/>
          </p:nvSpPr>
          <p:spPr>
            <a:xfrm>
              <a:off x="4749246" y="5045831"/>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4k</a:t>
              </a:r>
            </a:p>
          </p:txBody>
        </p:sp>
      </p:grpSp>
      <p:grpSp>
        <p:nvGrpSpPr>
          <p:cNvPr id="132" name="Group 131">
            <a:extLst>
              <a:ext uri="{FF2B5EF4-FFF2-40B4-BE49-F238E27FC236}">
                <a16:creationId xmlns:a16="http://schemas.microsoft.com/office/drawing/2014/main" id="{6A06613E-3E4E-4072-93C1-522DD7BC6A39}"/>
              </a:ext>
            </a:extLst>
          </p:cNvPr>
          <p:cNvGrpSpPr/>
          <p:nvPr/>
        </p:nvGrpSpPr>
        <p:grpSpPr>
          <a:xfrm>
            <a:off x="4749246" y="5672021"/>
            <a:ext cx="2194560" cy="276999"/>
            <a:chOff x="4749246" y="5672021"/>
            <a:chExt cx="2194560" cy="276999"/>
          </a:xfrm>
        </p:grpSpPr>
        <p:cxnSp>
          <p:nvCxnSpPr>
            <p:cNvPr id="104" name="Straight Connector 103">
              <a:extLst>
                <a:ext uri="{FF2B5EF4-FFF2-40B4-BE49-F238E27FC236}">
                  <a16:creationId xmlns:a16="http://schemas.microsoft.com/office/drawing/2014/main" id="{D2C869ED-FD2E-41C5-94A9-DB2A4EDB1356}"/>
                </a:ext>
              </a:extLst>
            </p:cNvPr>
            <p:cNvCxnSpPr>
              <a:cxnSpLocks/>
            </p:cNvCxnSpPr>
            <p:nvPr/>
          </p:nvCxnSpPr>
          <p:spPr>
            <a:xfrm>
              <a:off x="5126383" y="5813973"/>
              <a:ext cx="1817423" cy="4126"/>
            </a:xfrm>
            <a:prstGeom prst="line">
              <a:avLst/>
            </a:prstGeom>
            <a:ln w="6350">
              <a:solidFill>
                <a:srgbClr val="454545"/>
              </a:solidFill>
              <a:prstDash val="sysDash"/>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934D58A0-2C0C-447D-8C44-DCDA817F0C23}"/>
                </a:ext>
              </a:extLst>
            </p:cNvPr>
            <p:cNvSpPr txBox="1"/>
            <p:nvPr/>
          </p:nvSpPr>
          <p:spPr>
            <a:xfrm>
              <a:off x="4749246" y="5672021"/>
              <a:ext cx="457200" cy="276999"/>
            </a:xfrm>
            <a:prstGeom prst="rect">
              <a:avLst/>
            </a:prstGeom>
            <a:noFill/>
          </p:spPr>
          <p:txBody>
            <a:bodyPr wrap="square" rtlCol="0">
              <a:spAutoFit/>
            </a:bodyPr>
            <a:lstStyle/>
            <a:p>
              <a:pPr algn="r"/>
              <a:r>
                <a:rPr lang="en-US" sz="1200" dirty="0">
                  <a:solidFill>
                    <a:srgbClr val="454545"/>
                  </a:solidFill>
                  <a:latin typeface="Bernard MT Condensed" panose="02050806060905020404" pitchFamily="18" charset="0"/>
                </a:rPr>
                <a:t>2k</a:t>
              </a:r>
            </a:p>
          </p:txBody>
        </p:sp>
      </p:grpSp>
      <p:grpSp>
        <p:nvGrpSpPr>
          <p:cNvPr id="133" name="Group 132">
            <a:extLst>
              <a:ext uri="{FF2B5EF4-FFF2-40B4-BE49-F238E27FC236}">
                <a16:creationId xmlns:a16="http://schemas.microsoft.com/office/drawing/2014/main" id="{E7AE66C7-D2C2-4245-92E2-4E5F3DCFE5A0}"/>
              </a:ext>
            </a:extLst>
          </p:cNvPr>
          <p:cNvGrpSpPr/>
          <p:nvPr/>
        </p:nvGrpSpPr>
        <p:grpSpPr>
          <a:xfrm>
            <a:off x="5229327" y="6216134"/>
            <a:ext cx="1557567" cy="184666"/>
            <a:chOff x="5229327" y="6216134"/>
            <a:chExt cx="1557567" cy="184666"/>
          </a:xfrm>
        </p:grpSpPr>
        <p:sp>
          <p:nvSpPr>
            <p:cNvPr id="108" name="TextBox 107">
              <a:extLst>
                <a:ext uri="{FF2B5EF4-FFF2-40B4-BE49-F238E27FC236}">
                  <a16:creationId xmlns:a16="http://schemas.microsoft.com/office/drawing/2014/main" id="{0740EA0A-25B2-4C7F-8D05-4668A7A07598}"/>
                </a:ext>
              </a:extLst>
            </p:cNvPr>
            <p:cNvSpPr txBox="1"/>
            <p:nvPr/>
          </p:nvSpPr>
          <p:spPr>
            <a:xfrm>
              <a:off x="5229327" y="6216134"/>
              <a:ext cx="378630" cy="184666"/>
            </a:xfrm>
            <a:prstGeom prst="rect">
              <a:avLst/>
            </a:prstGeom>
            <a:noFill/>
          </p:spPr>
          <p:txBody>
            <a:bodyPr wrap="square" lIns="0" tIns="0" rIns="0" bIns="0" rtlCol="0" anchor="t">
              <a:spAutoFit/>
            </a:bodyPr>
            <a:lstStyle/>
            <a:p>
              <a:pPr algn="ctr"/>
              <a:r>
                <a:rPr lang="en-US" sz="1200" dirty="0">
                  <a:solidFill>
                    <a:srgbClr val="454545"/>
                  </a:solidFill>
                  <a:latin typeface="Bernard MT Condensed" panose="02050806060905020404" pitchFamily="18" charset="0"/>
                </a:rPr>
                <a:t>2018</a:t>
              </a:r>
            </a:p>
          </p:txBody>
        </p:sp>
        <p:sp>
          <p:nvSpPr>
            <p:cNvPr id="109" name="TextBox 108">
              <a:extLst>
                <a:ext uri="{FF2B5EF4-FFF2-40B4-BE49-F238E27FC236}">
                  <a16:creationId xmlns:a16="http://schemas.microsoft.com/office/drawing/2014/main" id="{C46F7EA3-5B41-4905-9EED-B752682DB532}"/>
                </a:ext>
              </a:extLst>
            </p:cNvPr>
            <p:cNvSpPr txBox="1"/>
            <p:nvPr/>
          </p:nvSpPr>
          <p:spPr>
            <a:xfrm>
              <a:off x="5857340" y="6216134"/>
              <a:ext cx="378630" cy="184666"/>
            </a:xfrm>
            <a:prstGeom prst="rect">
              <a:avLst/>
            </a:prstGeom>
            <a:noFill/>
          </p:spPr>
          <p:txBody>
            <a:bodyPr wrap="square" lIns="0" tIns="0" rIns="0" bIns="0" rtlCol="0" anchor="t">
              <a:spAutoFit/>
            </a:bodyPr>
            <a:lstStyle/>
            <a:p>
              <a:pPr algn="ctr"/>
              <a:r>
                <a:rPr lang="en-US" sz="1200" dirty="0">
                  <a:solidFill>
                    <a:srgbClr val="454545"/>
                  </a:solidFill>
                  <a:latin typeface="Bernard MT Condensed" panose="02050806060905020404" pitchFamily="18" charset="0"/>
                </a:rPr>
                <a:t>2020</a:t>
              </a:r>
            </a:p>
          </p:txBody>
        </p:sp>
        <p:sp>
          <p:nvSpPr>
            <p:cNvPr id="111" name="TextBox 110">
              <a:extLst>
                <a:ext uri="{FF2B5EF4-FFF2-40B4-BE49-F238E27FC236}">
                  <a16:creationId xmlns:a16="http://schemas.microsoft.com/office/drawing/2014/main" id="{63FA5D89-7C91-406E-80C8-C18356B829B2}"/>
                </a:ext>
              </a:extLst>
            </p:cNvPr>
            <p:cNvSpPr txBox="1"/>
            <p:nvPr/>
          </p:nvSpPr>
          <p:spPr>
            <a:xfrm>
              <a:off x="6408264" y="6216134"/>
              <a:ext cx="378630" cy="184666"/>
            </a:xfrm>
            <a:prstGeom prst="rect">
              <a:avLst/>
            </a:prstGeom>
            <a:noFill/>
          </p:spPr>
          <p:txBody>
            <a:bodyPr wrap="square" lIns="0" tIns="0" rIns="0" bIns="0" rtlCol="0" anchor="t">
              <a:spAutoFit/>
            </a:bodyPr>
            <a:lstStyle/>
            <a:p>
              <a:pPr algn="ctr"/>
              <a:r>
                <a:rPr lang="en-US" sz="1200" dirty="0">
                  <a:solidFill>
                    <a:srgbClr val="454545"/>
                  </a:solidFill>
                  <a:latin typeface="Bernard MT Condensed" panose="02050806060905020404" pitchFamily="18" charset="0"/>
                </a:rPr>
                <a:t>2022</a:t>
              </a:r>
            </a:p>
          </p:txBody>
        </p:sp>
      </p:grpSp>
      <p:grpSp>
        <p:nvGrpSpPr>
          <p:cNvPr id="65" name="Group 64">
            <a:extLst>
              <a:ext uri="{FF2B5EF4-FFF2-40B4-BE49-F238E27FC236}">
                <a16:creationId xmlns:a16="http://schemas.microsoft.com/office/drawing/2014/main" id="{769783C5-BF0C-4359-A132-27BC4308BAB7}"/>
              </a:ext>
            </a:extLst>
          </p:cNvPr>
          <p:cNvGrpSpPr>
            <a:grpSpLocks noChangeAspect="1"/>
          </p:cNvGrpSpPr>
          <p:nvPr/>
        </p:nvGrpSpPr>
        <p:grpSpPr>
          <a:xfrm>
            <a:off x="1115659" y="1676930"/>
            <a:ext cx="3291840" cy="2368355"/>
            <a:chOff x="2622364" y="1347193"/>
            <a:chExt cx="6560169" cy="4719772"/>
          </a:xfrm>
        </p:grpSpPr>
        <p:sp>
          <p:nvSpPr>
            <p:cNvPr id="66" name="Freeform: Shape 65">
              <a:extLst>
                <a:ext uri="{FF2B5EF4-FFF2-40B4-BE49-F238E27FC236}">
                  <a16:creationId xmlns:a16="http://schemas.microsoft.com/office/drawing/2014/main" id="{EB89E9C4-9B16-4D7F-AA6F-4F2DEC2FB8F8}"/>
                </a:ext>
              </a:extLst>
            </p:cNvPr>
            <p:cNvSpPr/>
            <p:nvPr/>
          </p:nvSpPr>
          <p:spPr>
            <a:xfrm rot="699430">
              <a:off x="2622364" y="1747230"/>
              <a:ext cx="5302141" cy="3541882"/>
            </a:xfrm>
            <a:custGeom>
              <a:avLst/>
              <a:gdLst>
                <a:gd name="connsiteX0" fmla="*/ 1440208 w 5302141"/>
                <a:gd name="connsiteY0" fmla="*/ 756352 h 3541882"/>
                <a:gd name="connsiteX1" fmla="*/ 1619255 w 5302141"/>
                <a:gd name="connsiteY1" fmla="*/ 722462 h 3541882"/>
                <a:gd name="connsiteX2" fmla="*/ 2052001 w 5302141"/>
                <a:gd name="connsiteY2" fmla="*/ 633182 h 3541882"/>
                <a:gd name="connsiteX3" fmla="*/ 3569587 w 5302141"/>
                <a:gd name="connsiteY3" fmla="*/ 320088 h 3541882"/>
                <a:gd name="connsiteX4" fmla="*/ 3569587 w 5302141"/>
                <a:gd name="connsiteY4" fmla="*/ 320088 h 3541882"/>
                <a:gd name="connsiteX5" fmla="*/ 3574419 w 5302141"/>
                <a:gd name="connsiteY5" fmla="*/ 319091 h 3541882"/>
                <a:gd name="connsiteX6" fmla="*/ 3574419 w 5302141"/>
                <a:gd name="connsiteY6" fmla="*/ 319091 h 3541882"/>
                <a:gd name="connsiteX7" fmla="*/ 3574595 w 5302141"/>
                <a:gd name="connsiteY7" fmla="*/ 319055 h 3541882"/>
                <a:gd name="connsiteX8" fmla="*/ 3574595 w 5302141"/>
                <a:gd name="connsiteY8" fmla="*/ 319055 h 3541882"/>
                <a:gd name="connsiteX9" fmla="*/ 5121078 w 5302141"/>
                <a:gd name="connsiteY9" fmla="*/ 0 h 3541882"/>
                <a:gd name="connsiteX10" fmla="*/ 5302141 w 5302141"/>
                <a:gd name="connsiteY10" fmla="*/ 877630 h 3541882"/>
                <a:gd name="connsiteX11" fmla="*/ 3741299 w 5302141"/>
                <a:gd name="connsiteY11" fmla="*/ 1199648 h 3541882"/>
                <a:gd name="connsiteX12" fmla="*/ 3741299 w 5302141"/>
                <a:gd name="connsiteY12" fmla="*/ 1199648 h 3541882"/>
                <a:gd name="connsiteX13" fmla="*/ 2233065 w 5302141"/>
                <a:gd name="connsiteY13" fmla="*/ 1510812 h 3541882"/>
                <a:gd name="connsiteX14" fmla="*/ 2228233 w 5302141"/>
                <a:gd name="connsiteY14" fmla="*/ 1511809 h 3541882"/>
                <a:gd name="connsiteX15" fmla="*/ 1808263 w 5302141"/>
                <a:gd name="connsiteY15" fmla="*/ 1598453 h 3541882"/>
                <a:gd name="connsiteX16" fmla="*/ 1686108 w 5302141"/>
                <a:gd name="connsiteY16" fmla="*/ 1620021 h 3541882"/>
                <a:gd name="connsiteX17" fmla="*/ 697416 w 5302141"/>
                <a:gd name="connsiteY17" fmla="*/ 2393588 h 3541882"/>
                <a:gd name="connsiteX18" fmla="*/ 1028572 w 5302141"/>
                <a:gd name="connsiteY18" fmla="*/ 3445668 h 3541882"/>
                <a:gd name="connsiteX19" fmla="*/ 1122701 w 5302141"/>
                <a:gd name="connsiteY19" fmla="*/ 3541882 h 3541882"/>
                <a:gd name="connsiteX20" fmla="*/ 1072711 w 5302141"/>
                <a:gd name="connsiteY20" fmla="*/ 3524155 h 3541882"/>
                <a:gd name="connsiteX21" fmla="*/ 0 w 5302141"/>
                <a:gd name="connsiteY21" fmla="*/ 2197392 h 3541882"/>
                <a:gd name="connsiteX22" fmla="*/ 1440208 w 5302141"/>
                <a:gd name="connsiteY22" fmla="*/ 756352 h 3541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02141" h="3541882">
                  <a:moveTo>
                    <a:pt x="1440208" y="756352"/>
                  </a:moveTo>
                  <a:lnTo>
                    <a:pt x="1619255" y="722462"/>
                  </a:lnTo>
                  <a:lnTo>
                    <a:pt x="2052001" y="633182"/>
                  </a:lnTo>
                  <a:lnTo>
                    <a:pt x="3569587" y="320088"/>
                  </a:lnTo>
                  <a:lnTo>
                    <a:pt x="3569587" y="320088"/>
                  </a:lnTo>
                  <a:lnTo>
                    <a:pt x="3574419" y="319091"/>
                  </a:lnTo>
                  <a:lnTo>
                    <a:pt x="3574419" y="319091"/>
                  </a:lnTo>
                  <a:lnTo>
                    <a:pt x="3574595" y="319055"/>
                  </a:lnTo>
                  <a:lnTo>
                    <a:pt x="3574595" y="319055"/>
                  </a:lnTo>
                  <a:lnTo>
                    <a:pt x="5121078" y="0"/>
                  </a:lnTo>
                  <a:lnTo>
                    <a:pt x="5302141" y="877630"/>
                  </a:lnTo>
                  <a:lnTo>
                    <a:pt x="3741299" y="1199648"/>
                  </a:lnTo>
                  <a:lnTo>
                    <a:pt x="3741299" y="1199648"/>
                  </a:lnTo>
                  <a:lnTo>
                    <a:pt x="2233065" y="1510812"/>
                  </a:lnTo>
                  <a:lnTo>
                    <a:pt x="2228233" y="1511809"/>
                  </a:lnTo>
                  <a:lnTo>
                    <a:pt x="1808263" y="1598453"/>
                  </a:lnTo>
                  <a:lnTo>
                    <a:pt x="1686108" y="1620021"/>
                  </a:lnTo>
                  <a:cubicBezTo>
                    <a:pt x="1182980" y="1729507"/>
                    <a:pt x="806086" y="2001877"/>
                    <a:pt x="697416" y="2393588"/>
                  </a:cubicBezTo>
                  <a:cubicBezTo>
                    <a:pt x="600820" y="2741775"/>
                    <a:pt x="734444" y="3118331"/>
                    <a:pt x="1028572" y="3445668"/>
                  </a:cubicBezTo>
                  <a:lnTo>
                    <a:pt x="1122701" y="3541882"/>
                  </a:lnTo>
                  <a:lnTo>
                    <a:pt x="1072711" y="3524155"/>
                  </a:lnTo>
                  <a:cubicBezTo>
                    <a:pt x="433756" y="3268643"/>
                    <a:pt x="0" y="2770306"/>
                    <a:pt x="0" y="2197392"/>
                  </a:cubicBezTo>
                  <a:cubicBezTo>
                    <a:pt x="0" y="1520312"/>
                    <a:pt x="605825" y="947393"/>
                    <a:pt x="1440208" y="756352"/>
                  </a:cubicBezTo>
                  <a:close/>
                </a:path>
              </a:pathLst>
            </a:custGeom>
            <a:gradFill flip="none" rotWithShape="0">
              <a:gsLst>
                <a:gs pos="16000">
                  <a:srgbClr val="5C9BB5"/>
                </a:gs>
                <a:gs pos="8000">
                  <a:srgbClr val="205F79"/>
                </a:gs>
                <a:gs pos="0">
                  <a:srgbClr val="0C4B65"/>
                </a:gs>
                <a:gs pos="22000">
                  <a:srgbClr val="34738D"/>
                </a:gs>
                <a:gs pos="100000">
                  <a:srgbClr val="34738D"/>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67" name="Freeform: Shape 66">
              <a:extLst>
                <a:ext uri="{FF2B5EF4-FFF2-40B4-BE49-F238E27FC236}">
                  <a16:creationId xmlns:a16="http://schemas.microsoft.com/office/drawing/2014/main" id="{9C1AD830-E11B-439B-91FE-02E3F62C1D34}"/>
                </a:ext>
              </a:extLst>
            </p:cNvPr>
            <p:cNvSpPr/>
            <p:nvPr/>
          </p:nvSpPr>
          <p:spPr>
            <a:xfrm rot="1629748">
              <a:off x="3575304" y="1347193"/>
              <a:ext cx="5607229" cy="4719772"/>
            </a:xfrm>
            <a:custGeom>
              <a:avLst/>
              <a:gdLst>
                <a:gd name="connsiteX0" fmla="*/ 3421758 w 5607229"/>
                <a:gd name="connsiteY0" fmla="*/ 0 h 4719772"/>
                <a:gd name="connsiteX1" fmla="*/ 5607229 w 5607229"/>
                <a:gd name="connsiteY1" fmla="*/ 420246 h 4719772"/>
                <a:gd name="connsiteX2" fmla="*/ 4674070 w 5607229"/>
                <a:gd name="connsiteY2" fmla="*/ 2440668 h 4719772"/>
                <a:gd name="connsiteX3" fmla="*/ 4380966 w 5607229"/>
                <a:gd name="connsiteY3" fmla="*/ 1869429 h 4719772"/>
                <a:gd name="connsiteX4" fmla="*/ 627864 w 5607229"/>
                <a:gd name="connsiteY4" fmla="*/ 3795154 h 4719772"/>
                <a:gd name="connsiteX5" fmla="*/ 623057 w 5607229"/>
                <a:gd name="connsiteY5" fmla="*/ 3800815 h 4719772"/>
                <a:gd name="connsiteX6" fmla="*/ 585418 w 5607229"/>
                <a:gd name="connsiteY6" fmla="*/ 3821245 h 4719772"/>
                <a:gd name="connsiteX7" fmla="*/ 343528 w 5607229"/>
                <a:gd name="connsiteY7" fmla="*/ 4276185 h 4719772"/>
                <a:gd name="connsiteX8" fmla="*/ 504220 w 5607229"/>
                <a:gd name="connsiteY8" fmla="*/ 4664133 h 4719772"/>
                <a:gd name="connsiteX9" fmla="*/ 566152 w 5607229"/>
                <a:gd name="connsiteY9" fmla="*/ 4715231 h 4719772"/>
                <a:gd name="connsiteX10" fmla="*/ 557302 w 5607229"/>
                <a:gd name="connsiteY10" fmla="*/ 4719772 h 4719772"/>
                <a:gd name="connsiteX11" fmla="*/ 350063 w 5607229"/>
                <a:gd name="connsiteY11" fmla="*/ 4559426 h 4719772"/>
                <a:gd name="connsiteX12" fmla="*/ 0 w 5607229"/>
                <a:gd name="connsiteY12" fmla="*/ 3827820 h 4719772"/>
                <a:gd name="connsiteX13" fmla="*/ 745914 w 5607229"/>
                <a:gd name="connsiteY13" fmla="*/ 2818102 h 4719772"/>
                <a:gd name="connsiteX14" fmla="*/ 857857 w 5607229"/>
                <a:gd name="connsiteY14" fmla="*/ 2764664 h 4719772"/>
                <a:gd name="connsiteX15" fmla="*/ 4010345 w 5607229"/>
                <a:gd name="connsiteY15" fmla="*/ 1147115 h 4719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607229" h="4719772">
                  <a:moveTo>
                    <a:pt x="3421758" y="0"/>
                  </a:moveTo>
                  <a:lnTo>
                    <a:pt x="5607229" y="420246"/>
                  </a:lnTo>
                  <a:lnTo>
                    <a:pt x="4674070" y="2440668"/>
                  </a:lnTo>
                  <a:lnTo>
                    <a:pt x="4380966" y="1869429"/>
                  </a:lnTo>
                  <a:lnTo>
                    <a:pt x="627864" y="3795154"/>
                  </a:lnTo>
                  <a:lnTo>
                    <a:pt x="623057" y="3800815"/>
                  </a:lnTo>
                  <a:lnTo>
                    <a:pt x="585418" y="3821245"/>
                  </a:lnTo>
                  <a:cubicBezTo>
                    <a:pt x="439479" y="3919840"/>
                    <a:pt x="343528" y="4086806"/>
                    <a:pt x="343528" y="4276185"/>
                  </a:cubicBezTo>
                  <a:cubicBezTo>
                    <a:pt x="343528" y="4427688"/>
                    <a:pt x="404936" y="4564848"/>
                    <a:pt x="504220" y="4664133"/>
                  </a:cubicBezTo>
                  <a:lnTo>
                    <a:pt x="566152" y="4715231"/>
                  </a:lnTo>
                  <a:lnTo>
                    <a:pt x="557302" y="4719772"/>
                  </a:lnTo>
                  <a:lnTo>
                    <a:pt x="350063" y="4559426"/>
                  </a:lnTo>
                  <a:cubicBezTo>
                    <a:pt x="129052" y="4350585"/>
                    <a:pt x="0" y="4098823"/>
                    <a:pt x="0" y="3827820"/>
                  </a:cubicBezTo>
                  <a:cubicBezTo>
                    <a:pt x="0" y="3421315"/>
                    <a:pt x="290366" y="3058104"/>
                    <a:pt x="745914" y="2818102"/>
                  </a:cubicBezTo>
                  <a:lnTo>
                    <a:pt x="857857" y="2764664"/>
                  </a:lnTo>
                  <a:lnTo>
                    <a:pt x="4010345" y="1147115"/>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64" name="Group 63">
            <a:extLst>
              <a:ext uri="{FF2B5EF4-FFF2-40B4-BE49-F238E27FC236}">
                <a16:creationId xmlns:a16="http://schemas.microsoft.com/office/drawing/2014/main" id="{664EE732-038D-4DD1-B586-45A1D463DD6A}"/>
              </a:ext>
            </a:extLst>
          </p:cNvPr>
          <p:cNvGrpSpPr>
            <a:grpSpLocks noChangeAspect="1"/>
          </p:cNvGrpSpPr>
          <p:nvPr/>
        </p:nvGrpSpPr>
        <p:grpSpPr>
          <a:xfrm flipH="1">
            <a:off x="7406640" y="1673352"/>
            <a:ext cx="3291840" cy="2368355"/>
            <a:chOff x="2622364" y="1347193"/>
            <a:chExt cx="6560169" cy="4719772"/>
          </a:xfrm>
        </p:grpSpPr>
        <p:sp>
          <p:nvSpPr>
            <p:cNvPr id="63" name="Freeform: Shape 62">
              <a:extLst>
                <a:ext uri="{FF2B5EF4-FFF2-40B4-BE49-F238E27FC236}">
                  <a16:creationId xmlns:a16="http://schemas.microsoft.com/office/drawing/2014/main" id="{95322F01-51A8-4EE9-A33D-FA5CAEAA2ADC}"/>
                </a:ext>
              </a:extLst>
            </p:cNvPr>
            <p:cNvSpPr/>
            <p:nvPr/>
          </p:nvSpPr>
          <p:spPr>
            <a:xfrm rot="699430">
              <a:off x="2622364" y="1747230"/>
              <a:ext cx="5302141" cy="3541882"/>
            </a:xfrm>
            <a:custGeom>
              <a:avLst/>
              <a:gdLst>
                <a:gd name="connsiteX0" fmla="*/ 1440208 w 5302141"/>
                <a:gd name="connsiteY0" fmla="*/ 756352 h 3541882"/>
                <a:gd name="connsiteX1" fmla="*/ 1619255 w 5302141"/>
                <a:gd name="connsiteY1" fmla="*/ 722462 h 3541882"/>
                <a:gd name="connsiteX2" fmla="*/ 2052001 w 5302141"/>
                <a:gd name="connsiteY2" fmla="*/ 633182 h 3541882"/>
                <a:gd name="connsiteX3" fmla="*/ 3569587 w 5302141"/>
                <a:gd name="connsiteY3" fmla="*/ 320088 h 3541882"/>
                <a:gd name="connsiteX4" fmla="*/ 3569587 w 5302141"/>
                <a:gd name="connsiteY4" fmla="*/ 320088 h 3541882"/>
                <a:gd name="connsiteX5" fmla="*/ 3574419 w 5302141"/>
                <a:gd name="connsiteY5" fmla="*/ 319091 h 3541882"/>
                <a:gd name="connsiteX6" fmla="*/ 3574419 w 5302141"/>
                <a:gd name="connsiteY6" fmla="*/ 319091 h 3541882"/>
                <a:gd name="connsiteX7" fmla="*/ 3574595 w 5302141"/>
                <a:gd name="connsiteY7" fmla="*/ 319055 h 3541882"/>
                <a:gd name="connsiteX8" fmla="*/ 3574595 w 5302141"/>
                <a:gd name="connsiteY8" fmla="*/ 319055 h 3541882"/>
                <a:gd name="connsiteX9" fmla="*/ 5121078 w 5302141"/>
                <a:gd name="connsiteY9" fmla="*/ 0 h 3541882"/>
                <a:gd name="connsiteX10" fmla="*/ 5302141 w 5302141"/>
                <a:gd name="connsiteY10" fmla="*/ 877630 h 3541882"/>
                <a:gd name="connsiteX11" fmla="*/ 3741299 w 5302141"/>
                <a:gd name="connsiteY11" fmla="*/ 1199648 h 3541882"/>
                <a:gd name="connsiteX12" fmla="*/ 3741299 w 5302141"/>
                <a:gd name="connsiteY12" fmla="*/ 1199648 h 3541882"/>
                <a:gd name="connsiteX13" fmla="*/ 2233065 w 5302141"/>
                <a:gd name="connsiteY13" fmla="*/ 1510812 h 3541882"/>
                <a:gd name="connsiteX14" fmla="*/ 2228233 w 5302141"/>
                <a:gd name="connsiteY14" fmla="*/ 1511809 h 3541882"/>
                <a:gd name="connsiteX15" fmla="*/ 1808263 w 5302141"/>
                <a:gd name="connsiteY15" fmla="*/ 1598453 h 3541882"/>
                <a:gd name="connsiteX16" fmla="*/ 1686108 w 5302141"/>
                <a:gd name="connsiteY16" fmla="*/ 1620021 h 3541882"/>
                <a:gd name="connsiteX17" fmla="*/ 697416 w 5302141"/>
                <a:gd name="connsiteY17" fmla="*/ 2393588 h 3541882"/>
                <a:gd name="connsiteX18" fmla="*/ 1028572 w 5302141"/>
                <a:gd name="connsiteY18" fmla="*/ 3445668 h 3541882"/>
                <a:gd name="connsiteX19" fmla="*/ 1122701 w 5302141"/>
                <a:gd name="connsiteY19" fmla="*/ 3541882 h 3541882"/>
                <a:gd name="connsiteX20" fmla="*/ 1072711 w 5302141"/>
                <a:gd name="connsiteY20" fmla="*/ 3524155 h 3541882"/>
                <a:gd name="connsiteX21" fmla="*/ 0 w 5302141"/>
                <a:gd name="connsiteY21" fmla="*/ 2197392 h 3541882"/>
                <a:gd name="connsiteX22" fmla="*/ 1440208 w 5302141"/>
                <a:gd name="connsiteY22" fmla="*/ 756352 h 3541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302141" h="3541882">
                  <a:moveTo>
                    <a:pt x="1440208" y="756352"/>
                  </a:moveTo>
                  <a:lnTo>
                    <a:pt x="1619255" y="722462"/>
                  </a:lnTo>
                  <a:lnTo>
                    <a:pt x="2052001" y="633182"/>
                  </a:lnTo>
                  <a:lnTo>
                    <a:pt x="3569587" y="320088"/>
                  </a:lnTo>
                  <a:lnTo>
                    <a:pt x="3569587" y="320088"/>
                  </a:lnTo>
                  <a:lnTo>
                    <a:pt x="3574419" y="319091"/>
                  </a:lnTo>
                  <a:lnTo>
                    <a:pt x="3574419" y="319091"/>
                  </a:lnTo>
                  <a:lnTo>
                    <a:pt x="3574595" y="319055"/>
                  </a:lnTo>
                  <a:lnTo>
                    <a:pt x="3574595" y="319055"/>
                  </a:lnTo>
                  <a:lnTo>
                    <a:pt x="5121078" y="0"/>
                  </a:lnTo>
                  <a:lnTo>
                    <a:pt x="5302141" y="877630"/>
                  </a:lnTo>
                  <a:lnTo>
                    <a:pt x="3741299" y="1199648"/>
                  </a:lnTo>
                  <a:lnTo>
                    <a:pt x="3741299" y="1199648"/>
                  </a:lnTo>
                  <a:lnTo>
                    <a:pt x="2233065" y="1510812"/>
                  </a:lnTo>
                  <a:lnTo>
                    <a:pt x="2228233" y="1511809"/>
                  </a:lnTo>
                  <a:lnTo>
                    <a:pt x="1808263" y="1598453"/>
                  </a:lnTo>
                  <a:lnTo>
                    <a:pt x="1686108" y="1620021"/>
                  </a:lnTo>
                  <a:cubicBezTo>
                    <a:pt x="1182980" y="1729507"/>
                    <a:pt x="806086" y="2001877"/>
                    <a:pt x="697416" y="2393588"/>
                  </a:cubicBezTo>
                  <a:cubicBezTo>
                    <a:pt x="600820" y="2741775"/>
                    <a:pt x="734444" y="3118331"/>
                    <a:pt x="1028572" y="3445668"/>
                  </a:cubicBezTo>
                  <a:lnTo>
                    <a:pt x="1122701" y="3541882"/>
                  </a:lnTo>
                  <a:lnTo>
                    <a:pt x="1072711" y="3524155"/>
                  </a:lnTo>
                  <a:cubicBezTo>
                    <a:pt x="433756" y="3268643"/>
                    <a:pt x="0" y="2770306"/>
                    <a:pt x="0" y="2197392"/>
                  </a:cubicBezTo>
                  <a:cubicBezTo>
                    <a:pt x="0" y="1520312"/>
                    <a:pt x="605825" y="947393"/>
                    <a:pt x="1440208" y="756352"/>
                  </a:cubicBezTo>
                  <a:close/>
                </a:path>
              </a:pathLst>
            </a:custGeom>
            <a:gradFill flip="none" rotWithShape="0">
              <a:gsLst>
                <a:gs pos="16000">
                  <a:srgbClr val="40C2A8"/>
                </a:gs>
                <a:gs pos="8000">
                  <a:srgbClr val="04866C"/>
                </a:gs>
                <a:gs pos="0">
                  <a:srgbClr val="007258"/>
                </a:gs>
                <a:gs pos="22000">
                  <a:srgbClr val="189A80"/>
                </a:gs>
                <a:gs pos="100000">
                  <a:srgbClr val="189A80"/>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52" name="Freeform: Shape 51">
              <a:extLst>
                <a:ext uri="{FF2B5EF4-FFF2-40B4-BE49-F238E27FC236}">
                  <a16:creationId xmlns:a16="http://schemas.microsoft.com/office/drawing/2014/main" id="{A6FEFCF2-5C8B-4EBE-93AC-3CFB91F58ABB}"/>
                </a:ext>
              </a:extLst>
            </p:cNvPr>
            <p:cNvSpPr/>
            <p:nvPr/>
          </p:nvSpPr>
          <p:spPr>
            <a:xfrm rot="1629748">
              <a:off x="3575304" y="1347193"/>
              <a:ext cx="5607229" cy="4719772"/>
            </a:xfrm>
            <a:custGeom>
              <a:avLst/>
              <a:gdLst>
                <a:gd name="connsiteX0" fmla="*/ 3421758 w 5607229"/>
                <a:gd name="connsiteY0" fmla="*/ 0 h 4719772"/>
                <a:gd name="connsiteX1" fmla="*/ 5607229 w 5607229"/>
                <a:gd name="connsiteY1" fmla="*/ 420246 h 4719772"/>
                <a:gd name="connsiteX2" fmla="*/ 4674070 w 5607229"/>
                <a:gd name="connsiteY2" fmla="*/ 2440668 h 4719772"/>
                <a:gd name="connsiteX3" fmla="*/ 4380966 w 5607229"/>
                <a:gd name="connsiteY3" fmla="*/ 1869429 h 4719772"/>
                <a:gd name="connsiteX4" fmla="*/ 627864 w 5607229"/>
                <a:gd name="connsiteY4" fmla="*/ 3795154 h 4719772"/>
                <a:gd name="connsiteX5" fmla="*/ 623057 w 5607229"/>
                <a:gd name="connsiteY5" fmla="*/ 3800815 h 4719772"/>
                <a:gd name="connsiteX6" fmla="*/ 585418 w 5607229"/>
                <a:gd name="connsiteY6" fmla="*/ 3821245 h 4719772"/>
                <a:gd name="connsiteX7" fmla="*/ 343528 w 5607229"/>
                <a:gd name="connsiteY7" fmla="*/ 4276185 h 4719772"/>
                <a:gd name="connsiteX8" fmla="*/ 504220 w 5607229"/>
                <a:gd name="connsiteY8" fmla="*/ 4664133 h 4719772"/>
                <a:gd name="connsiteX9" fmla="*/ 566152 w 5607229"/>
                <a:gd name="connsiteY9" fmla="*/ 4715231 h 4719772"/>
                <a:gd name="connsiteX10" fmla="*/ 557302 w 5607229"/>
                <a:gd name="connsiteY10" fmla="*/ 4719772 h 4719772"/>
                <a:gd name="connsiteX11" fmla="*/ 350063 w 5607229"/>
                <a:gd name="connsiteY11" fmla="*/ 4559426 h 4719772"/>
                <a:gd name="connsiteX12" fmla="*/ 0 w 5607229"/>
                <a:gd name="connsiteY12" fmla="*/ 3827820 h 4719772"/>
                <a:gd name="connsiteX13" fmla="*/ 745914 w 5607229"/>
                <a:gd name="connsiteY13" fmla="*/ 2818102 h 4719772"/>
                <a:gd name="connsiteX14" fmla="*/ 857857 w 5607229"/>
                <a:gd name="connsiteY14" fmla="*/ 2764664 h 4719772"/>
                <a:gd name="connsiteX15" fmla="*/ 4010345 w 5607229"/>
                <a:gd name="connsiteY15" fmla="*/ 1147115 h 4719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607229" h="4719772">
                  <a:moveTo>
                    <a:pt x="3421758" y="0"/>
                  </a:moveTo>
                  <a:lnTo>
                    <a:pt x="5607229" y="420246"/>
                  </a:lnTo>
                  <a:lnTo>
                    <a:pt x="4674070" y="2440668"/>
                  </a:lnTo>
                  <a:lnTo>
                    <a:pt x="4380966" y="1869429"/>
                  </a:lnTo>
                  <a:lnTo>
                    <a:pt x="627864" y="3795154"/>
                  </a:lnTo>
                  <a:lnTo>
                    <a:pt x="623057" y="3800815"/>
                  </a:lnTo>
                  <a:lnTo>
                    <a:pt x="585418" y="3821245"/>
                  </a:lnTo>
                  <a:cubicBezTo>
                    <a:pt x="439479" y="3919840"/>
                    <a:pt x="343528" y="4086806"/>
                    <a:pt x="343528" y="4276185"/>
                  </a:cubicBezTo>
                  <a:cubicBezTo>
                    <a:pt x="343528" y="4427688"/>
                    <a:pt x="404936" y="4564848"/>
                    <a:pt x="504220" y="4664133"/>
                  </a:cubicBezTo>
                  <a:lnTo>
                    <a:pt x="566152" y="4715231"/>
                  </a:lnTo>
                  <a:lnTo>
                    <a:pt x="557302" y="4719772"/>
                  </a:lnTo>
                  <a:lnTo>
                    <a:pt x="350063" y="4559426"/>
                  </a:lnTo>
                  <a:cubicBezTo>
                    <a:pt x="129052" y="4350585"/>
                    <a:pt x="0" y="4098823"/>
                    <a:pt x="0" y="3827820"/>
                  </a:cubicBezTo>
                  <a:cubicBezTo>
                    <a:pt x="0" y="3421315"/>
                    <a:pt x="290366" y="3058104"/>
                    <a:pt x="745914" y="2818102"/>
                  </a:cubicBezTo>
                  <a:lnTo>
                    <a:pt x="857857" y="2764664"/>
                  </a:lnTo>
                  <a:lnTo>
                    <a:pt x="4010345" y="1147115"/>
                  </a:lnTo>
                  <a:close/>
                </a:path>
              </a:pathLst>
            </a:cu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sp>
        <p:nvSpPr>
          <p:cNvPr id="70" name="TextBox 69">
            <a:extLst>
              <a:ext uri="{FF2B5EF4-FFF2-40B4-BE49-F238E27FC236}">
                <a16:creationId xmlns:a16="http://schemas.microsoft.com/office/drawing/2014/main" id="{E919ACC2-C7D7-4467-882A-ADF80B724A40}"/>
              </a:ext>
            </a:extLst>
          </p:cNvPr>
          <p:cNvSpPr txBox="1"/>
          <p:nvPr/>
        </p:nvSpPr>
        <p:spPr>
          <a:xfrm>
            <a:off x="1005808" y="3294215"/>
            <a:ext cx="3233897" cy="3570208"/>
          </a:xfrm>
          <a:prstGeom prst="rect">
            <a:avLst/>
          </a:prstGeom>
          <a:noFill/>
        </p:spPr>
        <p:txBody>
          <a:bodyPr wrap="square" numCol="1" spcCol="914400" rtlCol="0">
            <a:spAutoFit/>
          </a:bodyPr>
          <a:lstStyle/>
          <a:p>
            <a:pPr algn="ctr"/>
            <a:r>
              <a:rPr lang="en-US" sz="1400" dirty="0">
                <a:solidFill>
                  <a:srgbClr val="34738D"/>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ctr"/>
            <a:endParaRPr lang="en-US" sz="1300" dirty="0">
              <a:solidFill>
                <a:srgbClr val="454545"/>
              </a:solidFill>
              <a:latin typeface="Candara" panose="020E0502030303020204" pitchFamily="34" charset="0"/>
            </a:endParaRPr>
          </a:p>
          <a:p>
            <a:pPr marL="400050" indent="-40005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endParaRPr lang="en-US" sz="1300" dirty="0">
              <a:solidFill>
                <a:srgbClr val="454545"/>
              </a:solidFill>
              <a:latin typeface="Candara" panose="020E0502030303020204" pitchFamily="34" charset="0"/>
            </a:endParaRPr>
          </a:p>
        </p:txBody>
      </p:sp>
      <p:sp>
        <p:nvSpPr>
          <p:cNvPr id="73" name="TextBox 72">
            <a:extLst>
              <a:ext uri="{FF2B5EF4-FFF2-40B4-BE49-F238E27FC236}">
                <a16:creationId xmlns:a16="http://schemas.microsoft.com/office/drawing/2014/main" id="{34E82D4B-4E74-4CD4-B866-2EB8F4F637B3}"/>
              </a:ext>
            </a:extLst>
          </p:cNvPr>
          <p:cNvSpPr txBox="1"/>
          <p:nvPr/>
        </p:nvSpPr>
        <p:spPr>
          <a:xfrm>
            <a:off x="7564259" y="3294215"/>
            <a:ext cx="3233897" cy="3570208"/>
          </a:xfrm>
          <a:prstGeom prst="rect">
            <a:avLst/>
          </a:prstGeom>
          <a:noFill/>
        </p:spPr>
        <p:txBody>
          <a:bodyPr wrap="square" numCol="1" spcCol="914400" rtlCol="0">
            <a:spAutoFit/>
          </a:bodyPr>
          <a:lstStyle/>
          <a:p>
            <a:pPr algn="ctr"/>
            <a:r>
              <a:rPr lang="en-US" sz="1400" dirty="0">
                <a:solidFill>
                  <a:srgbClr val="189A80"/>
                </a:solidFill>
                <a:latin typeface="Bernard MT Condensed" panose="02050806060905020404" pitchFamily="18" charset="0"/>
              </a:rPr>
              <a:t>LOREM IPSUM DOLOR</a:t>
            </a:r>
          </a:p>
          <a:p>
            <a:pPr algn="ctr"/>
            <a:endParaRPr lang="en-US" sz="400" dirty="0">
              <a:solidFill>
                <a:srgbClr val="454545"/>
              </a:solidFill>
              <a:latin typeface="Bernard MT Condensed" panose="02050806060905020404" pitchFamily="18" charset="0"/>
            </a:endParaRPr>
          </a:p>
          <a:p>
            <a:pPr algn="ct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300" dirty="0">
              <a:solidFill>
                <a:srgbClr val="454545"/>
              </a:solidFill>
              <a:latin typeface="Candara" panose="020E0502030303020204" pitchFamily="34" charset="0"/>
            </a:endParaRPr>
          </a:p>
          <a:p>
            <a:pPr marL="400050" indent="-40005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endParaRPr lang="en-US" sz="1300" dirty="0">
              <a:solidFill>
                <a:srgbClr val="454545"/>
              </a:solidFill>
              <a:latin typeface="Candara" panose="020E0502030303020204" pitchFamily="34" charset="0"/>
            </a:endParaRPr>
          </a:p>
        </p:txBody>
      </p:sp>
      <p:sp>
        <p:nvSpPr>
          <p:cNvPr id="74" name="TextBox 73">
            <a:extLst>
              <a:ext uri="{FF2B5EF4-FFF2-40B4-BE49-F238E27FC236}">
                <a16:creationId xmlns:a16="http://schemas.microsoft.com/office/drawing/2014/main" id="{D0E0BA39-7517-492E-8FD8-97EBD3716E8B}"/>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93" name="TextBox 92">
            <a:extLst>
              <a:ext uri="{FF2B5EF4-FFF2-40B4-BE49-F238E27FC236}">
                <a16:creationId xmlns:a16="http://schemas.microsoft.com/office/drawing/2014/main" id="{6757B66E-FCC3-40EA-A2E8-D5BBC5682211}"/>
              </a:ext>
            </a:extLst>
          </p:cNvPr>
          <p:cNvSpPr txBox="1"/>
          <p:nvPr/>
        </p:nvSpPr>
        <p:spPr>
          <a:xfrm>
            <a:off x="2764618" y="2604870"/>
            <a:ext cx="1129988" cy="400110"/>
          </a:xfrm>
          <a:prstGeom prst="rect">
            <a:avLst/>
          </a:prstGeom>
          <a:noFill/>
        </p:spPr>
        <p:txBody>
          <a:bodyPr wrap="square" rtlCol="0">
            <a:spAutoFit/>
          </a:bodyPr>
          <a:lstStyle/>
          <a:p>
            <a:pPr algn="ctr"/>
            <a:r>
              <a:rPr lang="en-US" sz="2000" dirty="0">
                <a:solidFill>
                  <a:srgbClr val="454545"/>
                </a:solidFill>
                <a:latin typeface="Bernard MT Condensed" panose="02050806060905020404" pitchFamily="18" charset="0"/>
              </a:rPr>
              <a:t>$21,174</a:t>
            </a:r>
          </a:p>
        </p:txBody>
      </p:sp>
      <p:sp>
        <p:nvSpPr>
          <p:cNvPr id="94" name="TextBox 93">
            <a:extLst>
              <a:ext uri="{FF2B5EF4-FFF2-40B4-BE49-F238E27FC236}">
                <a16:creationId xmlns:a16="http://schemas.microsoft.com/office/drawing/2014/main" id="{9686338F-E133-438D-86BB-0535DFCFBCD1}"/>
              </a:ext>
            </a:extLst>
          </p:cNvPr>
          <p:cNvSpPr txBox="1"/>
          <p:nvPr/>
        </p:nvSpPr>
        <p:spPr>
          <a:xfrm>
            <a:off x="7935397" y="2591680"/>
            <a:ext cx="1236662" cy="400110"/>
          </a:xfrm>
          <a:prstGeom prst="rect">
            <a:avLst/>
          </a:prstGeom>
          <a:noFill/>
        </p:spPr>
        <p:txBody>
          <a:bodyPr wrap="square" rtlCol="0">
            <a:spAutoFit/>
          </a:bodyPr>
          <a:lstStyle/>
          <a:p>
            <a:pPr algn="ctr"/>
            <a:r>
              <a:rPr lang="en-US" sz="2000" dirty="0">
                <a:solidFill>
                  <a:srgbClr val="454545"/>
                </a:solidFill>
                <a:latin typeface="Bernard MT Condensed" panose="02050806060905020404" pitchFamily="18" charset="0"/>
              </a:rPr>
              <a:t>$16,258</a:t>
            </a:r>
          </a:p>
        </p:txBody>
      </p:sp>
      <p:sp>
        <p:nvSpPr>
          <p:cNvPr id="106" name="Freeform: Shape 105">
            <a:extLst>
              <a:ext uri="{FF2B5EF4-FFF2-40B4-BE49-F238E27FC236}">
                <a16:creationId xmlns:a16="http://schemas.microsoft.com/office/drawing/2014/main" id="{3D1B3FC2-5C55-4C9F-B88B-2AA5AD61731D}"/>
              </a:ext>
            </a:extLst>
          </p:cNvPr>
          <p:cNvSpPr/>
          <p:nvPr/>
        </p:nvSpPr>
        <p:spPr>
          <a:xfrm>
            <a:off x="5274831" y="3795748"/>
            <a:ext cx="182880" cy="2304136"/>
          </a:xfrm>
          <a:custGeom>
            <a:avLst/>
            <a:gdLst>
              <a:gd name="connsiteX0" fmla="*/ 0 w 138905"/>
              <a:gd name="connsiteY0" fmla="*/ 0 h 2518396"/>
              <a:gd name="connsiteX1" fmla="*/ 138905 w 138905"/>
              <a:gd name="connsiteY1" fmla="*/ 0 h 2518396"/>
              <a:gd name="connsiteX2" fmla="*/ 138905 w 138905"/>
              <a:gd name="connsiteY2" fmla="*/ 2518396 h 2518396"/>
              <a:gd name="connsiteX3" fmla="*/ 0 w 138905"/>
              <a:gd name="connsiteY3" fmla="*/ 2518396 h 2518396"/>
            </a:gdLst>
            <a:ahLst/>
            <a:cxnLst>
              <a:cxn ang="0">
                <a:pos x="connsiteX0" y="connsiteY0"/>
              </a:cxn>
              <a:cxn ang="0">
                <a:pos x="connsiteX1" y="connsiteY1"/>
              </a:cxn>
              <a:cxn ang="0">
                <a:pos x="connsiteX2" y="connsiteY2"/>
              </a:cxn>
              <a:cxn ang="0">
                <a:pos x="connsiteX3" y="connsiteY3"/>
              </a:cxn>
            </a:cxnLst>
            <a:rect l="l" t="t" r="r" b="b"/>
            <a:pathLst>
              <a:path w="138905" h="2518396">
                <a:moveTo>
                  <a:pt x="0" y="0"/>
                </a:moveTo>
                <a:lnTo>
                  <a:pt x="138905" y="0"/>
                </a:lnTo>
                <a:lnTo>
                  <a:pt x="138905" y="2518396"/>
                </a:lnTo>
                <a:lnTo>
                  <a:pt x="0" y="2518396"/>
                </a:lnTo>
                <a:close/>
              </a:path>
            </a:pathLst>
          </a:custGeom>
          <a:solidFill>
            <a:srgbClr val="34738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112" name="Freeform: Shape 111">
            <a:extLst>
              <a:ext uri="{FF2B5EF4-FFF2-40B4-BE49-F238E27FC236}">
                <a16:creationId xmlns:a16="http://schemas.microsoft.com/office/drawing/2014/main" id="{9907A28C-1B8D-4106-9354-C669B066726F}"/>
              </a:ext>
            </a:extLst>
          </p:cNvPr>
          <p:cNvSpPr/>
          <p:nvPr/>
        </p:nvSpPr>
        <p:spPr>
          <a:xfrm>
            <a:off x="5897880" y="4696365"/>
            <a:ext cx="182880" cy="1403519"/>
          </a:xfrm>
          <a:custGeom>
            <a:avLst/>
            <a:gdLst>
              <a:gd name="connsiteX0" fmla="*/ 0 w 138905"/>
              <a:gd name="connsiteY0" fmla="*/ 0 h 1534031"/>
              <a:gd name="connsiteX1" fmla="*/ 138905 w 138905"/>
              <a:gd name="connsiteY1" fmla="*/ 0 h 1534031"/>
              <a:gd name="connsiteX2" fmla="*/ 138905 w 138905"/>
              <a:gd name="connsiteY2" fmla="*/ 1534031 h 1534031"/>
              <a:gd name="connsiteX3" fmla="*/ 0 w 138905"/>
              <a:gd name="connsiteY3" fmla="*/ 1534031 h 1534031"/>
            </a:gdLst>
            <a:ahLst/>
            <a:cxnLst>
              <a:cxn ang="0">
                <a:pos x="connsiteX0" y="connsiteY0"/>
              </a:cxn>
              <a:cxn ang="0">
                <a:pos x="connsiteX1" y="connsiteY1"/>
              </a:cxn>
              <a:cxn ang="0">
                <a:pos x="connsiteX2" y="connsiteY2"/>
              </a:cxn>
              <a:cxn ang="0">
                <a:pos x="connsiteX3" y="connsiteY3"/>
              </a:cxn>
            </a:cxnLst>
            <a:rect l="l" t="t" r="r" b="b"/>
            <a:pathLst>
              <a:path w="138905" h="1534031">
                <a:moveTo>
                  <a:pt x="0" y="0"/>
                </a:moveTo>
                <a:lnTo>
                  <a:pt x="138905" y="0"/>
                </a:lnTo>
                <a:lnTo>
                  <a:pt x="138905" y="1534031"/>
                </a:lnTo>
                <a:lnTo>
                  <a:pt x="0" y="1534031"/>
                </a:lnTo>
                <a:close/>
              </a:path>
            </a:pathLst>
          </a:custGeom>
          <a:solidFill>
            <a:srgbClr val="34738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113" name="Freeform: Shape 112">
            <a:extLst>
              <a:ext uri="{FF2B5EF4-FFF2-40B4-BE49-F238E27FC236}">
                <a16:creationId xmlns:a16="http://schemas.microsoft.com/office/drawing/2014/main" id="{E791D85D-38F3-48EA-AAC8-37CB4EE2920E}"/>
              </a:ext>
            </a:extLst>
          </p:cNvPr>
          <p:cNvSpPr/>
          <p:nvPr/>
        </p:nvSpPr>
        <p:spPr>
          <a:xfrm>
            <a:off x="6457461" y="4550240"/>
            <a:ext cx="182880" cy="1549645"/>
          </a:xfrm>
          <a:custGeom>
            <a:avLst/>
            <a:gdLst>
              <a:gd name="connsiteX0" fmla="*/ 0 w 138905"/>
              <a:gd name="connsiteY0" fmla="*/ 0 h 1693745"/>
              <a:gd name="connsiteX1" fmla="*/ 138905 w 138905"/>
              <a:gd name="connsiteY1" fmla="*/ 0 h 1693745"/>
              <a:gd name="connsiteX2" fmla="*/ 138905 w 138905"/>
              <a:gd name="connsiteY2" fmla="*/ 1693745 h 1693745"/>
              <a:gd name="connsiteX3" fmla="*/ 0 w 138905"/>
              <a:gd name="connsiteY3" fmla="*/ 1693745 h 1693745"/>
            </a:gdLst>
            <a:ahLst/>
            <a:cxnLst>
              <a:cxn ang="0">
                <a:pos x="connsiteX0" y="connsiteY0"/>
              </a:cxn>
              <a:cxn ang="0">
                <a:pos x="connsiteX1" y="connsiteY1"/>
              </a:cxn>
              <a:cxn ang="0">
                <a:pos x="connsiteX2" y="connsiteY2"/>
              </a:cxn>
              <a:cxn ang="0">
                <a:pos x="connsiteX3" y="connsiteY3"/>
              </a:cxn>
            </a:cxnLst>
            <a:rect l="l" t="t" r="r" b="b"/>
            <a:pathLst>
              <a:path w="138905" h="1693745">
                <a:moveTo>
                  <a:pt x="0" y="0"/>
                </a:moveTo>
                <a:lnTo>
                  <a:pt x="138905" y="0"/>
                </a:lnTo>
                <a:lnTo>
                  <a:pt x="138905" y="1693745"/>
                </a:lnTo>
                <a:lnTo>
                  <a:pt x="0" y="1693745"/>
                </a:lnTo>
                <a:close/>
              </a:path>
            </a:pathLst>
          </a:custGeom>
          <a:solidFill>
            <a:srgbClr val="34738D"/>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latin typeface="Bernard MT Condensed" panose="02050806060905020404" pitchFamily="18" charset="0"/>
            </a:endParaRPr>
          </a:p>
        </p:txBody>
      </p:sp>
      <p:sp>
        <p:nvSpPr>
          <p:cNvPr id="116" name="Freeform: Shape 115">
            <a:extLst>
              <a:ext uri="{FF2B5EF4-FFF2-40B4-BE49-F238E27FC236}">
                <a16:creationId xmlns:a16="http://schemas.microsoft.com/office/drawing/2014/main" id="{E6BE0272-9458-4602-BE67-9FD4A49D5630}"/>
              </a:ext>
            </a:extLst>
          </p:cNvPr>
          <p:cNvSpPr/>
          <p:nvPr/>
        </p:nvSpPr>
        <p:spPr>
          <a:xfrm>
            <a:off x="5396751" y="4277509"/>
            <a:ext cx="182880" cy="1828800"/>
          </a:xfrm>
          <a:custGeom>
            <a:avLst/>
            <a:gdLst>
              <a:gd name="connsiteX0" fmla="*/ 0 w 138905"/>
              <a:gd name="connsiteY0" fmla="*/ 0 h 2518396"/>
              <a:gd name="connsiteX1" fmla="*/ 138905 w 138905"/>
              <a:gd name="connsiteY1" fmla="*/ 0 h 2518396"/>
              <a:gd name="connsiteX2" fmla="*/ 138905 w 138905"/>
              <a:gd name="connsiteY2" fmla="*/ 2518396 h 2518396"/>
              <a:gd name="connsiteX3" fmla="*/ 0 w 138905"/>
              <a:gd name="connsiteY3" fmla="*/ 2518396 h 2518396"/>
            </a:gdLst>
            <a:ahLst/>
            <a:cxnLst>
              <a:cxn ang="0">
                <a:pos x="connsiteX0" y="connsiteY0"/>
              </a:cxn>
              <a:cxn ang="0">
                <a:pos x="connsiteX1" y="connsiteY1"/>
              </a:cxn>
              <a:cxn ang="0">
                <a:pos x="connsiteX2" y="connsiteY2"/>
              </a:cxn>
              <a:cxn ang="0">
                <a:pos x="connsiteX3" y="connsiteY3"/>
              </a:cxn>
            </a:cxnLst>
            <a:rect l="l" t="t" r="r" b="b"/>
            <a:pathLst>
              <a:path w="138905" h="2518396">
                <a:moveTo>
                  <a:pt x="0" y="0"/>
                </a:moveTo>
                <a:lnTo>
                  <a:pt x="138905" y="0"/>
                </a:lnTo>
                <a:lnTo>
                  <a:pt x="138905" y="2518396"/>
                </a:lnTo>
                <a:lnTo>
                  <a:pt x="0" y="2518396"/>
                </a:lnTo>
                <a:close/>
              </a:path>
            </a:pathLst>
          </a:custGeom>
          <a:solidFill>
            <a:srgbClr val="189A8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118" name="Freeform: Shape 117">
            <a:extLst>
              <a:ext uri="{FF2B5EF4-FFF2-40B4-BE49-F238E27FC236}">
                <a16:creationId xmlns:a16="http://schemas.microsoft.com/office/drawing/2014/main" id="{4468BC84-C0E4-42C5-A481-04599BFD5CBE}"/>
              </a:ext>
            </a:extLst>
          </p:cNvPr>
          <p:cNvSpPr/>
          <p:nvPr/>
        </p:nvSpPr>
        <p:spPr>
          <a:xfrm>
            <a:off x="5989320" y="5008677"/>
            <a:ext cx="182880" cy="1097280"/>
          </a:xfrm>
          <a:custGeom>
            <a:avLst/>
            <a:gdLst>
              <a:gd name="connsiteX0" fmla="*/ 0 w 138905"/>
              <a:gd name="connsiteY0" fmla="*/ 0 h 1534031"/>
              <a:gd name="connsiteX1" fmla="*/ 138905 w 138905"/>
              <a:gd name="connsiteY1" fmla="*/ 0 h 1534031"/>
              <a:gd name="connsiteX2" fmla="*/ 138905 w 138905"/>
              <a:gd name="connsiteY2" fmla="*/ 1534031 h 1534031"/>
              <a:gd name="connsiteX3" fmla="*/ 0 w 138905"/>
              <a:gd name="connsiteY3" fmla="*/ 1534031 h 1534031"/>
            </a:gdLst>
            <a:ahLst/>
            <a:cxnLst>
              <a:cxn ang="0">
                <a:pos x="connsiteX0" y="connsiteY0"/>
              </a:cxn>
              <a:cxn ang="0">
                <a:pos x="connsiteX1" y="connsiteY1"/>
              </a:cxn>
              <a:cxn ang="0">
                <a:pos x="connsiteX2" y="connsiteY2"/>
              </a:cxn>
              <a:cxn ang="0">
                <a:pos x="connsiteX3" y="connsiteY3"/>
              </a:cxn>
            </a:cxnLst>
            <a:rect l="l" t="t" r="r" b="b"/>
            <a:pathLst>
              <a:path w="138905" h="1534031">
                <a:moveTo>
                  <a:pt x="0" y="0"/>
                </a:moveTo>
                <a:lnTo>
                  <a:pt x="138905" y="0"/>
                </a:lnTo>
                <a:lnTo>
                  <a:pt x="138905" y="1534031"/>
                </a:lnTo>
                <a:lnTo>
                  <a:pt x="0" y="1534031"/>
                </a:lnTo>
                <a:close/>
              </a:path>
            </a:pathLst>
          </a:custGeom>
          <a:solidFill>
            <a:srgbClr val="189A8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454545"/>
              </a:solidFill>
              <a:latin typeface="Bernard MT Condensed" panose="02050806060905020404" pitchFamily="18" charset="0"/>
            </a:endParaRPr>
          </a:p>
        </p:txBody>
      </p:sp>
      <p:sp>
        <p:nvSpPr>
          <p:cNvPr id="119" name="Freeform: Shape 118">
            <a:extLst>
              <a:ext uri="{FF2B5EF4-FFF2-40B4-BE49-F238E27FC236}">
                <a16:creationId xmlns:a16="http://schemas.microsoft.com/office/drawing/2014/main" id="{4363DB46-0171-406A-859D-77F3B82AE64A}"/>
              </a:ext>
            </a:extLst>
          </p:cNvPr>
          <p:cNvSpPr/>
          <p:nvPr/>
        </p:nvSpPr>
        <p:spPr>
          <a:xfrm>
            <a:off x="6566785" y="4728284"/>
            <a:ext cx="182880" cy="1371600"/>
          </a:xfrm>
          <a:custGeom>
            <a:avLst/>
            <a:gdLst>
              <a:gd name="connsiteX0" fmla="*/ 0 w 138905"/>
              <a:gd name="connsiteY0" fmla="*/ 0 h 1693745"/>
              <a:gd name="connsiteX1" fmla="*/ 138905 w 138905"/>
              <a:gd name="connsiteY1" fmla="*/ 0 h 1693745"/>
              <a:gd name="connsiteX2" fmla="*/ 138905 w 138905"/>
              <a:gd name="connsiteY2" fmla="*/ 1693745 h 1693745"/>
              <a:gd name="connsiteX3" fmla="*/ 0 w 138905"/>
              <a:gd name="connsiteY3" fmla="*/ 1693745 h 1693745"/>
            </a:gdLst>
            <a:ahLst/>
            <a:cxnLst>
              <a:cxn ang="0">
                <a:pos x="connsiteX0" y="connsiteY0"/>
              </a:cxn>
              <a:cxn ang="0">
                <a:pos x="connsiteX1" y="connsiteY1"/>
              </a:cxn>
              <a:cxn ang="0">
                <a:pos x="connsiteX2" y="connsiteY2"/>
              </a:cxn>
              <a:cxn ang="0">
                <a:pos x="connsiteX3" y="connsiteY3"/>
              </a:cxn>
            </a:cxnLst>
            <a:rect l="l" t="t" r="r" b="b"/>
            <a:pathLst>
              <a:path w="138905" h="1693745">
                <a:moveTo>
                  <a:pt x="0" y="0"/>
                </a:moveTo>
                <a:lnTo>
                  <a:pt x="138905" y="0"/>
                </a:lnTo>
                <a:lnTo>
                  <a:pt x="138905" y="1693745"/>
                </a:lnTo>
                <a:lnTo>
                  <a:pt x="0" y="1693745"/>
                </a:lnTo>
                <a:close/>
              </a:path>
            </a:pathLst>
          </a:custGeom>
          <a:solidFill>
            <a:srgbClr val="189A80"/>
          </a:solidFill>
          <a:ln w="6350">
            <a:noFill/>
          </a:ln>
          <a:effectLst>
            <a:outerShdw blurRad="38100" dist="127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454545"/>
              </a:solidFill>
              <a:latin typeface="Bernard MT Condensed" panose="02050806060905020404" pitchFamily="18" charset="0"/>
            </a:endParaRPr>
          </a:p>
        </p:txBody>
      </p:sp>
      <p:sp>
        <p:nvSpPr>
          <p:cNvPr id="127" name="TextBox 126">
            <a:extLst>
              <a:ext uri="{FF2B5EF4-FFF2-40B4-BE49-F238E27FC236}">
                <a16:creationId xmlns:a16="http://schemas.microsoft.com/office/drawing/2014/main" id="{1E515E7C-1CB4-45ED-89E6-87CDE8D57894}"/>
              </a:ext>
            </a:extLst>
          </p:cNvPr>
          <p:cNvSpPr txBox="1"/>
          <p:nvPr/>
        </p:nvSpPr>
        <p:spPr>
          <a:xfrm>
            <a:off x="5414806" y="2189371"/>
            <a:ext cx="906965" cy="830997"/>
          </a:xfrm>
          <a:prstGeom prst="rect">
            <a:avLst/>
          </a:prstGeom>
          <a:noFill/>
        </p:spPr>
        <p:txBody>
          <a:bodyPr wrap="square" rtlCol="0">
            <a:spAutoFit/>
          </a:bodyPr>
          <a:lstStyle/>
          <a:p>
            <a:pPr algn="ctr" defTabSz="1219170">
              <a:spcBef>
                <a:spcPct val="20000"/>
              </a:spcBef>
              <a:defRPr/>
            </a:pPr>
            <a:r>
              <a:rPr lang="en-US" sz="4800" dirty="0">
                <a:solidFill>
                  <a:srgbClr val="454545"/>
                </a:solidFill>
                <a:latin typeface="Bernard MT Condensed" panose="02050806060905020404" pitchFamily="18" charset="0"/>
              </a:rPr>
              <a:t>VS</a:t>
            </a:r>
          </a:p>
        </p:txBody>
      </p:sp>
      <p:pic>
        <p:nvPicPr>
          <p:cNvPr id="39" name="Picture 38">
            <a:hlinkClick r:id="rId2"/>
            <a:extLst>
              <a:ext uri="{FF2B5EF4-FFF2-40B4-BE49-F238E27FC236}">
                <a16:creationId xmlns:a16="http://schemas.microsoft.com/office/drawing/2014/main" id="{161FB1C5-9AD2-425D-8433-06E98396FF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2167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1000"/>
                                        <p:tgtEl>
                                          <p:spTgt spid="74"/>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70"/>
                                        </p:tgtEl>
                                        <p:attrNameLst>
                                          <p:attrName>style.visibility</p:attrName>
                                        </p:attrNameLst>
                                      </p:cBhvr>
                                      <p:to>
                                        <p:strVal val="visible"/>
                                      </p:to>
                                    </p:set>
                                    <p:animEffect transition="in" filter="fade">
                                      <p:cBhvr>
                                        <p:cTn id="11" dur="1000"/>
                                        <p:tgtEl>
                                          <p:spTgt spid="70"/>
                                        </p:tgtEl>
                                      </p:cBhvr>
                                    </p:animEffect>
                                    <p:anim calcmode="lin" valueType="num">
                                      <p:cBhvr>
                                        <p:cTn id="12" dur="1000" fill="hold"/>
                                        <p:tgtEl>
                                          <p:spTgt spid="70"/>
                                        </p:tgtEl>
                                        <p:attrNameLst>
                                          <p:attrName>ppt_x</p:attrName>
                                        </p:attrNameLst>
                                      </p:cBhvr>
                                      <p:tavLst>
                                        <p:tav tm="0">
                                          <p:val>
                                            <p:strVal val="#ppt_x"/>
                                          </p:val>
                                        </p:tav>
                                        <p:tav tm="100000">
                                          <p:val>
                                            <p:strVal val="#ppt_x"/>
                                          </p:val>
                                        </p:tav>
                                      </p:tavLst>
                                    </p:anim>
                                    <p:anim calcmode="lin" valueType="num">
                                      <p:cBhvr>
                                        <p:cTn id="13" dur="1000" fill="hold"/>
                                        <p:tgtEl>
                                          <p:spTgt spid="7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65"/>
                                        </p:tgtEl>
                                        <p:attrNameLst>
                                          <p:attrName>style.visibility</p:attrName>
                                        </p:attrNameLst>
                                      </p:cBhvr>
                                      <p:to>
                                        <p:strVal val="visible"/>
                                      </p:to>
                                    </p:set>
                                    <p:anim calcmode="lin" valueType="num">
                                      <p:cBhvr>
                                        <p:cTn id="17" dur="1000" fill="hold"/>
                                        <p:tgtEl>
                                          <p:spTgt spid="65"/>
                                        </p:tgtEl>
                                        <p:attrNameLst>
                                          <p:attrName>ppt_w</p:attrName>
                                        </p:attrNameLst>
                                      </p:cBhvr>
                                      <p:tavLst>
                                        <p:tav tm="0">
                                          <p:val>
                                            <p:fltVal val="0"/>
                                          </p:val>
                                        </p:tav>
                                        <p:tav tm="100000">
                                          <p:val>
                                            <p:strVal val="#ppt_w"/>
                                          </p:val>
                                        </p:tav>
                                      </p:tavLst>
                                    </p:anim>
                                    <p:anim calcmode="lin" valueType="num">
                                      <p:cBhvr>
                                        <p:cTn id="18" dur="1000" fill="hold"/>
                                        <p:tgtEl>
                                          <p:spTgt spid="65"/>
                                        </p:tgtEl>
                                        <p:attrNameLst>
                                          <p:attrName>ppt_h</p:attrName>
                                        </p:attrNameLst>
                                      </p:cBhvr>
                                      <p:tavLst>
                                        <p:tav tm="0">
                                          <p:val>
                                            <p:fltVal val="0"/>
                                          </p:val>
                                        </p:tav>
                                        <p:tav tm="100000">
                                          <p:val>
                                            <p:strVal val="#ppt_h"/>
                                          </p:val>
                                        </p:tav>
                                      </p:tavLst>
                                    </p:anim>
                                    <p:anim calcmode="lin" valueType="num">
                                      <p:cBhvr>
                                        <p:cTn id="19" dur="1000" fill="hold"/>
                                        <p:tgtEl>
                                          <p:spTgt spid="65"/>
                                        </p:tgtEl>
                                        <p:attrNameLst>
                                          <p:attrName>style.rotation</p:attrName>
                                        </p:attrNameLst>
                                      </p:cBhvr>
                                      <p:tavLst>
                                        <p:tav tm="0">
                                          <p:val>
                                            <p:fltVal val="90"/>
                                          </p:val>
                                        </p:tav>
                                        <p:tav tm="100000">
                                          <p:val>
                                            <p:fltVal val="0"/>
                                          </p:val>
                                        </p:tav>
                                      </p:tavLst>
                                    </p:anim>
                                    <p:animEffect transition="in" filter="fade">
                                      <p:cBhvr>
                                        <p:cTn id="20" dur="1000"/>
                                        <p:tgtEl>
                                          <p:spTgt spid="65"/>
                                        </p:tgtEl>
                                      </p:cBhvr>
                                    </p:animEffect>
                                  </p:childTnLst>
                                </p:cTn>
                              </p:par>
                            </p:childTnLst>
                          </p:cTn>
                        </p:par>
                        <p:par>
                          <p:cTn id="21" fill="hold">
                            <p:stCondLst>
                              <p:cond delay="3000"/>
                            </p:stCondLst>
                            <p:childTnLst>
                              <p:par>
                                <p:cTn id="22" presetID="49" presetClass="entr" presetSubtype="0" decel="100000" fill="hold" grpId="0" nodeType="afterEffect">
                                  <p:stCondLst>
                                    <p:cond delay="0"/>
                                  </p:stCondLst>
                                  <p:childTnLst>
                                    <p:set>
                                      <p:cBhvr>
                                        <p:cTn id="23" dur="1" fill="hold">
                                          <p:stCondLst>
                                            <p:cond delay="0"/>
                                          </p:stCondLst>
                                        </p:cTn>
                                        <p:tgtEl>
                                          <p:spTgt spid="127"/>
                                        </p:tgtEl>
                                        <p:attrNameLst>
                                          <p:attrName>style.visibility</p:attrName>
                                        </p:attrNameLst>
                                      </p:cBhvr>
                                      <p:to>
                                        <p:strVal val="visible"/>
                                      </p:to>
                                    </p:set>
                                    <p:anim calcmode="lin" valueType="num">
                                      <p:cBhvr>
                                        <p:cTn id="24" dur="500" fill="hold"/>
                                        <p:tgtEl>
                                          <p:spTgt spid="127"/>
                                        </p:tgtEl>
                                        <p:attrNameLst>
                                          <p:attrName>ppt_w</p:attrName>
                                        </p:attrNameLst>
                                      </p:cBhvr>
                                      <p:tavLst>
                                        <p:tav tm="0">
                                          <p:val>
                                            <p:fltVal val="0"/>
                                          </p:val>
                                        </p:tav>
                                        <p:tav tm="100000">
                                          <p:val>
                                            <p:strVal val="#ppt_w"/>
                                          </p:val>
                                        </p:tav>
                                      </p:tavLst>
                                    </p:anim>
                                    <p:anim calcmode="lin" valueType="num">
                                      <p:cBhvr>
                                        <p:cTn id="25" dur="500" fill="hold"/>
                                        <p:tgtEl>
                                          <p:spTgt spid="127"/>
                                        </p:tgtEl>
                                        <p:attrNameLst>
                                          <p:attrName>ppt_h</p:attrName>
                                        </p:attrNameLst>
                                      </p:cBhvr>
                                      <p:tavLst>
                                        <p:tav tm="0">
                                          <p:val>
                                            <p:fltVal val="0"/>
                                          </p:val>
                                        </p:tav>
                                        <p:tav tm="100000">
                                          <p:val>
                                            <p:strVal val="#ppt_h"/>
                                          </p:val>
                                        </p:tav>
                                      </p:tavLst>
                                    </p:anim>
                                    <p:anim calcmode="lin" valueType="num">
                                      <p:cBhvr>
                                        <p:cTn id="26" dur="500" fill="hold"/>
                                        <p:tgtEl>
                                          <p:spTgt spid="127"/>
                                        </p:tgtEl>
                                        <p:attrNameLst>
                                          <p:attrName>style.rotation</p:attrName>
                                        </p:attrNameLst>
                                      </p:cBhvr>
                                      <p:tavLst>
                                        <p:tav tm="0">
                                          <p:val>
                                            <p:fltVal val="360"/>
                                          </p:val>
                                        </p:tav>
                                        <p:tav tm="100000">
                                          <p:val>
                                            <p:fltVal val="0"/>
                                          </p:val>
                                        </p:tav>
                                      </p:tavLst>
                                    </p:anim>
                                    <p:animEffect transition="in" filter="fade">
                                      <p:cBhvr>
                                        <p:cTn id="27" dur="500"/>
                                        <p:tgtEl>
                                          <p:spTgt spid="127"/>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73"/>
                                        </p:tgtEl>
                                        <p:attrNameLst>
                                          <p:attrName>style.visibility</p:attrName>
                                        </p:attrNameLst>
                                      </p:cBhvr>
                                      <p:to>
                                        <p:strVal val="visible"/>
                                      </p:to>
                                    </p:set>
                                    <p:animEffect transition="in" filter="fade">
                                      <p:cBhvr>
                                        <p:cTn id="31" dur="1000"/>
                                        <p:tgtEl>
                                          <p:spTgt spid="73"/>
                                        </p:tgtEl>
                                      </p:cBhvr>
                                    </p:animEffect>
                                    <p:anim calcmode="lin" valueType="num">
                                      <p:cBhvr>
                                        <p:cTn id="32" dur="1000" fill="hold"/>
                                        <p:tgtEl>
                                          <p:spTgt spid="73"/>
                                        </p:tgtEl>
                                        <p:attrNameLst>
                                          <p:attrName>ppt_x</p:attrName>
                                        </p:attrNameLst>
                                      </p:cBhvr>
                                      <p:tavLst>
                                        <p:tav tm="0">
                                          <p:val>
                                            <p:strVal val="#ppt_x"/>
                                          </p:val>
                                        </p:tav>
                                        <p:tav tm="100000">
                                          <p:val>
                                            <p:strVal val="#ppt_x"/>
                                          </p:val>
                                        </p:tav>
                                      </p:tavLst>
                                    </p:anim>
                                    <p:anim calcmode="lin" valueType="num">
                                      <p:cBhvr>
                                        <p:cTn id="33" dur="1000" fill="hold"/>
                                        <p:tgtEl>
                                          <p:spTgt spid="73"/>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31" presetClass="entr" presetSubtype="0" fill="hold" nodeType="afterEffect">
                                  <p:stCondLst>
                                    <p:cond delay="0"/>
                                  </p:stCondLst>
                                  <p:childTnLst>
                                    <p:set>
                                      <p:cBhvr>
                                        <p:cTn id="36" dur="1" fill="hold">
                                          <p:stCondLst>
                                            <p:cond delay="0"/>
                                          </p:stCondLst>
                                        </p:cTn>
                                        <p:tgtEl>
                                          <p:spTgt spid="64"/>
                                        </p:tgtEl>
                                        <p:attrNameLst>
                                          <p:attrName>style.visibility</p:attrName>
                                        </p:attrNameLst>
                                      </p:cBhvr>
                                      <p:to>
                                        <p:strVal val="visible"/>
                                      </p:to>
                                    </p:set>
                                    <p:anim calcmode="lin" valueType="num">
                                      <p:cBhvr>
                                        <p:cTn id="37" dur="1000" fill="hold"/>
                                        <p:tgtEl>
                                          <p:spTgt spid="64"/>
                                        </p:tgtEl>
                                        <p:attrNameLst>
                                          <p:attrName>ppt_w</p:attrName>
                                        </p:attrNameLst>
                                      </p:cBhvr>
                                      <p:tavLst>
                                        <p:tav tm="0">
                                          <p:val>
                                            <p:fltVal val="0"/>
                                          </p:val>
                                        </p:tav>
                                        <p:tav tm="100000">
                                          <p:val>
                                            <p:strVal val="#ppt_w"/>
                                          </p:val>
                                        </p:tav>
                                      </p:tavLst>
                                    </p:anim>
                                    <p:anim calcmode="lin" valueType="num">
                                      <p:cBhvr>
                                        <p:cTn id="38" dur="1000" fill="hold"/>
                                        <p:tgtEl>
                                          <p:spTgt spid="64"/>
                                        </p:tgtEl>
                                        <p:attrNameLst>
                                          <p:attrName>ppt_h</p:attrName>
                                        </p:attrNameLst>
                                      </p:cBhvr>
                                      <p:tavLst>
                                        <p:tav tm="0">
                                          <p:val>
                                            <p:fltVal val="0"/>
                                          </p:val>
                                        </p:tav>
                                        <p:tav tm="100000">
                                          <p:val>
                                            <p:strVal val="#ppt_h"/>
                                          </p:val>
                                        </p:tav>
                                      </p:tavLst>
                                    </p:anim>
                                    <p:anim calcmode="lin" valueType="num">
                                      <p:cBhvr>
                                        <p:cTn id="39" dur="1000" fill="hold"/>
                                        <p:tgtEl>
                                          <p:spTgt spid="64"/>
                                        </p:tgtEl>
                                        <p:attrNameLst>
                                          <p:attrName>style.rotation</p:attrName>
                                        </p:attrNameLst>
                                      </p:cBhvr>
                                      <p:tavLst>
                                        <p:tav tm="0">
                                          <p:val>
                                            <p:fltVal val="90"/>
                                          </p:val>
                                        </p:tav>
                                        <p:tav tm="100000">
                                          <p:val>
                                            <p:fltVal val="0"/>
                                          </p:val>
                                        </p:tav>
                                      </p:tavLst>
                                    </p:anim>
                                    <p:animEffect transition="in" filter="fade">
                                      <p:cBhvr>
                                        <p:cTn id="40" dur="1000"/>
                                        <p:tgtEl>
                                          <p:spTgt spid="64"/>
                                        </p:tgtEl>
                                      </p:cBhvr>
                                    </p:animEffect>
                                  </p:childTnLst>
                                </p:cTn>
                              </p:par>
                            </p:childTnLst>
                          </p:cTn>
                        </p:par>
                        <p:par>
                          <p:cTn id="41" fill="hold">
                            <p:stCondLst>
                              <p:cond delay="5500"/>
                            </p:stCondLst>
                            <p:childTnLst>
                              <p:par>
                                <p:cTn id="42" presetID="2" presetClass="entr" presetSubtype="4" fill="hold" nodeType="afterEffect">
                                  <p:stCondLst>
                                    <p:cond delay="0"/>
                                  </p:stCondLst>
                                  <p:childTnLst>
                                    <p:set>
                                      <p:cBhvr>
                                        <p:cTn id="43" dur="1" fill="hold">
                                          <p:stCondLst>
                                            <p:cond delay="0"/>
                                          </p:stCondLst>
                                        </p:cTn>
                                        <p:tgtEl>
                                          <p:spTgt spid="128"/>
                                        </p:tgtEl>
                                        <p:attrNameLst>
                                          <p:attrName>style.visibility</p:attrName>
                                        </p:attrNameLst>
                                      </p:cBhvr>
                                      <p:to>
                                        <p:strVal val="visible"/>
                                      </p:to>
                                    </p:set>
                                    <p:anim calcmode="lin" valueType="num">
                                      <p:cBhvr additive="base">
                                        <p:cTn id="44" dur="500" fill="hold"/>
                                        <p:tgtEl>
                                          <p:spTgt spid="128"/>
                                        </p:tgtEl>
                                        <p:attrNameLst>
                                          <p:attrName>ppt_x</p:attrName>
                                        </p:attrNameLst>
                                      </p:cBhvr>
                                      <p:tavLst>
                                        <p:tav tm="0">
                                          <p:val>
                                            <p:strVal val="#ppt_x"/>
                                          </p:val>
                                        </p:tav>
                                        <p:tav tm="100000">
                                          <p:val>
                                            <p:strVal val="#ppt_x"/>
                                          </p:val>
                                        </p:tav>
                                      </p:tavLst>
                                    </p:anim>
                                    <p:anim calcmode="lin" valueType="num">
                                      <p:cBhvr additive="base">
                                        <p:cTn id="45" dur="500" fill="hold"/>
                                        <p:tgtEl>
                                          <p:spTgt spid="128"/>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129"/>
                                        </p:tgtEl>
                                        <p:attrNameLst>
                                          <p:attrName>style.visibility</p:attrName>
                                        </p:attrNameLst>
                                      </p:cBhvr>
                                      <p:to>
                                        <p:strVal val="visible"/>
                                      </p:to>
                                    </p:set>
                                    <p:anim calcmode="lin" valueType="num">
                                      <p:cBhvr additive="base">
                                        <p:cTn id="48" dur="500" fill="hold"/>
                                        <p:tgtEl>
                                          <p:spTgt spid="129"/>
                                        </p:tgtEl>
                                        <p:attrNameLst>
                                          <p:attrName>ppt_x</p:attrName>
                                        </p:attrNameLst>
                                      </p:cBhvr>
                                      <p:tavLst>
                                        <p:tav tm="0">
                                          <p:val>
                                            <p:strVal val="#ppt_x"/>
                                          </p:val>
                                        </p:tav>
                                        <p:tav tm="100000">
                                          <p:val>
                                            <p:strVal val="#ppt_x"/>
                                          </p:val>
                                        </p:tav>
                                      </p:tavLst>
                                    </p:anim>
                                    <p:anim calcmode="lin" valueType="num">
                                      <p:cBhvr additive="base">
                                        <p:cTn id="49" dur="500" fill="hold"/>
                                        <p:tgtEl>
                                          <p:spTgt spid="129"/>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130"/>
                                        </p:tgtEl>
                                        <p:attrNameLst>
                                          <p:attrName>style.visibility</p:attrName>
                                        </p:attrNameLst>
                                      </p:cBhvr>
                                      <p:to>
                                        <p:strVal val="visible"/>
                                      </p:to>
                                    </p:set>
                                    <p:anim calcmode="lin" valueType="num">
                                      <p:cBhvr additive="base">
                                        <p:cTn id="52" dur="500" fill="hold"/>
                                        <p:tgtEl>
                                          <p:spTgt spid="130"/>
                                        </p:tgtEl>
                                        <p:attrNameLst>
                                          <p:attrName>ppt_x</p:attrName>
                                        </p:attrNameLst>
                                      </p:cBhvr>
                                      <p:tavLst>
                                        <p:tav tm="0">
                                          <p:val>
                                            <p:strVal val="#ppt_x"/>
                                          </p:val>
                                        </p:tav>
                                        <p:tav tm="100000">
                                          <p:val>
                                            <p:strVal val="#ppt_x"/>
                                          </p:val>
                                        </p:tav>
                                      </p:tavLst>
                                    </p:anim>
                                    <p:anim calcmode="lin" valueType="num">
                                      <p:cBhvr additive="base">
                                        <p:cTn id="53" dur="500" fill="hold"/>
                                        <p:tgtEl>
                                          <p:spTgt spid="130"/>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131"/>
                                        </p:tgtEl>
                                        <p:attrNameLst>
                                          <p:attrName>style.visibility</p:attrName>
                                        </p:attrNameLst>
                                      </p:cBhvr>
                                      <p:to>
                                        <p:strVal val="visible"/>
                                      </p:to>
                                    </p:set>
                                    <p:anim calcmode="lin" valueType="num">
                                      <p:cBhvr additive="base">
                                        <p:cTn id="56" dur="500" fill="hold"/>
                                        <p:tgtEl>
                                          <p:spTgt spid="131"/>
                                        </p:tgtEl>
                                        <p:attrNameLst>
                                          <p:attrName>ppt_x</p:attrName>
                                        </p:attrNameLst>
                                      </p:cBhvr>
                                      <p:tavLst>
                                        <p:tav tm="0">
                                          <p:val>
                                            <p:strVal val="#ppt_x"/>
                                          </p:val>
                                        </p:tav>
                                        <p:tav tm="100000">
                                          <p:val>
                                            <p:strVal val="#ppt_x"/>
                                          </p:val>
                                        </p:tav>
                                      </p:tavLst>
                                    </p:anim>
                                    <p:anim calcmode="lin" valueType="num">
                                      <p:cBhvr additive="base">
                                        <p:cTn id="57" dur="500" fill="hold"/>
                                        <p:tgtEl>
                                          <p:spTgt spid="131"/>
                                        </p:tgtEl>
                                        <p:attrNameLst>
                                          <p:attrName>ppt_y</p:attrName>
                                        </p:attrNameLst>
                                      </p:cBhvr>
                                      <p:tavLst>
                                        <p:tav tm="0">
                                          <p:val>
                                            <p:strVal val="1+#ppt_h/2"/>
                                          </p:val>
                                        </p:tav>
                                        <p:tav tm="100000">
                                          <p:val>
                                            <p:strVal val="#ppt_y"/>
                                          </p:val>
                                        </p:tav>
                                      </p:tavLst>
                                    </p:anim>
                                  </p:childTnLst>
                                </p:cTn>
                              </p:par>
                              <p:par>
                                <p:cTn id="58" presetID="2" presetClass="entr" presetSubtype="4" fill="hold" nodeType="withEffect">
                                  <p:stCondLst>
                                    <p:cond delay="0"/>
                                  </p:stCondLst>
                                  <p:childTnLst>
                                    <p:set>
                                      <p:cBhvr>
                                        <p:cTn id="59" dur="1" fill="hold">
                                          <p:stCondLst>
                                            <p:cond delay="0"/>
                                          </p:stCondLst>
                                        </p:cTn>
                                        <p:tgtEl>
                                          <p:spTgt spid="132"/>
                                        </p:tgtEl>
                                        <p:attrNameLst>
                                          <p:attrName>style.visibility</p:attrName>
                                        </p:attrNameLst>
                                      </p:cBhvr>
                                      <p:to>
                                        <p:strVal val="visible"/>
                                      </p:to>
                                    </p:set>
                                    <p:anim calcmode="lin" valueType="num">
                                      <p:cBhvr additive="base">
                                        <p:cTn id="60" dur="500" fill="hold"/>
                                        <p:tgtEl>
                                          <p:spTgt spid="132"/>
                                        </p:tgtEl>
                                        <p:attrNameLst>
                                          <p:attrName>ppt_x</p:attrName>
                                        </p:attrNameLst>
                                      </p:cBhvr>
                                      <p:tavLst>
                                        <p:tav tm="0">
                                          <p:val>
                                            <p:strVal val="#ppt_x"/>
                                          </p:val>
                                        </p:tav>
                                        <p:tav tm="100000">
                                          <p:val>
                                            <p:strVal val="#ppt_x"/>
                                          </p:val>
                                        </p:tav>
                                      </p:tavLst>
                                    </p:anim>
                                    <p:anim calcmode="lin" valueType="num">
                                      <p:cBhvr additive="base">
                                        <p:cTn id="61" dur="500" fill="hold"/>
                                        <p:tgtEl>
                                          <p:spTgt spid="132"/>
                                        </p:tgtEl>
                                        <p:attrNameLst>
                                          <p:attrName>ppt_y</p:attrName>
                                        </p:attrNameLst>
                                      </p:cBhvr>
                                      <p:tavLst>
                                        <p:tav tm="0">
                                          <p:val>
                                            <p:strVal val="1+#ppt_h/2"/>
                                          </p:val>
                                        </p:tav>
                                        <p:tav tm="100000">
                                          <p:val>
                                            <p:strVal val="#ppt_y"/>
                                          </p:val>
                                        </p:tav>
                                      </p:tavLst>
                                    </p:anim>
                                  </p:childTnLst>
                                </p:cTn>
                              </p:par>
                              <p:par>
                                <p:cTn id="62" presetID="2" presetClass="entr" presetSubtype="4" fill="hold" nodeType="withEffect">
                                  <p:stCondLst>
                                    <p:cond delay="0"/>
                                  </p:stCondLst>
                                  <p:childTnLst>
                                    <p:set>
                                      <p:cBhvr>
                                        <p:cTn id="63" dur="1" fill="hold">
                                          <p:stCondLst>
                                            <p:cond delay="0"/>
                                          </p:stCondLst>
                                        </p:cTn>
                                        <p:tgtEl>
                                          <p:spTgt spid="133"/>
                                        </p:tgtEl>
                                        <p:attrNameLst>
                                          <p:attrName>style.visibility</p:attrName>
                                        </p:attrNameLst>
                                      </p:cBhvr>
                                      <p:to>
                                        <p:strVal val="visible"/>
                                      </p:to>
                                    </p:set>
                                    <p:anim calcmode="lin" valueType="num">
                                      <p:cBhvr additive="base">
                                        <p:cTn id="64" dur="500" fill="hold"/>
                                        <p:tgtEl>
                                          <p:spTgt spid="133"/>
                                        </p:tgtEl>
                                        <p:attrNameLst>
                                          <p:attrName>ppt_x</p:attrName>
                                        </p:attrNameLst>
                                      </p:cBhvr>
                                      <p:tavLst>
                                        <p:tav tm="0">
                                          <p:val>
                                            <p:strVal val="#ppt_x"/>
                                          </p:val>
                                        </p:tav>
                                        <p:tav tm="100000">
                                          <p:val>
                                            <p:strVal val="#ppt_x"/>
                                          </p:val>
                                        </p:tav>
                                      </p:tavLst>
                                    </p:anim>
                                    <p:anim calcmode="lin" valueType="num">
                                      <p:cBhvr additive="base">
                                        <p:cTn id="65" dur="500" fill="hold"/>
                                        <p:tgtEl>
                                          <p:spTgt spid="133"/>
                                        </p:tgtEl>
                                        <p:attrNameLst>
                                          <p:attrName>ppt_y</p:attrName>
                                        </p:attrNameLst>
                                      </p:cBhvr>
                                      <p:tavLst>
                                        <p:tav tm="0">
                                          <p:val>
                                            <p:strVal val="1+#ppt_h/2"/>
                                          </p:val>
                                        </p:tav>
                                        <p:tav tm="100000">
                                          <p:val>
                                            <p:strVal val="#ppt_y"/>
                                          </p:val>
                                        </p:tav>
                                      </p:tavLst>
                                    </p:anim>
                                  </p:childTnLst>
                                </p:cTn>
                              </p:par>
                            </p:childTnLst>
                          </p:cTn>
                        </p:par>
                        <p:par>
                          <p:cTn id="66" fill="hold">
                            <p:stCondLst>
                              <p:cond delay="6000"/>
                            </p:stCondLst>
                            <p:childTnLst>
                              <p:par>
                                <p:cTn id="67" presetID="22" presetClass="entr" presetSubtype="8" fill="hold" grpId="0" nodeType="afterEffect">
                                  <p:stCondLst>
                                    <p:cond delay="0"/>
                                  </p:stCondLst>
                                  <p:childTnLst>
                                    <p:set>
                                      <p:cBhvr>
                                        <p:cTn id="68" dur="1" fill="hold">
                                          <p:stCondLst>
                                            <p:cond delay="0"/>
                                          </p:stCondLst>
                                        </p:cTn>
                                        <p:tgtEl>
                                          <p:spTgt spid="93"/>
                                        </p:tgtEl>
                                        <p:attrNameLst>
                                          <p:attrName>style.visibility</p:attrName>
                                        </p:attrNameLst>
                                      </p:cBhvr>
                                      <p:to>
                                        <p:strVal val="visible"/>
                                      </p:to>
                                    </p:set>
                                    <p:animEffect transition="in" filter="wipe(left)">
                                      <p:cBhvr>
                                        <p:cTn id="69" dur="500"/>
                                        <p:tgtEl>
                                          <p:spTgt spid="93"/>
                                        </p:tgtEl>
                                      </p:cBhvr>
                                    </p:animEffect>
                                  </p:childTnLst>
                                </p:cTn>
                              </p:par>
                            </p:childTnLst>
                          </p:cTn>
                        </p:par>
                        <p:par>
                          <p:cTn id="70" fill="hold">
                            <p:stCondLst>
                              <p:cond delay="6500"/>
                            </p:stCondLst>
                            <p:childTnLst>
                              <p:par>
                                <p:cTn id="71" presetID="22" presetClass="entr" presetSubtype="4" fill="hold" grpId="0" nodeType="afterEffect">
                                  <p:stCondLst>
                                    <p:cond delay="0"/>
                                  </p:stCondLst>
                                  <p:childTnLst>
                                    <p:set>
                                      <p:cBhvr>
                                        <p:cTn id="72" dur="1" fill="hold">
                                          <p:stCondLst>
                                            <p:cond delay="0"/>
                                          </p:stCondLst>
                                        </p:cTn>
                                        <p:tgtEl>
                                          <p:spTgt spid="106"/>
                                        </p:tgtEl>
                                        <p:attrNameLst>
                                          <p:attrName>style.visibility</p:attrName>
                                        </p:attrNameLst>
                                      </p:cBhvr>
                                      <p:to>
                                        <p:strVal val="visible"/>
                                      </p:to>
                                    </p:set>
                                    <p:animEffect transition="in" filter="wipe(down)">
                                      <p:cBhvr>
                                        <p:cTn id="73" dur="500"/>
                                        <p:tgtEl>
                                          <p:spTgt spid="106"/>
                                        </p:tgtEl>
                                      </p:cBhvr>
                                    </p:animEffect>
                                  </p:childTnLst>
                                </p:cTn>
                              </p:par>
                            </p:childTnLst>
                          </p:cTn>
                        </p:par>
                        <p:par>
                          <p:cTn id="74" fill="hold">
                            <p:stCondLst>
                              <p:cond delay="7000"/>
                            </p:stCondLst>
                            <p:childTnLst>
                              <p:par>
                                <p:cTn id="75" presetID="22" presetClass="entr" presetSubtype="4" fill="hold" grpId="0" nodeType="afterEffect">
                                  <p:stCondLst>
                                    <p:cond delay="0"/>
                                  </p:stCondLst>
                                  <p:childTnLst>
                                    <p:set>
                                      <p:cBhvr>
                                        <p:cTn id="76" dur="1" fill="hold">
                                          <p:stCondLst>
                                            <p:cond delay="0"/>
                                          </p:stCondLst>
                                        </p:cTn>
                                        <p:tgtEl>
                                          <p:spTgt spid="112"/>
                                        </p:tgtEl>
                                        <p:attrNameLst>
                                          <p:attrName>style.visibility</p:attrName>
                                        </p:attrNameLst>
                                      </p:cBhvr>
                                      <p:to>
                                        <p:strVal val="visible"/>
                                      </p:to>
                                    </p:set>
                                    <p:animEffect transition="in" filter="wipe(down)">
                                      <p:cBhvr>
                                        <p:cTn id="77" dur="500"/>
                                        <p:tgtEl>
                                          <p:spTgt spid="112"/>
                                        </p:tgtEl>
                                      </p:cBhvr>
                                    </p:animEffect>
                                  </p:childTnLst>
                                </p:cTn>
                              </p:par>
                            </p:childTnLst>
                          </p:cTn>
                        </p:par>
                        <p:par>
                          <p:cTn id="78" fill="hold">
                            <p:stCondLst>
                              <p:cond delay="7500"/>
                            </p:stCondLst>
                            <p:childTnLst>
                              <p:par>
                                <p:cTn id="79" presetID="22" presetClass="entr" presetSubtype="4" fill="hold" grpId="0" nodeType="afterEffect">
                                  <p:stCondLst>
                                    <p:cond delay="0"/>
                                  </p:stCondLst>
                                  <p:childTnLst>
                                    <p:set>
                                      <p:cBhvr>
                                        <p:cTn id="80" dur="1" fill="hold">
                                          <p:stCondLst>
                                            <p:cond delay="0"/>
                                          </p:stCondLst>
                                        </p:cTn>
                                        <p:tgtEl>
                                          <p:spTgt spid="113"/>
                                        </p:tgtEl>
                                        <p:attrNameLst>
                                          <p:attrName>style.visibility</p:attrName>
                                        </p:attrNameLst>
                                      </p:cBhvr>
                                      <p:to>
                                        <p:strVal val="visible"/>
                                      </p:to>
                                    </p:set>
                                    <p:animEffect transition="in" filter="wipe(down)">
                                      <p:cBhvr>
                                        <p:cTn id="81" dur="500"/>
                                        <p:tgtEl>
                                          <p:spTgt spid="113"/>
                                        </p:tgtEl>
                                      </p:cBhvr>
                                    </p:animEffect>
                                  </p:childTnLst>
                                </p:cTn>
                              </p:par>
                            </p:childTnLst>
                          </p:cTn>
                        </p:par>
                        <p:par>
                          <p:cTn id="82" fill="hold">
                            <p:stCondLst>
                              <p:cond delay="8000"/>
                            </p:stCondLst>
                            <p:childTnLst>
                              <p:par>
                                <p:cTn id="83" presetID="22" presetClass="entr" presetSubtype="8" fill="hold" grpId="0" nodeType="afterEffect">
                                  <p:stCondLst>
                                    <p:cond delay="0"/>
                                  </p:stCondLst>
                                  <p:childTnLst>
                                    <p:set>
                                      <p:cBhvr>
                                        <p:cTn id="84" dur="1" fill="hold">
                                          <p:stCondLst>
                                            <p:cond delay="0"/>
                                          </p:stCondLst>
                                        </p:cTn>
                                        <p:tgtEl>
                                          <p:spTgt spid="94"/>
                                        </p:tgtEl>
                                        <p:attrNameLst>
                                          <p:attrName>style.visibility</p:attrName>
                                        </p:attrNameLst>
                                      </p:cBhvr>
                                      <p:to>
                                        <p:strVal val="visible"/>
                                      </p:to>
                                    </p:set>
                                    <p:animEffect transition="in" filter="wipe(left)">
                                      <p:cBhvr>
                                        <p:cTn id="85" dur="500"/>
                                        <p:tgtEl>
                                          <p:spTgt spid="94"/>
                                        </p:tgtEl>
                                      </p:cBhvr>
                                    </p:animEffect>
                                  </p:childTnLst>
                                </p:cTn>
                              </p:par>
                            </p:childTnLst>
                          </p:cTn>
                        </p:par>
                        <p:par>
                          <p:cTn id="86" fill="hold">
                            <p:stCondLst>
                              <p:cond delay="8500"/>
                            </p:stCondLst>
                            <p:childTnLst>
                              <p:par>
                                <p:cTn id="87" presetID="22" presetClass="entr" presetSubtype="4" fill="hold" grpId="0" nodeType="afterEffect">
                                  <p:stCondLst>
                                    <p:cond delay="0"/>
                                  </p:stCondLst>
                                  <p:childTnLst>
                                    <p:set>
                                      <p:cBhvr>
                                        <p:cTn id="88" dur="1" fill="hold">
                                          <p:stCondLst>
                                            <p:cond delay="0"/>
                                          </p:stCondLst>
                                        </p:cTn>
                                        <p:tgtEl>
                                          <p:spTgt spid="116"/>
                                        </p:tgtEl>
                                        <p:attrNameLst>
                                          <p:attrName>style.visibility</p:attrName>
                                        </p:attrNameLst>
                                      </p:cBhvr>
                                      <p:to>
                                        <p:strVal val="visible"/>
                                      </p:to>
                                    </p:set>
                                    <p:animEffect transition="in" filter="wipe(down)">
                                      <p:cBhvr>
                                        <p:cTn id="89" dur="500"/>
                                        <p:tgtEl>
                                          <p:spTgt spid="116"/>
                                        </p:tgtEl>
                                      </p:cBhvr>
                                    </p:animEffect>
                                  </p:childTnLst>
                                </p:cTn>
                              </p:par>
                            </p:childTnLst>
                          </p:cTn>
                        </p:par>
                        <p:par>
                          <p:cTn id="90" fill="hold">
                            <p:stCondLst>
                              <p:cond delay="9000"/>
                            </p:stCondLst>
                            <p:childTnLst>
                              <p:par>
                                <p:cTn id="91" presetID="22" presetClass="entr" presetSubtype="4" fill="hold" grpId="0" nodeType="afterEffect">
                                  <p:stCondLst>
                                    <p:cond delay="0"/>
                                  </p:stCondLst>
                                  <p:childTnLst>
                                    <p:set>
                                      <p:cBhvr>
                                        <p:cTn id="92" dur="1" fill="hold">
                                          <p:stCondLst>
                                            <p:cond delay="0"/>
                                          </p:stCondLst>
                                        </p:cTn>
                                        <p:tgtEl>
                                          <p:spTgt spid="118"/>
                                        </p:tgtEl>
                                        <p:attrNameLst>
                                          <p:attrName>style.visibility</p:attrName>
                                        </p:attrNameLst>
                                      </p:cBhvr>
                                      <p:to>
                                        <p:strVal val="visible"/>
                                      </p:to>
                                    </p:set>
                                    <p:animEffect transition="in" filter="wipe(down)">
                                      <p:cBhvr>
                                        <p:cTn id="93" dur="500"/>
                                        <p:tgtEl>
                                          <p:spTgt spid="118"/>
                                        </p:tgtEl>
                                      </p:cBhvr>
                                    </p:animEffect>
                                  </p:childTnLst>
                                </p:cTn>
                              </p:par>
                            </p:childTnLst>
                          </p:cTn>
                        </p:par>
                        <p:par>
                          <p:cTn id="94" fill="hold">
                            <p:stCondLst>
                              <p:cond delay="9500"/>
                            </p:stCondLst>
                            <p:childTnLst>
                              <p:par>
                                <p:cTn id="95" presetID="22" presetClass="entr" presetSubtype="4" fill="hold" grpId="0" nodeType="afterEffect">
                                  <p:stCondLst>
                                    <p:cond delay="0"/>
                                  </p:stCondLst>
                                  <p:childTnLst>
                                    <p:set>
                                      <p:cBhvr>
                                        <p:cTn id="96" dur="1" fill="hold">
                                          <p:stCondLst>
                                            <p:cond delay="0"/>
                                          </p:stCondLst>
                                        </p:cTn>
                                        <p:tgtEl>
                                          <p:spTgt spid="119"/>
                                        </p:tgtEl>
                                        <p:attrNameLst>
                                          <p:attrName>style.visibility</p:attrName>
                                        </p:attrNameLst>
                                      </p:cBhvr>
                                      <p:to>
                                        <p:strVal val="visible"/>
                                      </p:to>
                                    </p:set>
                                    <p:animEffect transition="in" filter="wipe(down)">
                                      <p:cBhvr>
                                        <p:cTn id="97" dur="5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3" grpId="0"/>
      <p:bldP spid="74" grpId="0"/>
      <p:bldP spid="93" grpId="0"/>
      <p:bldP spid="94" grpId="0"/>
      <p:bldP spid="106" grpId="0" animBg="1"/>
      <p:bldP spid="112" grpId="0" animBg="1"/>
      <p:bldP spid="113" grpId="0" animBg="1"/>
      <p:bldP spid="116" grpId="0" animBg="1"/>
      <p:bldP spid="118" grpId="0" animBg="1"/>
      <p:bldP spid="119" grpId="0" animBg="1"/>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1682</TotalTime>
  <Words>1459</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2019-11-14T20:52:50Z</dcterms:modified>
</cp:coreProperties>
</file>