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47645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DA9F1B75-DB9F-436A-B3E2-0AFA5395771B}"/>
              </a:ext>
            </a:extLst>
          </p:cNvPr>
          <p:cNvSpPr/>
          <p:nvPr/>
        </p:nvSpPr>
        <p:spPr>
          <a:xfrm>
            <a:off x="914400" y="2011680"/>
            <a:ext cx="5105400" cy="304800"/>
          </a:xfrm>
          <a:prstGeom prst="roundRect">
            <a:avLst>
              <a:gd name="adj" fmla="val 987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 name="Rectangle: Rounded Corners 6">
            <a:extLst>
              <a:ext uri="{FF2B5EF4-FFF2-40B4-BE49-F238E27FC236}">
                <a16:creationId xmlns:a16="http://schemas.microsoft.com/office/drawing/2014/main" id="{A0CE27C7-CCE6-4623-8199-0AB3A989381E}"/>
              </a:ext>
            </a:extLst>
          </p:cNvPr>
          <p:cNvSpPr/>
          <p:nvPr/>
        </p:nvSpPr>
        <p:spPr>
          <a:xfrm>
            <a:off x="914400" y="2011680"/>
            <a:ext cx="3566160" cy="304800"/>
          </a:xfrm>
          <a:prstGeom prst="roundRect">
            <a:avLst>
              <a:gd name="adj" fmla="val 9872"/>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9" name="Rectangle: Rounded Corners 8">
            <a:extLst>
              <a:ext uri="{FF2B5EF4-FFF2-40B4-BE49-F238E27FC236}">
                <a16:creationId xmlns:a16="http://schemas.microsoft.com/office/drawing/2014/main" id="{CD6458D2-8EEF-4723-AE6E-632E1D6A2F25}"/>
              </a:ext>
            </a:extLst>
          </p:cNvPr>
          <p:cNvSpPr/>
          <p:nvPr/>
        </p:nvSpPr>
        <p:spPr>
          <a:xfrm>
            <a:off x="914400" y="2560320"/>
            <a:ext cx="5105400" cy="304800"/>
          </a:xfrm>
          <a:prstGeom prst="roundRect">
            <a:avLst>
              <a:gd name="adj" fmla="val 987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 name="Rectangle: Rounded Corners 9">
            <a:extLst>
              <a:ext uri="{FF2B5EF4-FFF2-40B4-BE49-F238E27FC236}">
                <a16:creationId xmlns:a16="http://schemas.microsoft.com/office/drawing/2014/main" id="{55F6EBC3-C072-4D24-8537-8291C2BB4873}"/>
              </a:ext>
            </a:extLst>
          </p:cNvPr>
          <p:cNvSpPr/>
          <p:nvPr/>
        </p:nvSpPr>
        <p:spPr>
          <a:xfrm>
            <a:off x="914400" y="2560320"/>
            <a:ext cx="3931920" cy="304800"/>
          </a:xfrm>
          <a:prstGeom prst="roundRect">
            <a:avLst>
              <a:gd name="adj" fmla="val 9872"/>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 name="Rectangle: Rounded Corners 10">
            <a:extLst>
              <a:ext uri="{FF2B5EF4-FFF2-40B4-BE49-F238E27FC236}">
                <a16:creationId xmlns:a16="http://schemas.microsoft.com/office/drawing/2014/main" id="{0E3F8598-3CB9-4EB3-838F-604B1823095C}"/>
              </a:ext>
            </a:extLst>
          </p:cNvPr>
          <p:cNvSpPr/>
          <p:nvPr/>
        </p:nvSpPr>
        <p:spPr>
          <a:xfrm>
            <a:off x="914400" y="3108960"/>
            <a:ext cx="5105400" cy="304800"/>
          </a:xfrm>
          <a:prstGeom prst="roundRect">
            <a:avLst>
              <a:gd name="adj" fmla="val 987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2" name="Rectangle: Rounded Corners 11">
            <a:extLst>
              <a:ext uri="{FF2B5EF4-FFF2-40B4-BE49-F238E27FC236}">
                <a16:creationId xmlns:a16="http://schemas.microsoft.com/office/drawing/2014/main" id="{DB8E5096-B840-47A6-B68F-F7F02CF722D6}"/>
              </a:ext>
            </a:extLst>
          </p:cNvPr>
          <p:cNvSpPr/>
          <p:nvPr/>
        </p:nvSpPr>
        <p:spPr>
          <a:xfrm>
            <a:off x="914400" y="3108960"/>
            <a:ext cx="4297680" cy="304800"/>
          </a:xfrm>
          <a:prstGeom prst="roundRect">
            <a:avLst>
              <a:gd name="adj" fmla="val 9872"/>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 name="Rectangle: Rounded Corners 12">
            <a:extLst>
              <a:ext uri="{FF2B5EF4-FFF2-40B4-BE49-F238E27FC236}">
                <a16:creationId xmlns:a16="http://schemas.microsoft.com/office/drawing/2014/main" id="{22423C1B-DB8D-47CB-B715-785E3F73CFCF}"/>
              </a:ext>
            </a:extLst>
          </p:cNvPr>
          <p:cNvSpPr/>
          <p:nvPr/>
        </p:nvSpPr>
        <p:spPr>
          <a:xfrm>
            <a:off x="913504" y="3657600"/>
            <a:ext cx="5105400" cy="304800"/>
          </a:xfrm>
          <a:prstGeom prst="roundRect">
            <a:avLst>
              <a:gd name="adj" fmla="val 987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 name="Rectangle: Rounded Corners 13">
            <a:extLst>
              <a:ext uri="{FF2B5EF4-FFF2-40B4-BE49-F238E27FC236}">
                <a16:creationId xmlns:a16="http://schemas.microsoft.com/office/drawing/2014/main" id="{409208A3-812C-44D0-B4FC-3634D1166160}"/>
              </a:ext>
            </a:extLst>
          </p:cNvPr>
          <p:cNvSpPr/>
          <p:nvPr/>
        </p:nvSpPr>
        <p:spPr>
          <a:xfrm>
            <a:off x="913504" y="3657600"/>
            <a:ext cx="3108960" cy="304800"/>
          </a:xfrm>
          <a:prstGeom prst="roundRect">
            <a:avLst>
              <a:gd name="adj" fmla="val 9872"/>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nvGrpSpPr>
          <p:cNvPr id="25" name="Group 24">
            <a:extLst>
              <a:ext uri="{FF2B5EF4-FFF2-40B4-BE49-F238E27FC236}">
                <a16:creationId xmlns:a16="http://schemas.microsoft.com/office/drawing/2014/main" id="{0333BE90-3BB8-47CC-AE3A-760D9D17C444}"/>
              </a:ext>
            </a:extLst>
          </p:cNvPr>
          <p:cNvGrpSpPr/>
          <p:nvPr/>
        </p:nvGrpSpPr>
        <p:grpSpPr>
          <a:xfrm>
            <a:off x="913504" y="4274297"/>
            <a:ext cx="5038344" cy="91440"/>
            <a:chOff x="913504" y="4343400"/>
            <a:chExt cx="5038344" cy="91440"/>
          </a:xfrm>
        </p:grpSpPr>
        <p:cxnSp>
          <p:nvCxnSpPr>
            <p:cNvPr id="4" name="Straight Connector 3">
              <a:extLst>
                <a:ext uri="{FF2B5EF4-FFF2-40B4-BE49-F238E27FC236}">
                  <a16:creationId xmlns:a16="http://schemas.microsoft.com/office/drawing/2014/main" id="{A76BE99D-60B8-4636-B2F6-CD8EDDC967EE}"/>
                </a:ext>
              </a:extLst>
            </p:cNvPr>
            <p:cNvCxnSpPr>
              <a:cxnSpLocks/>
            </p:cNvCxnSpPr>
            <p:nvPr/>
          </p:nvCxnSpPr>
          <p:spPr>
            <a:xfrm>
              <a:off x="913504" y="4343400"/>
              <a:ext cx="5038344" cy="0"/>
            </a:xfrm>
            <a:prstGeom prst="line">
              <a:avLst/>
            </a:prstGeom>
            <a:ln w="19050">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6C1D9C8-D4E6-489E-AB7E-83DE2B4C14E7}"/>
                </a:ext>
              </a:extLst>
            </p:cNvPr>
            <p:cNvCxnSpPr>
              <a:cxnSpLocks/>
            </p:cNvCxnSpPr>
            <p:nvPr/>
          </p:nvCxnSpPr>
          <p:spPr>
            <a:xfrm>
              <a:off x="1371600" y="4343400"/>
              <a:ext cx="0" cy="91440"/>
            </a:xfrm>
            <a:prstGeom prst="line">
              <a:avLst/>
            </a:prstGeom>
            <a:ln w="19050">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AA170E9-8D99-4027-B8B1-9EABBFFFDA04}"/>
                </a:ext>
              </a:extLst>
            </p:cNvPr>
            <p:cNvCxnSpPr>
              <a:cxnSpLocks/>
            </p:cNvCxnSpPr>
            <p:nvPr/>
          </p:nvCxnSpPr>
          <p:spPr>
            <a:xfrm>
              <a:off x="2286000" y="4343400"/>
              <a:ext cx="0" cy="91440"/>
            </a:xfrm>
            <a:prstGeom prst="line">
              <a:avLst/>
            </a:prstGeom>
            <a:ln w="19050">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54A03ED-F32F-444E-AECD-EF96F00320E7}"/>
                </a:ext>
              </a:extLst>
            </p:cNvPr>
            <p:cNvCxnSpPr>
              <a:cxnSpLocks/>
            </p:cNvCxnSpPr>
            <p:nvPr/>
          </p:nvCxnSpPr>
          <p:spPr>
            <a:xfrm>
              <a:off x="3200400" y="4343400"/>
              <a:ext cx="0" cy="91440"/>
            </a:xfrm>
            <a:prstGeom prst="line">
              <a:avLst/>
            </a:prstGeom>
            <a:ln w="19050">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4F3D8C5-32E7-43C5-AB97-AA93A198FBE0}"/>
                </a:ext>
              </a:extLst>
            </p:cNvPr>
            <p:cNvCxnSpPr>
              <a:cxnSpLocks/>
            </p:cNvCxnSpPr>
            <p:nvPr/>
          </p:nvCxnSpPr>
          <p:spPr>
            <a:xfrm>
              <a:off x="4114800" y="4343400"/>
              <a:ext cx="0" cy="91440"/>
            </a:xfrm>
            <a:prstGeom prst="line">
              <a:avLst/>
            </a:prstGeom>
            <a:ln w="19050">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5FF3624-83CE-40FC-801B-71CD1EA30C50}"/>
                </a:ext>
              </a:extLst>
            </p:cNvPr>
            <p:cNvCxnSpPr>
              <a:cxnSpLocks/>
            </p:cNvCxnSpPr>
            <p:nvPr/>
          </p:nvCxnSpPr>
          <p:spPr>
            <a:xfrm>
              <a:off x="5029200" y="4343400"/>
              <a:ext cx="0" cy="91440"/>
            </a:xfrm>
            <a:prstGeom prst="line">
              <a:avLst/>
            </a:prstGeom>
            <a:ln w="19050">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0EEF591-FD70-4520-98C4-D7494A54C564}"/>
                </a:ext>
              </a:extLst>
            </p:cNvPr>
            <p:cNvCxnSpPr>
              <a:cxnSpLocks/>
            </p:cNvCxnSpPr>
            <p:nvPr/>
          </p:nvCxnSpPr>
          <p:spPr>
            <a:xfrm>
              <a:off x="5943600" y="4343400"/>
              <a:ext cx="0" cy="91440"/>
            </a:xfrm>
            <a:prstGeom prst="line">
              <a:avLst/>
            </a:prstGeom>
            <a:ln w="19050">
              <a:solidFill>
                <a:srgbClr val="454545"/>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594E1B4A-1E49-42EF-8A84-C80957BDBFD8}"/>
              </a:ext>
            </a:extLst>
          </p:cNvPr>
          <p:cNvGrpSpPr/>
          <p:nvPr/>
        </p:nvGrpSpPr>
        <p:grpSpPr>
          <a:xfrm>
            <a:off x="1142557" y="4320017"/>
            <a:ext cx="5030086" cy="369332"/>
            <a:chOff x="1142557" y="4320017"/>
            <a:chExt cx="5030086" cy="369332"/>
          </a:xfrm>
        </p:grpSpPr>
        <p:sp>
          <p:nvSpPr>
            <p:cNvPr id="26" name="TextBox 25">
              <a:extLst>
                <a:ext uri="{FF2B5EF4-FFF2-40B4-BE49-F238E27FC236}">
                  <a16:creationId xmlns:a16="http://schemas.microsoft.com/office/drawing/2014/main" id="{FF0BCCEB-805F-4CFD-8152-1683C39C915C}"/>
                </a:ext>
              </a:extLst>
            </p:cNvPr>
            <p:cNvSpPr txBox="1"/>
            <p:nvPr/>
          </p:nvSpPr>
          <p:spPr>
            <a:xfrm>
              <a:off x="1142557" y="4320017"/>
              <a:ext cx="458087" cy="369332"/>
            </a:xfrm>
            <a:prstGeom prst="rect">
              <a:avLst/>
            </a:prstGeom>
            <a:noFill/>
          </p:spPr>
          <p:txBody>
            <a:bodyPr wrap="square" rtlCol="0">
              <a:spAutoFit/>
            </a:bodyPr>
            <a:lstStyle/>
            <a:p>
              <a:pPr algn="ctr"/>
              <a:r>
                <a:rPr lang="en-US" b="1" dirty="0">
                  <a:solidFill>
                    <a:srgbClr val="454545"/>
                  </a:solidFill>
                </a:rPr>
                <a:t>01</a:t>
              </a:r>
            </a:p>
          </p:txBody>
        </p:sp>
        <p:sp>
          <p:nvSpPr>
            <p:cNvPr id="27" name="TextBox 26">
              <a:extLst>
                <a:ext uri="{FF2B5EF4-FFF2-40B4-BE49-F238E27FC236}">
                  <a16:creationId xmlns:a16="http://schemas.microsoft.com/office/drawing/2014/main" id="{3F894AAF-09C3-4518-B600-3C1C9B4C5D71}"/>
                </a:ext>
              </a:extLst>
            </p:cNvPr>
            <p:cNvSpPr txBox="1"/>
            <p:nvPr/>
          </p:nvSpPr>
          <p:spPr>
            <a:xfrm>
              <a:off x="2056070" y="4320017"/>
              <a:ext cx="458087" cy="369332"/>
            </a:xfrm>
            <a:prstGeom prst="rect">
              <a:avLst/>
            </a:prstGeom>
            <a:noFill/>
          </p:spPr>
          <p:txBody>
            <a:bodyPr wrap="square" rtlCol="0">
              <a:spAutoFit/>
            </a:bodyPr>
            <a:lstStyle/>
            <a:p>
              <a:pPr algn="ctr"/>
              <a:r>
                <a:rPr lang="en-US" b="1" dirty="0">
                  <a:solidFill>
                    <a:srgbClr val="454545"/>
                  </a:solidFill>
                </a:rPr>
                <a:t>02</a:t>
              </a:r>
            </a:p>
          </p:txBody>
        </p:sp>
        <p:sp>
          <p:nvSpPr>
            <p:cNvPr id="28" name="TextBox 27">
              <a:extLst>
                <a:ext uri="{FF2B5EF4-FFF2-40B4-BE49-F238E27FC236}">
                  <a16:creationId xmlns:a16="http://schemas.microsoft.com/office/drawing/2014/main" id="{80D5ACBF-7B14-4631-8916-6436040DB0D8}"/>
                </a:ext>
              </a:extLst>
            </p:cNvPr>
            <p:cNvSpPr txBox="1"/>
            <p:nvPr/>
          </p:nvSpPr>
          <p:spPr>
            <a:xfrm>
              <a:off x="2969582" y="4320017"/>
              <a:ext cx="458087" cy="369332"/>
            </a:xfrm>
            <a:prstGeom prst="rect">
              <a:avLst/>
            </a:prstGeom>
            <a:noFill/>
          </p:spPr>
          <p:txBody>
            <a:bodyPr wrap="square" rtlCol="0">
              <a:spAutoFit/>
            </a:bodyPr>
            <a:lstStyle/>
            <a:p>
              <a:pPr algn="ctr"/>
              <a:r>
                <a:rPr lang="en-US" b="1" dirty="0">
                  <a:solidFill>
                    <a:srgbClr val="454545"/>
                  </a:solidFill>
                </a:rPr>
                <a:t>03</a:t>
              </a:r>
            </a:p>
          </p:txBody>
        </p:sp>
        <p:sp>
          <p:nvSpPr>
            <p:cNvPr id="29" name="TextBox 28">
              <a:extLst>
                <a:ext uri="{FF2B5EF4-FFF2-40B4-BE49-F238E27FC236}">
                  <a16:creationId xmlns:a16="http://schemas.microsoft.com/office/drawing/2014/main" id="{C4E6ECC7-3A6A-4E9E-AA39-0C52151CB9E1}"/>
                </a:ext>
              </a:extLst>
            </p:cNvPr>
            <p:cNvSpPr txBox="1"/>
            <p:nvPr/>
          </p:nvSpPr>
          <p:spPr>
            <a:xfrm>
              <a:off x="3886200" y="4320017"/>
              <a:ext cx="458087" cy="369332"/>
            </a:xfrm>
            <a:prstGeom prst="rect">
              <a:avLst/>
            </a:prstGeom>
            <a:noFill/>
          </p:spPr>
          <p:txBody>
            <a:bodyPr wrap="square" rtlCol="0">
              <a:spAutoFit/>
            </a:bodyPr>
            <a:lstStyle/>
            <a:p>
              <a:pPr algn="ctr"/>
              <a:r>
                <a:rPr lang="en-US" b="1" dirty="0">
                  <a:solidFill>
                    <a:srgbClr val="454545"/>
                  </a:solidFill>
                </a:rPr>
                <a:t>04</a:t>
              </a:r>
            </a:p>
          </p:txBody>
        </p:sp>
        <p:sp>
          <p:nvSpPr>
            <p:cNvPr id="30" name="TextBox 29">
              <a:extLst>
                <a:ext uri="{FF2B5EF4-FFF2-40B4-BE49-F238E27FC236}">
                  <a16:creationId xmlns:a16="http://schemas.microsoft.com/office/drawing/2014/main" id="{5356BB6D-E140-45FD-A5D6-0AF2CD031765}"/>
                </a:ext>
              </a:extLst>
            </p:cNvPr>
            <p:cNvSpPr txBox="1"/>
            <p:nvPr/>
          </p:nvSpPr>
          <p:spPr>
            <a:xfrm>
              <a:off x="4800156" y="4320017"/>
              <a:ext cx="458087" cy="369332"/>
            </a:xfrm>
            <a:prstGeom prst="rect">
              <a:avLst/>
            </a:prstGeom>
            <a:noFill/>
          </p:spPr>
          <p:txBody>
            <a:bodyPr wrap="square" rtlCol="0">
              <a:spAutoFit/>
            </a:bodyPr>
            <a:lstStyle/>
            <a:p>
              <a:pPr algn="ctr"/>
              <a:r>
                <a:rPr lang="en-US" b="1" dirty="0">
                  <a:solidFill>
                    <a:srgbClr val="454545"/>
                  </a:solidFill>
                </a:rPr>
                <a:t>05</a:t>
              </a:r>
            </a:p>
          </p:txBody>
        </p:sp>
        <p:sp>
          <p:nvSpPr>
            <p:cNvPr id="31" name="TextBox 30">
              <a:extLst>
                <a:ext uri="{FF2B5EF4-FFF2-40B4-BE49-F238E27FC236}">
                  <a16:creationId xmlns:a16="http://schemas.microsoft.com/office/drawing/2014/main" id="{90890C60-E2D7-4A41-96B5-6DC3B96C9442}"/>
                </a:ext>
              </a:extLst>
            </p:cNvPr>
            <p:cNvSpPr txBox="1"/>
            <p:nvPr/>
          </p:nvSpPr>
          <p:spPr>
            <a:xfrm>
              <a:off x="5714556" y="4320017"/>
              <a:ext cx="458087" cy="369332"/>
            </a:xfrm>
            <a:prstGeom prst="rect">
              <a:avLst/>
            </a:prstGeom>
            <a:noFill/>
          </p:spPr>
          <p:txBody>
            <a:bodyPr wrap="square" rtlCol="0">
              <a:spAutoFit/>
            </a:bodyPr>
            <a:lstStyle/>
            <a:p>
              <a:pPr algn="ctr"/>
              <a:r>
                <a:rPr lang="en-US" b="1" dirty="0">
                  <a:solidFill>
                    <a:srgbClr val="454545"/>
                  </a:solidFill>
                </a:rPr>
                <a:t>06</a:t>
              </a:r>
            </a:p>
          </p:txBody>
        </p:sp>
      </p:grpSp>
      <p:sp>
        <p:nvSpPr>
          <p:cNvPr id="32" name="TextBox 31">
            <a:extLst>
              <a:ext uri="{FF2B5EF4-FFF2-40B4-BE49-F238E27FC236}">
                <a16:creationId xmlns:a16="http://schemas.microsoft.com/office/drawing/2014/main" id="{7217AAA1-10CF-4B66-A754-DE6127E3A082}"/>
              </a:ext>
            </a:extLst>
          </p:cNvPr>
          <p:cNvSpPr txBox="1"/>
          <p:nvPr/>
        </p:nvSpPr>
        <p:spPr>
          <a:xfrm>
            <a:off x="594804" y="4859685"/>
            <a:ext cx="2286000" cy="1769715"/>
          </a:xfrm>
          <a:prstGeom prst="rect">
            <a:avLst/>
          </a:prstGeom>
          <a:noFill/>
        </p:spPr>
        <p:txBody>
          <a:bodyPr wrap="square" numCol="1" spcCol="914400"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3" name="TextBox 32">
            <a:extLst>
              <a:ext uri="{FF2B5EF4-FFF2-40B4-BE49-F238E27FC236}">
                <a16:creationId xmlns:a16="http://schemas.microsoft.com/office/drawing/2014/main" id="{BB25C33E-CEB1-4D49-A0F4-33CA0863DF72}"/>
              </a:ext>
            </a:extLst>
          </p:cNvPr>
          <p:cNvSpPr txBox="1"/>
          <p:nvPr/>
        </p:nvSpPr>
        <p:spPr>
          <a:xfrm>
            <a:off x="3063240" y="4859685"/>
            <a:ext cx="2286000" cy="1769715"/>
          </a:xfrm>
          <a:prstGeom prst="rect">
            <a:avLst/>
          </a:prstGeom>
          <a:noFill/>
        </p:spPr>
        <p:txBody>
          <a:bodyPr wrap="square" numCol="1" spcCol="914400"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4" name="TextBox 33">
            <a:extLst>
              <a:ext uri="{FF2B5EF4-FFF2-40B4-BE49-F238E27FC236}">
                <a16:creationId xmlns:a16="http://schemas.microsoft.com/office/drawing/2014/main" id="{A36298C6-32DA-46BA-8F06-DE1DC7712BAE}"/>
              </a:ext>
            </a:extLst>
          </p:cNvPr>
          <p:cNvSpPr txBox="1"/>
          <p:nvPr/>
        </p:nvSpPr>
        <p:spPr>
          <a:xfrm>
            <a:off x="8001000" y="4792457"/>
            <a:ext cx="2286000" cy="1769715"/>
          </a:xfrm>
          <a:prstGeom prst="rect">
            <a:avLst/>
          </a:prstGeom>
          <a:noFill/>
        </p:spPr>
        <p:txBody>
          <a:bodyPr wrap="square" numCol="1" spcCol="914400"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5" name="TextBox 34">
            <a:extLst>
              <a:ext uri="{FF2B5EF4-FFF2-40B4-BE49-F238E27FC236}">
                <a16:creationId xmlns:a16="http://schemas.microsoft.com/office/drawing/2014/main" id="{27072D58-AE24-4A0F-833F-177450635DD1}"/>
              </a:ext>
            </a:extLst>
          </p:cNvPr>
          <p:cNvSpPr txBox="1"/>
          <p:nvPr/>
        </p:nvSpPr>
        <p:spPr>
          <a:xfrm>
            <a:off x="5532120" y="4792457"/>
            <a:ext cx="2286000" cy="1769715"/>
          </a:xfrm>
          <a:prstGeom prst="rect">
            <a:avLst/>
          </a:prstGeom>
          <a:noFill/>
        </p:spPr>
        <p:txBody>
          <a:bodyPr wrap="square" numCol="1" spcCol="914400"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91D0679C-BE3A-415B-A5FA-0C5E5BAD08D7}"/>
              </a:ext>
            </a:extLst>
          </p:cNvPr>
          <p:cNvSpPr txBox="1"/>
          <p:nvPr/>
        </p:nvSpPr>
        <p:spPr>
          <a:xfrm>
            <a:off x="7239000" y="1143000"/>
            <a:ext cx="4349848" cy="2954655"/>
          </a:xfrm>
          <a:prstGeom prst="rect">
            <a:avLst/>
          </a:prstGeom>
          <a:noFill/>
        </p:spPr>
        <p:txBody>
          <a:bodyPr wrap="square" rtlCol="0">
            <a:spAutoFit/>
          </a:bodyPr>
          <a:lstStyle/>
          <a:p>
            <a:r>
              <a:rPr lang="en-US" dirty="0">
                <a:solidFill>
                  <a:srgbClr val="454545"/>
                </a:solidFill>
                <a:latin typeface="Bernard MT Condensed" panose="02050806060905020404" pitchFamily="18" charset="0"/>
              </a:rPr>
              <a:t>Lorem Ipsum Dolor</a:t>
            </a:r>
          </a:p>
          <a:p>
            <a:endParaRPr lang="en-US" sz="1400" dirty="0">
              <a:solidFill>
                <a:srgbClr val="454545"/>
              </a:solidFill>
              <a:latin typeface="Candara" panose="020E0502030303020204" pitchFamily="34" charset="0"/>
            </a:endParaRP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54545"/>
              </a:solidFill>
              <a:latin typeface="Candara" panose="020E0502030303020204" pitchFamily="34" charset="0"/>
            </a:endParaRP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9D3E5AF9-B3E0-4B1C-B568-A8FCB3436D9D}"/>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pic>
        <p:nvPicPr>
          <p:cNvPr id="39" name="Picture 38">
            <a:hlinkClick r:id="rId2"/>
            <a:extLst>
              <a:ext uri="{FF2B5EF4-FFF2-40B4-BE49-F238E27FC236}">
                <a16:creationId xmlns:a16="http://schemas.microsoft.com/office/drawing/2014/main" id="{6F8B9EB5-3302-450F-8539-69E4863D45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7830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6">
                                            <p:txEl>
                                              <p:pRg st="0" end="0"/>
                                            </p:txEl>
                                          </p:spTgt>
                                        </p:tgtEl>
                                        <p:attrNameLst>
                                          <p:attrName>style.visibility</p:attrName>
                                        </p:attrNameLst>
                                      </p:cBhvr>
                                      <p:to>
                                        <p:strVal val="visible"/>
                                      </p:to>
                                    </p:set>
                                    <p:animEffect transition="in" filter="fade">
                                      <p:cBhvr>
                                        <p:cTn id="11" dur="1000"/>
                                        <p:tgtEl>
                                          <p:spTgt spid="36">
                                            <p:txEl>
                                              <p:pRg st="0" end="0"/>
                                            </p:txEl>
                                          </p:spTgt>
                                        </p:tgtEl>
                                      </p:cBhvr>
                                    </p:animEffect>
                                    <p:anim calcmode="lin" valueType="num">
                                      <p:cBhvr>
                                        <p:cTn id="12"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1000"/>
                                        <p:tgtEl>
                                          <p:spTgt spid="36">
                                            <p:txEl>
                                              <p:pRg st="2" end="2"/>
                                            </p:txEl>
                                          </p:spTgt>
                                        </p:tgtEl>
                                      </p:cBhvr>
                                    </p:animEffect>
                                    <p:anim calcmode="lin" valueType="num">
                                      <p:cBhvr>
                                        <p:cTn id="18" dur="1000" fill="hold"/>
                                        <p:tgtEl>
                                          <p:spTgt spid="3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6">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36">
                                            <p:txEl>
                                              <p:pRg st="4" end="4"/>
                                            </p:txEl>
                                          </p:spTgt>
                                        </p:tgtEl>
                                        <p:attrNameLst>
                                          <p:attrName>style.visibility</p:attrName>
                                        </p:attrNameLst>
                                      </p:cBhvr>
                                      <p:to>
                                        <p:strVal val="visible"/>
                                      </p:to>
                                    </p:set>
                                    <p:animEffect transition="in" filter="fade">
                                      <p:cBhvr>
                                        <p:cTn id="23" dur="1000"/>
                                        <p:tgtEl>
                                          <p:spTgt spid="36">
                                            <p:txEl>
                                              <p:pRg st="4" end="4"/>
                                            </p:txEl>
                                          </p:spTgt>
                                        </p:tgtEl>
                                      </p:cBhvr>
                                    </p:animEffect>
                                    <p:anim calcmode="lin" valueType="num">
                                      <p:cBhvr>
                                        <p:cTn id="24" dur="1000" fill="hold"/>
                                        <p:tgtEl>
                                          <p:spTgt spid="36">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6">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22" presetClass="entr" presetSubtype="8" fill="hold"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750"/>
                                        <p:tgtEl>
                                          <p:spTgt spid="25"/>
                                        </p:tgtEl>
                                      </p:cBhvr>
                                    </p:animEffect>
                                  </p:childTnLst>
                                </p:cTn>
                              </p:par>
                              <p:par>
                                <p:cTn id="30" presetID="22" presetClass="entr" presetSubtype="8" fill="hold" nodeType="with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wipe(left)">
                                      <p:cBhvr>
                                        <p:cTn id="32" dur="750"/>
                                        <p:tgtEl>
                                          <p:spTgt spid="38"/>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750"/>
                                        <p:tgtEl>
                                          <p:spTgt spid="13"/>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wipe(left)">
                                      <p:cBhvr>
                                        <p:cTn id="38" dur="750"/>
                                        <p:tgtEl>
                                          <p:spTgt spid="11"/>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left)">
                                      <p:cBhvr>
                                        <p:cTn id="41" dur="750"/>
                                        <p:tgtEl>
                                          <p:spTgt spid="9"/>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wipe(left)">
                                      <p:cBhvr>
                                        <p:cTn id="44" dur="750"/>
                                        <p:tgtEl>
                                          <p:spTgt spid="2"/>
                                        </p:tgtEl>
                                      </p:cBhvr>
                                    </p:animEffect>
                                  </p:childTnLst>
                                </p:cTn>
                              </p:par>
                            </p:childTnLst>
                          </p:cTn>
                        </p:par>
                        <p:par>
                          <p:cTn id="45" fill="hold">
                            <p:stCondLst>
                              <p:cond delay="4750"/>
                            </p:stCondLst>
                            <p:childTnLst>
                              <p:par>
                                <p:cTn id="46" presetID="42" presetClass="entr" presetSubtype="0" fill="hold" grpId="0" nodeType="after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fade">
                                      <p:cBhvr>
                                        <p:cTn id="48" dur="1000"/>
                                        <p:tgtEl>
                                          <p:spTgt spid="32"/>
                                        </p:tgtEl>
                                      </p:cBhvr>
                                    </p:animEffect>
                                    <p:anim calcmode="lin" valueType="num">
                                      <p:cBhvr>
                                        <p:cTn id="49" dur="1000" fill="hold"/>
                                        <p:tgtEl>
                                          <p:spTgt spid="32"/>
                                        </p:tgtEl>
                                        <p:attrNameLst>
                                          <p:attrName>ppt_x</p:attrName>
                                        </p:attrNameLst>
                                      </p:cBhvr>
                                      <p:tavLst>
                                        <p:tav tm="0">
                                          <p:val>
                                            <p:strVal val="#ppt_x"/>
                                          </p:val>
                                        </p:tav>
                                        <p:tav tm="100000">
                                          <p:val>
                                            <p:strVal val="#ppt_x"/>
                                          </p:val>
                                        </p:tav>
                                      </p:tavLst>
                                    </p:anim>
                                    <p:anim calcmode="lin" valueType="num">
                                      <p:cBhvr>
                                        <p:cTn id="50" dur="1000" fill="hold"/>
                                        <p:tgtEl>
                                          <p:spTgt spid="32"/>
                                        </p:tgtEl>
                                        <p:attrNameLst>
                                          <p:attrName>ppt_y</p:attrName>
                                        </p:attrNameLst>
                                      </p:cBhvr>
                                      <p:tavLst>
                                        <p:tav tm="0">
                                          <p:val>
                                            <p:strVal val="#ppt_y+.1"/>
                                          </p:val>
                                        </p:tav>
                                        <p:tav tm="100000">
                                          <p:val>
                                            <p:strVal val="#ppt_y"/>
                                          </p:val>
                                        </p:tav>
                                      </p:tavLst>
                                    </p:anim>
                                  </p:childTnLst>
                                </p:cTn>
                              </p:par>
                            </p:childTnLst>
                          </p:cTn>
                        </p:par>
                        <p:par>
                          <p:cTn id="51" fill="hold">
                            <p:stCondLst>
                              <p:cond delay="5750"/>
                            </p:stCondLst>
                            <p:childTnLst>
                              <p:par>
                                <p:cTn id="52" presetID="22" presetClass="entr" presetSubtype="8" fill="hold" grpId="0" nodeType="after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wipe(left)">
                                      <p:cBhvr>
                                        <p:cTn id="54" dur="750"/>
                                        <p:tgtEl>
                                          <p:spTgt spid="7"/>
                                        </p:tgtEl>
                                      </p:cBhvr>
                                    </p:animEffect>
                                  </p:childTnLst>
                                </p:cTn>
                              </p:par>
                            </p:childTnLst>
                          </p:cTn>
                        </p:par>
                        <p:par>
                          <p:cTn id="55" fill="hold">
                            <p:stCondLst>
                              <p:cond delay="6500"/>
                            </p:stCondLst>
                            <p:childTnLst>
                              <p:par>
                                <p:cTn id="56" presetID="42" presetClass="entr" presetSubtype="0"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1000"/>
                                        <p:tgtEl>
                                          <p:spTgt spid="33"/>
                                        </p:tgtEl>
                                      </p:cBhvr>
                                    </p:animEffect>
                                    <p:anim calcmode="lin" valueType="num">
                                      <p:cBhvr>
                                        <p:cTn id="59" dur="1000" fill="hold"/>
                                        <p:tgtEl>
                                          <p:spTgt spid="33"/>
                                        </p:tgtEl>
                                        <p:attrNameLst>
                                          <p:attrName>ppt_x</p:attrName>
                                        </p:attrNameLst>
                                      </p:cBhvr>
                                      <p:tavLst>
                                        <p:tav tm="0">
                                          <p:val>
                                            <p:strVal val="#ppt_x"/>
                                          </p:val>
                                        </p:tav>
                                        <p:tav tm="100000">
                                          <p:val>
                                            <p:strVal val="#ppt_x"/>
                                          </p:val>
                                        </p:tav>
                                      </p:tavLst>
                                    </p:anim>
                                    <p:anim calcmode="lin" valueType="num">
                                      <p:cBhvr>
                                        <p:cTn id="60" dur="1000" fill="hold"/>
                                        <p:tgtEl>
                                          <p:spTgt spid="33"/>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wipe(left)">
                                      <p:cBhvr>
                                        <p:cTn id="64" dur="750"/>
                                        <p:tgtEl>
                                          <p:spTgt spid="10"/>
                                        </p:tgtEl>
                                      </p:cBhvr>
                                    </p:animEffect>
                                  </p:childTnLst>
                                </p:cTn>
                              </p:par>
                            </p:childTnLst>
                          </p:cTn>
                        </p:par>
                        <p:par>
                          <p:cTn id="65" fill="hold">
                            <p:stCondLst>
                              <p:cond delay="8250"/>
                            </p:stCondLst>
                            <p:childTnLst>
                              <p:par>
                                <p:cTn id="66" presetID="42" presetClass="entr" presetSubtype="0" fill="hold" grpId="0" nodeType="after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fade">
                                      <p:cBhvr>
                                        <p:cTn id="68" dur="1000"/>
                                        <p:tgtEl>
                                          <p:spTgt spid="35"/>
                                        </p:tgtEl>
                                      </p:cBhvr>
                                    </p:animEffect>
                                    <p:anim calcmode="lin" valueType="num">
                                      <p:cBhvr>
                                        <p:cTn id="69" dur="1000" fill="hold"/>
                                        <p:tgtEl>
                                          <p:spTgt spid="35"/>
                                        </p:tgtEl>
                                        <p:attrNameLst>
                                          <p:attrName>ppt_x</p:attrName>
                                        </p:attrNameLst>
                                      </p:cBhvr>
                                      <p:tavLst>
                                        <p:tav tm="0">
                                          <p:val>
                                            <p:strVal val="#ppt_x"/>
                                          </p:val>
                                        </p:tav>
                                        <p:tav tm="100000">
                                          <p:val>
                                            <p:strVal val="#ppt_x"/>
                                          </p:val>
                                        </p:tav>
                                      </p:tavLst>
                                    </p:anim>
                                    <p:anim calcmode="lin" valueType="num">
                                      <p:cBhvr>
                                        <p:cTn id="70" dur="1000" fill="hold"/>
                                        <p:tgtEl>
                                          <p:spTgt spid="35"/>
                                        </p:tgtEl>
                                        <p:attrNameLst>
                                          <p:attrName>ppt_y</p:attrName>
                                        </p:attrNameLst>
                                      </p:cBhvr>
                                      <p:tavLst>
                                        <p:tav tm="0">
                                          <p:val>
                                            <p:strVal val="#ppt_y+.1"/>
                                          </p:val>
                                        </p:tav>
                                        <p:tav tm="100000">
                                          <p:val>
                                            <p:strVal val="#ppt_y"/>
                                          </p:val>
                                        </p:tav>
                                      </p:tavLst>
                                    </p:anim>
                                  </p:childTnLst>
                                </p:cTn>
                              </p:par>
                            </p:childTnLst>
                          </p:cTn>
                        </p:par>
                        <p:par>
                          <p:cTn id="71" fill="hold">
                            <p:stCondLst>
                              <p:cond delay="9250"/>
                            </p:stCondLst>
                            <p:childTnLst>
                              <p:par>
                                <p:cTn id="72" presetID="22" presetClass="entr" presetSubtype="8" fill="hold" grpId="0" nodeType="after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wipe(left)">
                                      <p:cBhvr>
                                        <p:cTn id="74" dur="750"/>
                                        <p:tgtEl>
                                          <p:spTgt spid="12"/>
                                        </p:tgtEl>
                                      </p:cBhvr>
                                    </p:animEffect>
                                  </p:childTnLst>
                                </p:cTn>
                              </p:par>
                            </p:childTnLst>
                          </p:cTn>
                        </p:par>
                        <p:par>
                          <p:cTn id="75" fill="hold">
                            <p:stCondLst>
                              <p:cond delay="10000"/>
                            </p:stCondLst>
                            <p:childTnLst>
                              <p:par>
                                <p:cTn id="76" presetID="42" presetClass="entr" presetSubtype="0" fill="hold" grpId="0" nodeType="afterEffect">
                                  <p:stCondLst>
                                    <p:cond delay="0"/>
                                  </p:stCondLst>
                                  <p:childTnLst>
                                    <p:set>
                                      <p:cBhvr>
                                        <p:cTn id="77" dur="1" fill="hold">
                                          <p:stCondLst>
                                            <p:cond delay="0"/>
                                          </p:stCondLst>
                                        </p:cTn>
                                        <p:tgtEl>
                                          <p:spTgt spid="34"/>
                                        </p:tgtEl>
                                        <p:attrNameLst>
                                          <p:attrName>style.visibility</p:attrName>
                                        </p:attrNameLst>
                                      </p:cBhvr>
                                      <p:to>
                                        <p:strVal val="visible"/>
                                      </p:to>
                                    </p:set>
                                    <p:animEffect transition="in" filter="fade">
                                      <p:cBhvr>
                                        <p:cTn id="78" dur="1000"/>
                                        <p:tgtEl>
                                          <p:spTgt spid="34"/>
                                        </p:tgtEl>
                                      </p:cBhvr>
                                    </p:animEffect>
                                    <p:anim calcmode="lin" valueType="num">
                                      <p:cBhvr>
                                        <p:cTn id="79" dur="1000" fill="hold"/>
                                        <p:tgtEl>
                                          <p:spTgt spid="34"/>
                                        </p:tgtEl>
                                        <p:attrNameLst>
                                          <p:attrName>ppt_x</p:attrName>
                                        </p:attrNameLst>
                                      </p:cBhvr>
                                      <p:tavLst>
                                        <p:tav tm="0">
                                          <p:val>
                                            <p:strVal val="#ppt_x"/>
                                          </p:val>
                                        </p:tav>
                                        <p:tav tm="100000">
                                          <p:val>
                                            <p:strVal val="#ppt_x"/>
                                          </p:val>
                                        </p:tav>
                                      </p:tavLst>
                                    </p:anim>
                                    <p:anim calcmode="lin" valueType="num">
                                      <p:cBhvr>
                                        <p:cTn id="80" dur="1000" fill="hold"/>
                                        <p:tgtEl>
                                          <p:spTgt spid="34"/>
                                        </p:tgtEl>
                                        <p:attrNameLst>
                                          <p:attrName>ppt_y</p:attrName>
                                        </p:attrNameLst>
                                      </p:cBhvr>
                                      <p:tavLst>
                                        <p:tav tm="0">
                                          <p:val>
                                            <p:strVal val="#ppt_y+.1"/>
                                          </p:val>
                                        </p:tav>
                                        <p:tav tm="100000">
                                          <p:val>
                                            <p:strVal val="#ppt_y"/>
                                          </p:val>
                                        </p:tav>
                                      </p:tavLst>
                                    </p:anim>
                                  </p:childTnLst>
                                </p:cTn>
                              </p:par>
                            </p:childTnLst>
                          </p:cTn>
                        </p:par>
                        <p:par>
                          <p:cTn id="81" fill="hold">
                            <p:stCondLst>
                              <p:cond delay="11000"/>
                            </p:stCondLst>
                            <p:childTnLst>
                              <p:par>
                                <p:cTn id="82" presetID="22" presetClass="entr" presetSubtype="8" fill="hold" grpId="0" nodeType="afterEffect">
                                  <p:stCondLst>
                                    <p:cond delay="0"/>
                                  </p:stCondLst>
                                  <p:childTnLst>
                                    <p:set>
                                      <p:cBhvr>
                                        <p:cTn id="83" dur="1" fill="hold">
                                          <p:stCondLst>
                                            <p:cond delay="0"/>
                                          </p:stCondLst>
                                        </p:cTn>
                                        <p:tgtEl>
                                          <p:spTgt spid="14"/>
                                        </p:tgtEl>
                                        <p:attrNameLst>
                                          <p:attrName>style.visibility</p:attrName>
                                        </p:attrNameLst>
                                      </p:cBhvr>
                                      <p:to>
                                        <p:strVal val="visible"/>
                                      </p:to>
                                    </p:set>
                                    <p:animEffect transition="in" filter="wipe(left)">
                                      <p:cBhvr>
                                        <p:cTn id="84"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0" grpId="0" animBg="1"/>
      <p:bldP spid="11" grpId="0" animBg="1"/>
      <p:bldP spid="12" grpId="0" animBg="1"/>
      <p:bldP spid="13" grpId="0" animBg="1"/>
      <p:bldP spid="14" grpId="0" animBg="1"/>
      <p:bldP spid="32" grpId="0"/>
      <p:bldP spid="33" grpId="0"/>
      <p:bldP spid="34" grpId="0"/>
      <p:bldP spid="35" grpId="0"/>
      <p:bldP spid="36" grpId="0" build="p"/>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1526</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2019-11-14T20:50:52Z</dcterms:modified>
</cp:coreProperties>
</file>