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62"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6569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36DC0129-8375-4859-B207-B111F156A190}"/>
              </a:ext>
            </a:extLst>
          </p:cNvPr>
          <p:cNvSpPr/>
          <p:nvPr/>
        </p:nvSpPr>
        <p:spPr>
          <a:xfrm>
            <a:off x="3894721" y="2286000"/>
            <a:ext cx="7687679" cy="3810000"/>
          </a:xfrm>
          <a:custGeom>
            <a:avLst/>
            <a:gdLst>
              <a:gd name="connsiteX0" fmla="*/ 901726 w 7687679"/>
              <a:gd name="connsiteY0" fmla="*/ 0 h 3810000"/>
              <a:gd name="connsiteX1" fmla="*/ 7310832 w 7687679"/>
              <a:gd name="connsiteY1" fmla="*/ 0 h 3810000"/>
              <a:gd name="connsiteX2" fmla="*/ 7687679 w 7687679"/>
              <a:gd name="connsiteY2" fmla="*/ 376847 h 3810000"/>
              <a:gd name="connsiteX3" fmla="*/ 7687679 w 7687679"/>
              <a:gd name="connsiteY3" fmla="*/ 3433153 h 3810000"/>
              <a:gd name="connsiteX4" fmla="*/ 7310832 w 7687679"/>
              <a:gd name="connsiteY4" fmla="*/ 3810000 h 3810000"/>
              <a:gd name="connsiteX5" fmla="*/ 901726 w 7687679"/>
              <a:gd name="connsiteY5" fmla="*/ 3810000 h 3810000"/>
              <a:gd name="connsiteX6" fmla="*/ 524879 w 7687679"/>
              <a:gd name="connsiteY6" fmla="*/ 3433153 h 3810000"/>
              <a:gd name="connsiteX7" fmla="*/ 524879 w 7687679"/>
              <a:gd name="connsiteY7" fmla="*/ 922082 h 3810000"/>
              <a:gd name="connsiteX8" fmla="*/ 437487 w 7687679"/>
              <a:gd name="connsiteY8" fmla="*/ 832579 h 3810000"/>
              <a:gd name="connsiteX9" fmla="*/ 23364 w 7687679"/>
              <a:gd name="connsiteY9" fmla="*/ 628178 h 3810000"/>
              <a:gd name="connsiteX10" fmla="*/ 0 w 7687679"/>
              <a:gd name="connsiteY10" fmla="*/ 624612 h 3810000"/>
              <a:gd name="connsiteX11" fmla="*/ 13631 w 7687679"/>
              <a:gd name="connsiteY11" fmla="*/ 613365 h 3810000"/>
              <a:gd name="connsiteX12" fmla="*/ 385626 w 7687679"/>
              <a:gd name="connsiteY12" fmla="*/ 467736 h 3810000"/>
              <a:gd name="connsiteX13" fmla="*/ 524879 w 7687679"/>
              <a:gd name="connsiteY13" fmla="*/ 457200 h 3810000"/>
              <a:gd name="connsiteX14" fmla="*/ 524879 w 7687679"/>
              <a:gd name="connsiteY14" fmla="*/ 376847 h 3810000"/>
              <a:gd name="connsiteX15" fmla="*/ 901726 w 7687679"/>
              <a:gd name="connsiteY15" fmla="*/ 0 h 38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87679" h="3810000">
                <a:moveTo>
                  <a:pt x="901726" y="0"/>
                </a:moveTo>
                <a:lnTo>
                  <a:pt x="7310832" y="0"/>
                </a:lnTo>
                <a:cubicBezTo>
                  <a:pt x="7518959" y="0"/>
                  <a:pt x="7687679" y="168720"/>
                  <a:pt x="7687679" y="376847"/>
                </a:cubicBezTo>
                <a:lnTo>
                  <a:pt x="7687679" y="3433153"/>
                </a:lnTo>
                <a:cubicBezTo>
                  <a:pt x="7687679" y="3641280"/>
                  <a:pt x="7518959" y="3810000"/>
                  <a:pt x="7310832" y="3810000"/>
                </a:cubicBezTo>
                <a:lnTo>
                  <a:pt x="901726" y="3810000"/>
                </a:lnTo>
                <a:cubicBezTo>
                  <a:pt x="693599" y="3810000"/>
                  <a:pt x="524879" y="3641280"/>
                  <a:pt x="524879" y="3433153"/>
                </a:cubicBezTo>
                <a:lnTo>
                  <a:pt x="524879" y="922082"/>
                </a:lnTo>
                <a:lnTo>
                  <a:pt x="437487" y="832579"/>
                </a:lnTo>
                <a:cubicBezTo>
                  <a:pt x="321353" y="731981"/>
                  <a:pt x="179618" y="660152"/>
                  <a:pt x="23364" y="628178"/>
                </a:cubicBezTo>
                <a:lnTo>
                  <a:pt x="0" y="624612"/>
                </a:lnTo>
                <a:lnTo>
                  <a:pt x="13631" y="613365"/>
                </a:lnTo>
                <a:cubicBezTo>
                  <a:pt x="123085" y="539420"/>
                  <a:pt x="249411" y="488550"/>
                  <a:pt x="385626" y="467736"/>
                </a:cubicBezTo>
                <a:lnTo>
                  <a:pt x="524879" y="457200"/>
                </a:lnTo>
                <a:lnTo>
                  <a:pt x="524879" y="376847"/>
                </a:lnTo>
                <a:cubicBezTo>
                  <a:pt x="524879" y="168720"/>
                  <a:pt x="693599" y="0"/>
                  <a:pt x="901726" y="0"/>
                </a:cubicBezTo>
                <a:close/>
              </a:path>
            </a:pathLst>
          </a:custGeom>
          <a:solidFill>
            <a:schemeClr val="bg1">
              <a:lumMod val="95000"/>
            </a:schemeClr>
          </a:solidFill>
          <a:ln>
            <a:noFill/>
          </a:ln>
          <a:effectLst>
            <a:outerShdw blurRad="3810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521B7935-0FAF-4283-B5E3-39F8E26D9EE5}"/>
              </a:ext>
            </a:extLst>
          </p:cNvPr>
          <p:cNvSpPr/>
          <p:nvPr/>
        </p:nvSpPr>
        <p:spPr>
          <a:xfrm>
            <a:off x="4419600" y="5486400"/>
            <a:ext cx="7162800" cy="609600"/>
          </a:xfrm>
          <a:custGeom>
            <a:avLst/>
            <a:gdLst>
              <a:gd name="connsiteX0" fmla="*/ 0 w 7162800"/>
              <a:gd name="connsiteY0" fmla="*/ 0 h 609600"/>
              <a:gd name="connsiteX1" fmla="*/ 7162800 w 7162800"/>
              <a:gd name="connsiteY1" fmla="*/ 0 h 609600"/>
              <a:gd name="connsiteX2" fmla="*/ 7162800 w 7162800"/>
              <a:gd name="connsiteY2" fmla="*/ 232753 h 609600"/>
              <a:gd name="connsiteX3" fmla="*/ 6785953 w 7162800"/>
              <a:gd name="connsiteY3" fmla="*/ 609600 h 609600"/>
              <a:gd name="connsiteX4" fmla="*/ 376847 w 7162800"/>
              <a:gd name="connsiteY4" fmla="*/ 609600 h 609600"/>
              <a:gd name="connsiteX5" fmla="*/ 0 w 7162800"/>
              <a:gd name="connsiteY5" fmla="*/ 232753 h 60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62800" h="609600">
                <a:moveTo>
                  <a:pt x="0" y="0"/>
                </a:moveTo>
                <a:lnTo>
                  <a:pt x="7162800" y="0"/>
                </a:lnTo>
                <a:lnTo>
                  <a:pt x="7162800" y="232753"/>
                </a:lnTo>
                <a:cubicBezTo>
                  <a:pt x="7162800" y="440880"/>
                  <a:pt x="6994080" y="609600"/>
                  <a:pt x="6785953" y="609600"/>
                </a:cubicBezTo>
                <a:lnTo>
                  <a:pt x="376847" y="609600"/>
                </a:lnTo>
                <a:cubicBezTo>
                  <a:pt x="168720" y="609600"/>
                  <a:pt x="0" y="440880"/>
                  <a:pt x="0" y="232753"/>
                </a:cubicBez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5F50FCD4-4FB8-47D0-9811-E107CD189124}"/>
              </a:ext>
            </a:extLst>
          </p:cNvPr>
          <p:cNvSpPr>
            <a:spLocks noChangeAspect="1"/>
          </p:cNvSpPr>
          <p:nvPr/>
        </p:nvSpPr>
        <p:spPr>
          <a:xfrm rot="18894511">
            <a:off x="1054189" y="2171699"/>
            <a:ext cx="2514600" cy="2514600"/>
          </a:xfrm>
          <a:prstGeom prst="roundRect">
            <a:avLst>
              <a:gd name="adj" fmla="val 9822"/>
            </a:avLst>
          </a:pr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449EF1A0-F305-406C-A8A5-7E24AD8F6056}"/>
              </a:ext>
            </a:extLst>
          </p:cNvPr>
          <p:cNvSpPr>
            <a:spLocks noChangeAspect="1"/>
          </p:cNvSpPr>
          <p:nvPr/>
        </p:nvSpPr>
        <p:spPr>
          <a:xfrm rot="18900000">
            <a:off x="-152400" y="3811906"/>
            <a:ext cx="1371600" cy="1371600"/>
          </a:xfrm>
          <a:prstGeom prst="roundRect">
            <a:avLst>
              <a:gd name="adj" fmla="val 9822"/>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ED9553E1-CE55-4B43-A2D7-83895A071E8A}"/>
              </a:ext>
            </a:extLst>
          </p:cNvPr>
          <p:cNvSpPr>
            <a:spLocks noChangeAspect="1"/>
          </p:cNvSpPr>
          <p:nvPr/>
        </p:nvSpPr>
        <p:spPr>
          <a:xfrm rot="18900000">
            <a:off x="150089" y="2447139"/>
            <a:ext cx="731520" cy="731520"/>
          </a:xfrm>
          <a:prstGeom prst="roundRect">
            <a:avLst>
              <a:gd name="adj" fmla="val 9822"/>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E3B12FF6-D92B-40BD-AB65-818912C445EC}"/>
              </a:ext>
            </a:extLst>
          </p:cNvPr>
          <p:cNvSpPr>
            <a:spLocks noChangeAspect="1"/>
          </p:cNvSpPr>
          <p:nvPr/>
        </p:nvSpPr>
        <p:spPr>
          <a:xfrm rot="18900000">
            <a:off x="3182112" y="4297680"/>
            <a:ext cx="548640" cy="548640"/>
          </a:xfrm>
          <a:prstGeom prst="roundRect">
            <a:avLst>
              <a:gd name="adj" fmla="val 9822"/>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D6724100-04AF-4D00-97E1-DDAEB07D4121}"/>
              </a:ext>
            </a:extLst>
          </p:cNvPr>
          <p:cNvSpPr>
            <a:spLocks noChangeAspect="1"/>
          </p:cNvSpPr>
          <p:nvPr/>
        </p:nvSpPr>
        <p:spPr>
          <a:xfrm rot="18900000">
            <a:off x="896401" y="2331720"/>
            <a:ext cx="365760" cy="365760"/>
          </a:xfrm>
          <a:prstGeom prst="roundRect">
            <a:avLst>
              <a:gd name="adj" fmla="val 9822"/>
            </a:avLst>
          </a:pr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A5CC5D03-F4A8-4777-9C7B-7CD9B9ACC959}"/>
              </a:ext>
            </a:extLst>
          </p:cNvPr>
          <p:cNvSpPr txBox="1"/>
          <p:nvPr/>
        </p:nvSpPr>
        <p:spPr>
          <a:xfrm>
            <a:off x="4802643" y="5596652"/>
            <a:ext cx="3807958"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p:txBody>
      </p:sp>
      <p:sp>
        <p:nvSpPr>
          <p:cNvPr id="22" name="TextBox 21">
            <a:extLst>
              <a:ext uri="{FF2B5EF4-FFF2-40B4-BE49-F238E27FC236}">
                <a16:creationId xmlns:a16="http://schemas.microsoft.com/office/drawing/2014/main" id="{2AD5D7D8-BED8-4ABE-8FEC-40857918EB27}"/>
              </a:ext>
            </a:extLst>
          </p:cNvPr>
          <p:cNvSpPr txBox="1"/>
          <p:nvPr/>
        </p:nvSpPr>
        <p:spPr>
          <a:xfrm>
            <a:off x="4864589" y="2532529"/>
            <a:ext cx="6390355" cy="270843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300"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54545"/>
              </a:solidFill>
              <a:latin typeface="Candara" panose="020E0502030303020204" pitchFamily="34" charset="0"/>
            </a:endParaRPr>
          </a:p>
        </p:txBody>
      </p:sp>
      <p:grpSp>
        <p:nvGrpSpPr>
          <p:cNvPr id="23" name="Group 22">
            <a:extLst>
              <a:ext uri="{FF2B5EF4-FFF2-40B4-BE49-F238E27FC236}">
                <a16:creationId xmlns:a16="http://schemas.microsoft.com/office/drawing/2014/main" id="{B9BE0EB2-6F63-4C64-900D-86E66FB73C7A}"/>
              </a:ext>
            </a:extLst>
          </p:cNvPr>
          <p:cNvGrpSpPr/>
          <p:nvPr/>
        </p:nvGrpSpPr>
        <p:grpSpPr>
          <a:xfrm>
            <a:off x="9128600" y="5568666"/>
            <a:ext cx="1901734" cy="425303"/>
            <a:chOff x="1371600" y="5777377"/>
            <a:chExt cx="1901734" cy="425303"/>
          </a:xfrm>
        </p:grpSpPr>
        <p:grpSp>
          <p:nvGrpSpPr>
            <p:cNvPr id="24" name="Group 23">
              <a:extLst>
                <a:ext uri="{FF2B5EF4-FFF2-40B4-BE49-F238E27FC236}">
                  <a16:creationId xmlns:a16="http://schemas.microsoft.com/office/drawing/2014/main" id="{A8FF3B91-67FB-4387-8195-688FEF8E4CF4}"/>
                </a:ext>
              </a:extLst>
            </p:cNvPr>
            <p:cNvGrpSpPr/>
            <p:nvPr/>
          </p:nvGrpSpPr>
          <p:grpSpPr>
            <a:xfrm>
              <a:off x="1371600" y="5791200"/>
              <a:ext cx="411480" cy="411480"/>
              <a:chOff x="1371600" y="5791200"/>
              <a:chExt cx="411480" cy="411480"/>
            </a:xfrm>
          </p:grpSpPr>
          <p:sp>
            <p:nvSpPr>
              <p:cNvPr id="34" name="Oval 33">
                <a:extLst>
                  <a:ext uri="{FF2B5EF4-FFF2-40B4-BE49-F238E27FC236}">
                    <a16:creationId xmlns:a16="http://schemas.microsoft.com/office/drawing/2014/main" id="{FC2FA1FA-7441-41EA-9BF9-52DFEE0E8A45}"/>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35" name="Freeform 1">
                <a:extLst>
                  <a:ext uri="{FF2B5EF4-FFF2-40B4-BE49-F238E27FC236}">
                    <a16:creationId xmlns:a16="http://schemas.microsoft.com/office/drawing/2014/main" id="{00C7B474-7333-4A43-A825-A0DE2F5104F7}"/>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25" name="Group 24">
              <a:extLst>
                <a:ext uri="{FF2B5EF4-FFF2-40B4-BE49-F238E27FC236}">
                  <a16:creationId xmlns:a16="http://schemas.microsoft.com/office/drawing/2014/main" id="{E60D19B8-6480-450F-B6E1-5F56084BD273}"/>
                </a:ext>
              </a:extLst>
            </p:cNvPr>
            <p:cNvGrpSpPr/>
            <p:nvPr/>
          </p:nvGrpSpPr>
          <p:grpSpPr>
            <a:xfrm>
              <a:off x="1870166" y="5791200"/>
              <a:ext cx="411480" cy="411480"/>
              <a:chOff x="1870166" y="5791200"/>
              <a:chExt cx="411480" cy="411480"/>
            </a:xfrm>
          </p:grpSpPr>
          <p:sp>
            <p:nvSpPr>
              <p:cNvPr id="32" name="Freeform 12">
                <a:extLst>
                  <a:ext uri="{FF2B5EF4-FFF2-40B4-BE49-F238E27FC236}">
                    <a16:creationId xmlns:a16="http://schemas.microsoft.com/office/drawing/2014/main" id="{AF442788-FC81-4D08-AB66-FC82BD4533AC}"/>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33" name="Oval 32">
                <a:extLst>
                  <a:ext uri="{FF2B5EF4-FFF2-40B4-BE49-F238E27FC236}">
                    <a16:creationId xmlns:a16="http://schemas.microsoft.com/office/drawing/2014/main" id="{7DF92597-F892-4AF6-B0FA-DE632002F370}"/>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26" name="Group 25">
              <a:extLst>
                <a:ext uri="{FF2B5EF4-FFF2-40B4-BE49-F238E27FC236}">
                  <a16:creationId xmlns:a16="http://schemas.microsoft.com/office/drawing/2014/main" id="{4447E7F0-877A-467B-91E2-CA89E3DE9945}"/>
                </a:ext>
              </a:extLst>
            </p:cNvPr>
            <p:cNvGrpSpPr/>
            <p:nvPr/>
          </p:nvGrpSpPr>
          <p:grpSpPr>
            <a:xfrm>
              <a:off x="2368732" y="5791200"/>
              <a:ext cx="411480" cy="411480"/>
              <a:chOff x="2368732" y="5791200"/>
              <a:chExt cx="411480" cy="411480"/>
            </a:xfrm>
          </p:grpSpPr>
          <p:sp>
            <p:nvSpPr>
              <p:cNvPr id="30" name="Freeform 9">
                <a:extLst>
                  <a:ext uri="{FF2B5EF4-FFF2-40B4-BE49-F238E27FC236}">
                    <a16:creationId xmlns:a16="http://schemas.microsoft.com/office/drawing/2014/main" id="{7544C734-354D-4ACB-A392-C2BE01849E4B}"/>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31" name="Oval 30">
                <a:extLst>
                  <a:ext uri="{FF2B5EF4-FFF2-40B4-BE49-F238E27FC236}">
                    <a16:creationId xmlns:a16="http://schemas.microsoft.com/office/drawing/2014/main" id="{F63C1628-345E-4966-ABBE-4851EBC1463D}"/>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27" name="Group 26">
              <a:extLst>
                <a:ext uri="{FF2B5EF4-FFF2-40B4-BE49-F238E27FC236}">
                  <a16:creationId xmlns:a16="http://schemas.microsoft.com/office/drawing/2014/main" id="{C2F90EB8-F371-46BA-9AF5-0AD5E5288AC7}"/>
                </a:ext>
              </a:extLst>
            </p:cNvPr>
            <p:cNvGrpSpPr/>
            <p:nvPr/>
          </p:nvGrpSpPr>
          <p:grpSpPr>
            <a:xfrm>
              <a:off x="2861854" y="5777377"/>
              <a:ext cx="411480" cy="411480"/>
              <a:chOff x="2861854" y="5777377"/>
              <a:chExt cx="411480" cy="411480"/>
            </a:xfrm>
          </p:grpSpPr>
          <p:sp>
            <p:nvSpPr>
              <p:cNvPr id="28" name="Freeform 13">
                <a:extLst>
                  <a:ext uri="{FF2B5EF4-FFF2-40B4-BE49-F238E27FC236}">
                    <a16:creationId xmlns:a16="http://schemas.microsoft.com/office/drawing/2014/main" id="{620F0ACD-E12D-4369-84D0-4648BB640190}"/>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29" name="Oval 28">
                <a:extLst>
                  <a:ext uri="{FF2B5EF4-FFF2-40B4-BE49-F238E27FC236}">
                    <a16:creationId xmlns:a16="http://schemas.microsoft.com/office/drawing/2014/main" id="{195194C5-0689-4D94-804F-AF1635B28162}"/>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36" name="TextBox 35">
            <a:extLst>
              <a:ext uri="{FF2B5EF4-FFF2-40B4-BE49-F238E27FC236}">
                <a16:creationId xmlns:a16="http://schemas.microsoft.com/office/drawing/2014/main" id="{5981D32E-2C17-4A9C-8F26-6C555AAB1ABB}"/>
              </a:ext>
            </a:extLst>
          </p:cNvPr>
          <p:cNvSpPr txBox="1"/>
          <p:nvPr/>
        </p:nvSpPr>
        <p:spPr>
          <a:xfrm>
            <a:off x="1166220" y="5417563"/>
            <a:ext cx="2282009"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Jane Doe</a:t>
            </a:r>
          </a:p>
        </p:txBody>
      </p:sp>
      <p:sp>
        <p:nvSpPr>
          <p:cNvPr id="37" name="TextBox 36">
            <a:extLst>
              <a:ext uri="{FF2B5EF4-FFF2-40B4-BE49-F238E27FC236}">
                <a16:creationId xmlns:a16="http://schemas.microsoft.com/office/drawing/2014/main" id="{D4433B0C-7DB3-4D6E-AB59-5C64B4FEB0CC}"/>
              </a:ext>
            </a:extLst>
          </p:cNvPr>
          <p:cNvSpPr txBox="1"/>
          <p:nvPr/>
        </p:nvSpPr>
        <p:spPr>
          <a:xfrm>
            <a:off x="1221241" y="627084"/>
            <a:ext cx="2282009" cy="1077218"/>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LOREM IPSUM DOLOR</a:t>
            </a:r>
          </a:p>
        </p:txBody>
      </p:sp>
      <p:sp>
        <p:nvSpPr>
          <p:cNvPr id="38" name="TextBox 37">
            <a:extLst>
              <a:ext uri="{FF2B5EF4-FFF2-40B4-BE49-F238E27FC236}">
                <a16:creationId xmlns:a16="http://schemas.microsoft.com/office/drawing/2014/main" id="{145EC0D7-B8BF-4229-940E-0E18950C2FB6}"/>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sp>
        <p:nvSpPr>
          <p:cNvPr id="17" name="Rectangle: Rounded Corners 16">
            <a:extLst>
              <a:ext uri="{FF2B5EF4-FFF2-40B4-BE49-F238E27FC236}">
                <a16:creationId xmlns:a16="http://schemas.microsoft.com/office/drawing/2014/main" id="{06EBE057-9A5B-4D50-A569-F4241E70B495}"/>
              </a:ext>
            </a:extLst>
          </p:cNvPr>
          <p:cNvSpPr>
            <a:spLocks noChangeAspect="1"/>
          </p:cNvSpPr>
          <p:nvPr/>
        </p:nvSpPr>
        <p:spPr>
          <a:xfrm rot="18900000">
            <a:off x="3692629" y="3657600"/>
            <a:ext cx="914400" cy="914400"/>
          </a:xfrm>
          <a:prstGeom prst="roundRect">
            <a:avLst>
              <a:gd name="adj" fmla="val 9822"/>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38">
            <a:hlinkClick r:id="rId3"/>
            <a:extLst>
              <a:ext uri="{FF2B5EF4-FFF2-40B4-BE49-F238E27FC236}">
                <a16:creationId xmlns:a16="http://schemas.microsoft.com/office/drawing/2014/main" id="{58787997-13FA-4D77-BD3A-BDA617DAAEA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4904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right)">
                                      <p:cBhvr>
                                        <p:cTn id="7" dur="1000"/>
                                        <p:tgtEl>
                                          <p:spTgt spid="38"/>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1000" fill="hold"/>
                                        <p:tgtEl>
                                          <p:spTgt spid="3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Effect transition="in" filter="fade">
                                      <p:cBhvr>
                                        <p:cTn id="19" dur="1000"/>
                                        <p:tgtEl>
                                          <p:spTgt spid="15"/>
                                        </p:tgtEl>
                                      </p:cBhvr>
                                    </p:animEffect>
                                  </p:childTnLst>
                                </p:cTn>
                              </p:par>
                              <p:par>
                                <p:cTn id="20" presetID="2" presetClass="entr" presetSubtype="1"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additive="base">
                                        <p:cTn id="22" dur="1000" fill="hold"/>
                                        <p:tgtEl>
                                          <p:spTgt spid="20"/>
                                        </p:tgtEl>
                                        <p:attrNameLst>
                                          <p:attrName>ppt_x</p:attrName>
                                        </p:attrNameLst>
                                      </p:cBhvr>
                                      <p:tavLst>
                                        <p:tav tm="0">
                                          <p:val>
                                            <p:strVal val="#ppt_x"/>
                                          </p:val>
                                        </p:tav>
                                        <p:tav tm="100000">
                                          <p:val>
                                            <p:strVal val="#ppt_x"/>
                                          </p:val>
                                        </p:tav>
                                      </p:tavLst>
                                    </p:anim>
                                    <p:anim calcmode="lin" valueType="num">
                                      <p:cBhvr additive="base">
                                        <p:cTn id="23" dur="1000" fill="hold"/>
                                        <p:tgtEl>
                                          <p:spTgt spid="20"/>
                                        </p:tgtEl>
                                        <p:attrNameLst>
                                          <p:attrName>ppt_y</p:attrName>
                                        </p:attrNameLst>
                                      </p:cBhvr>
                                      <p:tavLst>
                                        <p:tav tm="0">
                                          <p:val>
                                            <p:strVal val="0-#ppt_h/2"/>
                                          </p:val>
                                        </p:tav>
                                        <p:tav tm="100000">
                                          <p:val>
                                            <p:strVal val="#ppt_y"/>
                                          </p:val>
                                        </p:tav>
                                      </p:tavLst>
                                    </p:anim>
                                  </p:childTnLst>
                                </p:cTn>
                              </p:par>
                              <p:par>
                                <p:cTn id="24" presetID="2" presetClass="entr" presetSubtype="9"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1000" fill="hold"/>
                                        <p:tgtEl>
                                          <p:spTgt spid="18"/>
                                        </p:tgtEl>
                                        <p:attrNameLst>
                                          <p:attrName>ppt_x</p:attrName>
                                        </p:attrNameLst>
                                      </p:cBhvr>
                                      <p:tavLst>
                                        <p:tav tm="0">
                                          <p:val>
                                            <p:strVal val="0-#ppt_w/2"/>
                                          </p:val>
                                        </p:tav>
                                        <p:tav tm="100000">
                                          <p:val>
                                            <p:strVal val="#ppt_x"/>
                                          </p:val>
                                        </p:tav>
                                      </p:tavLst>
                                    </p:anim>
                                    <p:anim calcmode="lin" valueType="num">
                                      <p:cBhvr additive="base">
                                        <p:cTn id="27" dur="1000" fill="hold"/>
                                        <p:tgtEl>
                                          <p:spTgt spid="18"/>
                                        </p:tgtEl>
                                        <p:attrNameLst>
                                          <p:attrName>ppt_y</p:attrName>
                                        </p:attrNameLst>
                                      </p:cBhvr>
                                      <p:tavLst>
                                        <p:tav tm="0">
                                          <p:val>
                                            <p:strVal val="0-#ppt_h/2"/>
                                          </p:val>
                                        </p:tav>
                                        <p:tav tm="100000">
                                          <p:val>
                                            <p:strVal val="#ppt_y"/>
                                          </p:val>
                                        </p:tav>
                                      </p:tavLst>
                                    </p:anim>
                                  </p:childTnLst>
                                </p:cTn>
                              </p:par>
                              <p:par>
                                <p:cTn id="28" presetID="2" presetClass="entr" presetSubtype="12"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1000" fill="hold"/>
                                        <p:tgtEl>
                                          <p:spTgt spid="16"/>
                                        </p:tgtEl>
                                        <p:attrNameLst>
                                          <p:attrName>ppt_x</p:attrName>
                                        </p:attrNameLst>
                                      </p:cBhvr>
                                      <p:tavLst>
                                        <p:tav tm="0">
                                          <p:val>
                                            <p:strVal val="0-#ppt_w/2"/>
                                          </p:val>
                                        </p:tav>
                                        <p:tav tm="100000">
                                          <p:val>
                                            <p:strVal val="#ppt_x"/>
                                          </p:val>
                                        </p:tav>
                                      </p:tavLst>
                                    </p:anim>
                                    <p:anim calcmode="lin" valueType="num">
                                      <p:cBhvr additive="base">
                                        <p:cTn id="31" dur="1000" fill="hold"/>
                                        <p:tgtEl>
                                          <p:spTgt spid="1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1000" fill="hold"/>
                                        <p:tgtEl>
                                          <p:spTgt spid="19"/>
                                        </p:tgtEl>
                                        <p:attrNameLst>
                                          <p:attrName>ppt_x</p:attrName>
                                        </p:attrNameLst>
                                      </p:cBhvr>
                                      <p:tavLst>
                                        <p:tav tm="0">
                                          <p:val>
                                            <p:strVal val="#ppt_x"/>
                                          </p:val>
                                        </p:tav>
                                        <p:tav tm="100000">
                                          <p:val>
                                            <p:strVal val="#ppt_x"/>
                                          </p:val>
                                        </p:tav>
                                      </p:tavLst>
                                    </p:anim>
                                    <p:anim calcmode="lin" valueType="num">
                                      <p:cBhvr additive="base">
                                        <p:cTn id="35" dur="1000" fill="hold"/>
                                        <p:tgtEl>
                                          <p:spTgt spid="19"/>
                                        </p:tgtEl>
                                        <p:attrNameLst>
                                          <p:attrName>ppt_y</p:attrName>
                                        </p:attrNameLst>
                                      </p:cBhvr>
                                      <p:tavLst>
                                        <p:tav tm="0">
                                          <p:val>
                                            <p:strVal val="1+#ppt_h/2"/>
                                          </p:val>
                                        </p:tav>
                                        <p:tav tm="100000">
                                          <p:val>
                                            <p:strVal val="#ppt_y"/>
                                          </p:val>
                                        </p:tav>
                                      </p:tavLst>
                                    </p:anim>
                                  </p:childTnLst>
                                </p:cTn>
                              </p:par>
                              <p:par>
                                <p:cTn id="36" presetID="2" presetClass="entr" presetSubtype="6"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additive="base">
                                        <p:cTn id="38" dur="1000" fill="hold"/>
                                        <p:tgtEl>
                                          <p:spTgt spid="17"/>
                                        </p:tgtEl>
                                        <p:attrNameLst>
                                          <p:attrName>ppt_x</p:attrName>
                                        </p:attrNameLst>
                                      </p:cBhvr>
                                      <p:tavLst>
                                        <p:tav tm="0">
                                          <p:val>
                                            <p:strVal val="1+#ppt_w/2"/>
                                          </p:val>
                                        </p:tav>
                                        <p:tav tm="100000">
                                          <p:val>
                                            <p:strVal val="#ppt_x"/>
                                          </p:val>
                                        </p:tav>
                                      </p:tavLst>
                                    </p:anim>
                                    <p:anim calcmode="lin" valueType="num">
                                      <p:cBhvr additive="base">
                                        <p:cTn id="39" dur="1000" fill="hold"/>
                                        <p:tgtEl>
                                          <p:spTgt spid="17"/>
                                        </p:tgtEl>
                                        <p:attrNameLst>
                                          <p:attrName>ppt_y</p:attrName>
                                        </p:attrNameLst>
                                      </p:cBhvr>
                                      <p:tavLst>
                                        <p:tav tm="0">
                                          <p:val>
                                            <p:strVal val="1+#ppt_h/2"/>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1000"/>
                                        <p:tgtEl>
                                          <p:spTgt spid="36"/>
                                        </p:tgtEl>
                                      </p:cBhvr>
                                    </p:animEffect>
                                    <p:anim calcmode="lin" valueType="num">
                                      <p:cBhvr>
                                        <p:cTn id="44" dur="1000" fill="hold"/>
                                        <p:tgtEl>
                                          <p:spTgt spid="36"/>
                                        </p:tgtEl>
                                        <p:attrNameLst>
                                          <p:attrName>ppt_x</p:attrName>
                                        </p:attrNameLst>
                                      </p:cBhvr>
                                      <p:tavLst>
                                        <p:tav tm="0">
                                          <p:val>
                                            <p:strVal val="#ppt_x"/>
                                          </p:val>
                                        </p:tav>
                                        <p:tav tm="100000">
                                          <p:val>
                                            <p:strVal val="#ppt_x"/>
                                          </p:val>
                                        </p:tav>
                                      </p:tavLst>
                                    </p:anim>
                                    <p:anim calcmode="lin" valueType="num">
                                      <p:cBhvr>
                                        <p:cTn id="45" dur="1000" fill="hold"/>
                                        <p:tgtEl>
                                          <p:spTgt spid="36"/>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7" presetClass="entr" presetSubtype="0"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1000"/>
                                        <p:tgtEl>
                                          <p:spTgt spid="23"/>
                                        </p:tgtEl>
                                      </p:cBhvr>
                                    </p:animEffect>
                                    <p:anim calcmode="lin" valueType="num">
                                      <p:cBhvr>
                                        <p:cTn id="60" dur="1000" fill="hold"/>
                                        <p:tgtEl>
                                          <p:spTgt spid="23"/>
                                        </p:tgtEl>
                                        <p:attrNameLst>
                                          <p:attrName>ppt_x</p:attrName>
                                        </p:attrNameLst>
                                      </p:cBhvr>
                                      <p:tavLst>
                                        <p:tav tm="0">
                                          <p:val>
                                            <p:strVal val="#ppt_x"/>
                                          </p:val>
                                        </p:tav>
                                        <p:tav tm="100000">
                                          <p:val>
                                            <p:strVal val="#ppt_x"/>
                                          </p:val>
                                        </p:tav>
                                      </p:tavLst>
                                    </p:anim>
                                    <p:anim calcmode="lin" valueType="num">
                                      <p:cBhvr>
                                        <p:cTn id="61" dur="1000" fill="hold"/>
                                        <p:tgtEl>
                                          <p:spTgt spid="23"/>
                                        </p:tgtEl>
                                        <p:attrNameLst>
                                          <p:attrName>ppt_y</p:attrName>
                                        </p:attrNameLst>
                                      </p:cBhvr>
                                      <p:tavLst>
                                        <p:tav tm="0">
                                          <p:val>
                                            <p:strVal val="#ppt_y-.1"/>
                                          </p:val>
                                        </p:tav>
                                        <p:tav tm="100000">
                                          <p:val>
                                            <p:strVal val="#ppt_y"/>
                                          </p:val>
                                        </p:tav>
                                      </p:tavLst>
                                    </p:anim>
                                  </p:childTnLst>
                                </p:cTn>
                              </p:par>
                            </p:childTnLst>
                          </p:cTn>
                        </p:par>
                        <p:par>
                          <p:cTn id="62" fill="hold">
                            <p:stCondLst>
                              <p:cond delay="5000"/>
                            </p:stCondLst>
                            <p:childTnLst>
                              <p:par>
                                <p:cTn id="63" presetID="22" presetClass="entr" presetSubtype="8"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wipe(left)">
                                      <p:cBhvr>
                                        <p:cTn id="65" dur="1000"/>
                                        <p:tgtEl>
                                          <p:spTgt spid="21"/>
                                        </p:tgtEl>
                                      </p:cBhvr>
                                    </p:animEffect>
                                  </p:childTnLst>
                                </p:cTn>
                              </p:par>
                            </p:childTnLst>
                          </p:cTn>
                        </p:par>
                        <p:par>
                          <p:cTn id="66" fill="hold">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wipe(up)">
                                      <p:cBhvr>
                                        <p:cTn id="69"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P spid="15" grpId="0" animBg="1"/>
      <p:bldP spid="16" grpId="0" animBg="1"/>
      <p:bldP spid="18" grpId="0" animBg="1"/>
      <p:bldP spid="19" grpId="0" animBg="1"/>
      <p:bldP spid="20" grpId="0" animBg="1"/>
      <p:bldP spid="21" grpId="0"/>
      <p:bldP spid="22" grpId="0"/>
      <p:bldP spid="36" grpId="0"/>
      <p:bldP spid="37" grpId="0"/>
      <p:bldP spid="38" grpId="0"/>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1449</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2019-11-14T20:50:04Z</dcterms:modified>
</cp:coreProperties>
</file>