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2861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Freeform: Shape 94">
            <a:extLst>
              <a:ext uri="{FF2B5EF4-FFF2-40B4-BE49-F238E27FC236}">
                <a16:creationId xmlns:a16="http://schemas.microsoft.com/office/drawing/2014/main" id="{1B405277-81FA-4692-90B5-CB20EA1F4DD3}"/>
              </a:ext>
            </a:extLst>
          </p:cNvPr>
          <p:cNvSpPr/>
          <p:nvPr/>
        </p:nvSpPr>
        <p:spPr>
          <a:xfrm>
            <a:off x="0" y="3429000"/>
            <a:ext cx="12192000" cy="3429001"/>
          </a:xfrm>
          <a:custGeom>
            <a:avLst/>
            <a:gdLst>
              <a:gd name="connsiteX0" fmla="*/ 1839688 w 12192000"/>
              <a:gd name="connsiteY0" fmla="*/ 0 h 3429001"/>
              <a:gd name="connsiteX1" fmla="*/ 2068287 w 12192000"/>
              <a:gd name="connsiteY1" fmla="*/ 0 h 3429001"/>
              <a:gd name="connsiteX2" fmla="*/ 2068287 w 12192000"/>
              <a:gd name="connsiteY2" fmla="*/ 2563570 h 3429001"/>
              <a:gd name="connsiteX3" fmla="*/ 2400317 w 12192000"/>
              <a:gd name="connsiteY3" fmla="*/ 2895600 h 3429001"/>
              <a:gd name="connsiteX4" fmla="*/ 11821886 w 12192000"/>
              <a:gd name="connsiteY4" fmla="*/ 2895600 h 3429001"/>
              <a:gd name="connsiteX5" fmla="*/ 11821886 w 12192000"/>
              <a:gd name="connsiteY5" fmla="*/ 2895767 h 3429001"/>
              <a:gd name="connsiteX6" fmla="*/ 12192000 w 12192000"/>
              <a:gd name="connsiteY6" fmla="*/ 2895767 h 3429001"/>
              <a:gd name="connsiteX7" fmla="*/ 12192000 w 12192000"/>
              <a:gd name="connsiteY7" fmla="*/ 3429001 h 3429001"/>
              <a:gd name="connsiteX8" fmla="*/ 9457564 w 12192000"/>
              <a:gd name="connsiteY8" fmla="*/ 3429001 h 3429001"/>
              <a:gd name="connsiteX9" fmla="*/ 9457564 w 12192000"/>
              <a:gd name="connsiteY9" fmla="*/ 3429000 h 3429001"/>
              <a:gd name="connsiteX10" fmla="*/ 0 w 12192000"/>
              <a:gd name="connsiteY10" fmla="*/ 3429000 h 3429001"/>
              <a:gd name="connsiteX11" fmla="*/ 0 w 12192000"/>
              <a:gd name="connsiteY11" fmla="*/ 2895600 h 3429001"/>
              <a:gd name="connsiteX12" fmla="*/ 1507658 w 12192000"/>
              <a:gd name="connsiteY12" fmla="*/ 2895600 h 3429001"/>
              <a:gd name="connsiteX13" fmla="*/ 1839688 w 12192000"/>
              <a:gd name="connsiteY13" fmla="*/ 2563570 h 342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3429001">
                <a:moveTo>
                  <a:pt x="1839688" y="0"/>
                </a:moveTo>
                <a:lnTo>
                  <a:pt x="2068287" y="0"/>
                </a:lnTo>
                <a:lnTo>
                  <a:pt x="2068287" y="2563570"/>
                </a:lnTo>
                <a:cubicBezTo>
                  <a:pt x="2068287" y="2746945"/>
                  <a:pt x="2216942" y="2895600"/>
                  <a:pt x="2400317" y="2895600"/>
                </a:cubicBezTo>
                <a:lnTo>
                  <a:pt x="11821886" y="2895600"/>
                </a:lnTo>
                <a:lnTo>
                  <a:pt x="11821886" y="2895767"/>
                </a:lnTo>
                <a:lnTo>
                  <a:pt x="12192000" y="2895767"/>
                </a:lnTo>
                <a:lnTo>
                  <a:pt x="12192000" y="3429001"/>
                </a:lnTo>
                <a:lnTo>
                  <a:pt x="9457564" y="3429001"/>
                </a:lnTo>
                <a:lnTo>
                  <a:pt x="9457564" y="3429000"/>
                </a:lnTo>
                <a:lnTo>
                  <a:pt x="0" y="3429000"/>
                </a:lnTo>
                <a:lnTo>
                  <a:pt x="0" y="2895600"/>
                </a:lnTo>
                <a:lnTo>
                  <a:pt x="1507658" y="2895600"/>
                </a:lnTo>
                <a:cubicBezTo>
                  <a:pt x="1691032" y="2895600"/>
                  <a:pt x="1839688" y="2746945"/>
                  <a:pt x="1839688" y="256357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nvGrpSpPr>
          <p:cNvPr id="30" name="Group 29">
            <a:extLst>
              <a:ext uri="{FF2B5EF4-FFF2-40B4-BE49-F238E27FC236}">
                <a16:creationId xmlns:a16="http://schemas.microsoft.com/office/drawing/2014/main" id="{10127ADB-BB8C-4EF9-B79E-BCDB8643BE96}"/>
              </a:ext>
            </a:extLst>
          </p:cNvPr>
          <p:cNvGrpSpPr/>
          <p:nvPr/>
        </p:nvGrpSpPr>
        <p:grpSpPr>
          <a:xfrm>
            <a:off x="1629988" y="3149733"/>
            <a:ext cx="640080" cy="640081"/>
            <a:chOff x="7399377" y="2079532"/>
            <a:chExt cx="640080" cy="640081"/>
          </a:xfrm>
        </p:grpSpPr>
        <p:sp>
          <p:nvSpPr>
            <p:cNvPr id="27" name="Oval 26">
              <a:extLst>
                <a:ext uri="{FF2B5EF4-FFF2-40B4-BE49-F238E27FC236}">
                  <a16:creationId xmlns:a16="http://schemas.microsoft.com/office/drawing/2014/main" id="{EF585412-A487-4834-97EB-A3C93D05EDD9}"/>
                </a:ext>
              </a:extLst>
            </p:cNvPr>
            <p:cNvSpPr>
              <a:spLocks noChangeAspect="1"/>
            </p:cNvSpPr>
            <p:nvPr/>
          </p:nvSpPr>
          <p:spPr>
            <a:xfrm>
              <a:off x="7399377" y="2079532"/>
              <a:ext cx="640080" cy="640081"/>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8" name="Oval 27">
              <a:extLst>
                <a:ext uri="{FF2B5EF4-FFF2-40B4-BE49-F238E27FC236}">
                  <a16:creationId xmlns:a16="http://schemas.microsoft.com/office/drawing/2014/main" id="{34B41AEE-E7BC-4FB7-B0D7-44B3372C2597}"/>
                </a:ext>
              </a:extLst>
            </p:cNvPr>
            <p:cNvSpPr>
              <a:spLocks noChangeAspect="1"/>
            </p:cNvSpPr>
            <p:nvPr/>
          </p:nvSpPr>
          <p:spPr>
            <a:xfrm>
              <a:off x="7582257" y="2279800"/>
              <a:ext cx="274320" cy="274321"/>
            </a:xfrm>
            <a:prstGeom prst="ellipse">
              <a:avLst/>
            </a:prstGeom>
            <a:solidFill>
              <a:schemeClr val="bg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grpSp>
        <p:nvGrpSpPr>
          <p:cNvPr id="46" name="Group 45">
            <a:extLst>
              <a:ext uri="{FF2B5EF4-FFF2-40B4-BE49-F238E27FC236}">
                <a16:creationId xmlns:a16="http://schemas.microsoft.com/office/drawing/2014/main" id="{E5C97952-9C49-41DE-85B7-3BD31BE0877F}"/>
              </a:ext>
            </a:extLst>
          </p:cNvPr>
          <p:cNvGrpSpPr/>
          <p:nvPr/>
        </p:nvGrpSpPr>
        <p:grpSpPr>
          <a:xfrm>
            <a:off x="2248062" y="1961845"/>
            <a:ext cx="1118224" cy="1467154"/>
            <a:chOff x="8107853" y="666113"/>
            <a:chExt cx="2433373" cy="3192687"/>
          </a:xfrm>
        </p:grpSpPr>
        <p:sp>
          <p:nvSpPr>
            <p:cNvPr id="47" name="Freeform: Shape 46">
              <a:extLst>
                <a:ext uri="{FF2B5EF4-FFF2-40B4-BE49-F238E27FC236}">
                  <a16:creationId xmlns:a16="http://schemas.microsoft.com/office/drawing/2014/main" id="{10075249-DAD0-424E-A6A7-EF3D15E702A6}"/>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189A80"/>
            </a:solidFill>
            <a:ln w="177800">
              <a:solidFill>
                <a:srgbClr val="189A8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48" name="Freeform: Shape 47">
              <a:extLst>
                <a:ext uri="{FF2B5EF4-FFF2-40B4-BE49-F238E27FC236}">
                  <a16:creationId xmlns:a16="http://schemas.microsoft.com/office/drawing/2014/main" id="{39D395E4-1FCF-4C60-B286-8DD74007F92E}"/>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317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49" name="Group 48">
            <a:extLst>
              <a:ext uri="{FF2B5EF4-FFF2-40B4-BE49-F238E27FC236}">
                <a16:creationId xmlns:a16="http://schemas.microsoft.com/office/drawing/2014/main" id="{4DD6A020-5723-449A-BCE5-1728E467709B}"/>
              </a:ext>
            </a:extLst>
          </p:cNvPr>
          <p:cNvGrpSpPr/>
          <p:nvPr/>
        </p:nvGrpSpPr>
        <p:grpSpPr>
          <a:xfrm rot="4320000">
            <a:off x="2396875" y="3297979"/>
            <a:ext cx="1118222" cy="1467157"/>
            <a:chOff x="8107853" y="666113"/>
            <a:chExt cx="2433373" cy="3192687"/>
          </a:xfrm>
        </p:grpSpPr>
        <p:sp>
          <p:nvSpPr>
            <p:cNvPr id="50" name="Freeform: Shape 49">
              <a:extLst>
                <a:ext uri="{FF2B5EF4-FFF2-40B4-BE49-F238E27FC236}">
                  <a16:creationId xmlns:a16="http://schemas.microsoft.com/office/drawing/2014/main" id="{4322924B-C9A5-40A5-A7E7-19653DC31234}"/>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EF9D27"/>
            </a:solidFill>
            <a:ln w="177800">
              <a:solidFill>
                <a:srgbClr val="EF9D2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1" name="Freeform: Shape 50">
              <a:extLst>
                <a:ext uri="{FF2B5EF4-FFF2-40B4-BE49-F238E27FC236}">
                  <a16:creationId xmlns:a16="http://schemas.microsoft.com/office/drawing/2014/main" id="{1AB8E505-C62C-4483-B277-DB859C86157E}"/>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317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52" name="Group 51">
            <a:extLst>
              <a:ext uri="{FF2B5EF4-FFF2-40B4-BE49-F238E27FC236}">
                <a16:creationId xmlns:a16="http://schemas.microsoft.com/office/drawing/2014/main" id="{DA3541B6-4AB2-4F01-BADA-C9098FFC18A3}"/>
              </a:ext>
            </a:extLst>
          </p:cNvPr>
          <p:cNvGrpSpPr/>
          <p:nvPr/>
        </p:nvGrpSpPr>
        <p:grpSpPr>
          <a:xfrm rot="8640000">
            <a:off x="1157712" y="3864127"/>
            <a:ext cx="1118224" cy="1467154"/>
            <a:chOff x="8107853" y="666113"/>
            <a:chExt cx="2433373" cy="3192687"/>
          </a:xfrm>
        </p:grpSpPr>
        <p:sp>
          <p:nvSpPr>
            <p:cNvPr id="53" name="Freeform: Shape 52">
              <a:extLst>
                <a:ext uri="{FF2B5EF4-FFF2-40B4-BE49-F238E27FC236}">
                  <a16:creationId xmlns:a16="http://schemas.microsoft.com/office/drawing/2014/main" id="{781E2E51-B177-436C-B0C9-8499008C1DE9}"/>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D34132"/>
            </a:solidFill>
            <a:ln w="177800">
              <a:solidFill>
                <a:srgbClr val="D34132"/>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4" name="Freeform: Shape 53">
              <a:extLst>
                <a:ext uri="{FF2B5EF4-FFF2-40B4-BE49-F238E27FC236}">
                  <a16:creationId xmlns:a16="http://schemas.microsoft.com/office/drawing/2014/main" id="{F424F10F-C83E-47B1-96A7-B0054EF2F71B}"/>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317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55" name="Group 54">
            <a:extLst>
              <a:ext uri="{FF2B5EF4-FFF2-40B4-BE49-F238E27FC236}">
                <a16:creationId xmlns:a16="http://schemas.microsoft.com/office/drawing/2014/main" id="{CA0696B3-75A4-4587-B7A8-5E113F188C81}"/>
              </a:ext>
            </a:extLst>
          </p:cNvPr>
          <p:cNvGrpSpPr/>
          <p:nvPr/>
        </p:nvGrpSpPr>
        <p:grpSpPr>
          <a:xfrm rot="12960000">
            <a:off x="269966" y="2856333"/>
            <a:ext cx="1118224" cy="1467154"/>
            <a:chOff x="8107853" y="666113"/>
            <a:chExt cx="2433373" cy="3192687"/>
          </a:xfrm>
        </p:grpSpPr>
        <p:sp>
          <p:nvSpPr>
            <p:cNvPr id="56" name="Freeform: Shape 55">
              <a:extLst>
                <a:ext uri="{FF2B5EF4-FFF2-40B4-BE49-F238E27FC236}">
                  <a16:creationId xmlns:a16="http://schemas.microsoft.com/office/drawing/2014/main" id="{345C454B-4E18-413A-8B94-C05081EEE94D}"/>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205F79"/>
            </a:solidFill>
            <a:ln w="177800">
              <a:solidFill>
                <a:srgbClr val="205F7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7" name="Freeform: Shape 56">
              <a:extLst>
                <a:ext uri="{FF2B5EF4-FFF2-40B4-BE49-F238E27FC236}">
                  <a16:creationId xmlns:a16="http://schemas.microsoft.com/office/drawing/2014/main" id="{BA741DA8-7C74-4215-8902-689BE2CB86D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317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58" name="Group 57">
            <a:extLst>
              <a:ext uri="{FF2B5EF4-FFF2-40B4-BE49-F238E27FC236}">
                <a16:creationId xmlns:a16="http://schemas.microsoft.com/office/drawing/2014/main" id="{AEB67179-639F-4315-85E2-2A1D9D168974}"/>
              </a:ext>
            </a:extLst>
          </p:cNvPr>
          <p:cNvGrpSpPr/>
          <p:nvPr/>
        </p:nvGrpSpPr>
        <p:grpSpPr>
          <a:xfrm rot="17280000">
            <a:off x="931230" y="1675202"/>
            <a:ext cx="1118223" cy="1467158"/>
            <a:chOff x="8107851" y="666111"/>
            <a:chExt cx="2433376" cy="3192689"/>
          </a:xfrm>
        </p:grpSpPr>
        <p:sp>
          <p:nvSpPr>
            <p:cNvPr id="59" name="Freeform: Shape 58">
              <a:extLst>
                <a:ext uri="{FF2B5EF4-FFF2-40B4-BE49-F238E27FC236}">
                  <a16:creationId xmlns:a16="http://schemas.microsoft.com/office/drawing/2014/main" id="{40DE85E8-E0A6-49DE-B68C-03E4356241B3}"/>
                </a:ext>
              </a:extLst>
            </p:cNvPr>
            <p:cNvSpPr>
              <a:spLocks noChangeAspect="1"/>
            </p:cNvSpPr>
            <p:nvPr/>
          </p:nvSpPr>
          <p:spPr>
            <a:xfrm rot="4320000">
              <a:off x="7728198"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34738D"/>
            </a:solidFill>
            <a:ln w="177800">
              <a:solidFill>
                <a:srgbClr val="3473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60" name="Freeform: Shape 59">
              <a:extLst>
                <a:ext uri="{FF2B5EF4-FFF2-40B4-BE49-F238E27FC236}">
                  <a16:creationId xmlns:a16="http://schemas.microsoft.com/office/drawing/2014/main" id="{654FB2A3-4912-4419-9678-701EA16999B3}"/>
                </a:ext>
              </a:extLst>
            </p:cNvPr>
            <p:cNvSpPr>
              <a:spLocks noChangeAspect="1"/>
            </p:cNvSpPr>
            <p:nvPr/>
          </p:nvSpPr>
          <p:spPr>
            <a:xfrm rot="4320000">
              <a:off x="7728194" y="1045768"/>
              <a:ext cx="3192687" cy="2433374"/>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317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63" name="Group 62">
            <a:extLst>
              <a:ext uri="{FF2B5EF4-FFF2-40B4-BE49-F238E27FC236}">
                <a16:creationId xmlns:a16="http://schemas.microsoft.com/office/drawing/2014/main" id="{0DB87644-B146-4981-9C35-DDFDD42636DB}"/>
              </a:ext>
            </a:extLst>
          </p:cNvPr>
          <p:cNvGrpSpPr/>
          <p:nvPr/>
        </p:nvGrpSpPr>
        <p:grpSpPr>
          <a:xfrm>
            <a:off x="5376972" y="3154656"/>
            <a:ext cx="731520" cy="731544"/>
            <a:chOff x="6305432" y="1426577"/>
            <a:chExt cx="731520" cy="731544"/>
          </a:xfrm>
          <a:solidFill>
            <a:srgbClr val="00B0F0"/>
          </a:solidFill>
        </p:grpSpPr>
        <p:sp>
          <p:nvSpPr>
            <p:cNvPr id="64" name="Oval 63">
              <a:extLst>
                <a:ext uri="{FF2B5EF4-FFF2-40B4-BE49-F238E27FC236}">
                  <a16:creationId xmlns:a16="http://schemas.microsoft.com/office/drawing/2014/main" id="{63A476C7-235E-4979-9852-B2F4603D89EC}"/>
                </a:ext>
              </a:extLst>
            </p:cNvPr>
            <p:cNvSpPr>
              <a:spLocks noChangeAspect="1"/>
            </p:cNvSpPr>
            <p:nvPr/>
          </p:nvSpPr>
          <p:spPr>
            <a:xfrm>
              <a:off x="6305432" y="1426577"/>
              <a:ext cx="731520" cy="731544"/>
            </a:xfrm>
            <a:prstGeom prst="ellipse">
              <a:avLst/>
            </a:prstGeom>
            <a:solidFill>
              <a:schemeClr val="bg1"/>
            </a:solidFill>
            <a:ln w="19050">
              <a:solidFill>
                <a:srgbClr val="189A80"/>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54545"/>
                </a:solidFill>
                <a:latin typeface="Candara" panose="020E0502030303020204" pitchFamily="34" charset="0"/>
              </a:endParaRPr>
            </a:p>
          </p:txBody>
        </p:sp>
        <p:sp>
          <p:nvSpPr>
            <p:cNvPr id="65" name="TextBox 64">
              <a:extLst>
                <a:ext uri="{FF2B5EF4-FFF2-40B4-BE49-F238E27FC236}">
                  <a16:creationId xmlns:a16="http://schemas.microsoft.com/office/drawing/2014/main" id="{EC060E20-2579-4A5F-BC28-59C07BC600D9}"/>
                </a:ext>
              </a:extLst>
            </p:cNvPr>
            <p:cNvSpPr txBox="1"/>
            <p:nvPr/>
          </p:nvSpPr>
          <p:spPr>
            <a:xfrm>
              <a:off x="6325019" y="1566699"/>
              <a:ext cx="683451" cy="523220"/>
            </a:xfrm>
            <a:prstGeom prst="rect">
              <a:avLst/>
            </a:prstGeom>
            <a:noFill/>
          </p:spPr>
          <p:txBody>
            <a:bodyPr wrap="square" lIns="0" tIns="0" rIns="0" bIns="0" rtlCol="0" anchor="t">
              <a:spAutoFit/>
            </a:bodyPr>
            <a:lstStyle/>
            <a:p>
              <a:pPr algn="ctr"/>
              <a:r>
                <a:rPr lang="en-US" sz="1000" b="1" dirty="0">
                  <a:solidFill>
                    <a:srgbClr val="454545"/>
                  </a:solidFill>
                  <a:latin typeface="Candara" panose="020E0502030303020204" pitchFamily="34" charset="0"/>
                </a:rPr>
                <a:t>OPTION</a:t>
              </a:r>
            </a:p>
            <a:p>
              <a:pPr algn="ctr"/>
              <a:r>
                <a:rPr lang="en-US" sz="2400" dirty="0">
                  <a:solidFill>
                    <a:srgbClr val="454545"/>
                  </a:solidFill>
                  <a:latin typeface="Bernard MT Condensed" panose="02050806060905020404" pitchFamily="18" charset="0"/>
                </a:rPr>
                <a:t>02</a:t>
              </a:r>
            </a:p>
          </p:txBody>
        </p:sp>
      </p:grpSp>
      <p:sp>
        <p:nvSpPr>
          <p:cNvPr id="66" name="TextBox 65">
            <a:extLst>
              <a:ext uri="{FF2B5EF4-FFF2-40B4-BE49-F238E27FC236}">
                <a16:creationId xmlns:a16="http://schemas.microsoft.com/office/drawing/2014/main" id="{08B430C7-1B8D-46E4-AEA6-CBF98DA35A03}"/>
              </a:ext>
            </a:extLst>
          </p:cNvPr>
          <p:cNvSpPr txBox="1"/>
          <p:nvPr/>
        </p:nvSpPr>
        <p:spPr>
          <a:xfrm>
            <a:off x="4785360" y="4013090"/>
            <a:ext cx="1920240" cy="1554480"/>
          </a:xfrm>
          <a:prstGeom prst="rect">
            <a:avLst/>
          </a:prstGeom>
          <a:noFill/>
        </p:spPr>
        <p:txBody>
          <a:bodyPr wrap="square" numCol="1" spcCol="914400" rtlCol="0">
            <a:spAutoFit/>
          </a:bodyPr>
          <a:lstStyle/>
          <a:p>
            <a:pPr algn="ctr"/>
            <a:r>
              <a:rPr lang="en-US" sz="1300" dirty="0">
                <a:solidFill>
                  <a:srgbClr val="189A80"/>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67" name="Group 66">
            <a:extLst>
              <a:ext uri="{FF2B5EF4-FFF2-40B4-BE49-F238E27FC236}">
                <a16:creationId xmlns:a16="http://schemas.microsoft.com/office/drawing/2014/main" id="{4DBE0F57-0901-4AD6-A4AA-DA13D3A8B8F8}"/>
              </a:ext>
            </a:extLst>
          </p:cNvPr>
          <p:cNvGrpSpPr/>
          <p:nvPr/>
        </p:nvGrpSpPr>
        <p:grpSpPr>
          <a:xfrm>
            <a:off x="3551585" y="3810000"/>
            <a:ext cx="731520" cy="731544"/>
            <a:chOff x="6305432" y="1426577"/>
            <a:chExt cx="731520" cy="731544"/>
          </a:xfrm>
          <a:solidFill>
            <a:srgbClr val="00B0F0"/>
          </a:solidFill>
        </p:grpSpPr>
        <p:sp>
          <p:nvSpPr>
            <p:cNvPr id="68" name="Oval 67">
              <a:extLst>
                <a:ext uri="{FF2B5EF4-FFF2-40B4-BE49-F238E27FC236}">
                  <a16:creationId xmlns:a16="http://schemas.microsoft.com/office/drawing/2014/main" id="{1CD75BD5-F32F-49A8-BC3D-3E33281EFE31}"/>
                </a:ext>
              </a:extLst>
            </p:cNvPr>
            <p:cNvSpPr>
              <a:spLocks noChangeAspect="1"/>
            </p:cNvSpPr>
            <p:nvPr/>
          </p:nvSpPr>
          <p:spPr>
            <a:xfrm>
              <a:off x="6305432" y="1426577"/>
              <a:ext cx="731520" cy="731544"/>
            </a:xfrm>
            <a:prstGeom prst="ellipse">
              <a:avLst/>
            </a:prstGeom>
            <a:solidFill>
              <a:schemeClr val="bg1"/>
            </a:solidFill>
            <a:ln w="19050">
              <a:solidFill>
                <a:srgbClr val="34738D"/>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54545"/>
                </a:solidFill>
                <a:latin typeface="Candara" panose="020E0502030303020204" pitchFamily="34" charset="0"/>
              </a:endParaRPr>
            </a:p>
          </p:txBody>
        </p:sp>
        <p:sp>
          <p:nvSpPr>
            <p:cNvPr id="69" name="TextBox 68">
              <a:extLst>
                <a:ext uri="{FF2B5EF4-FFF2-40B4-BE49-F238E27FC236}">
                  <a16:creationId xmlns:a16="http://schemas.microsoft.com/office/drawing/2014/main" id="{3F800820-2D47-41BE-8364-0B30AAEB8D28}"/>
                </a:ext>
              </a:extLst>
            </p:cNvPr>
            <p:cNvSpPr txBox="1"/>
            <p:nvPr/>
          </p:nvSpPr>
          <p:spPr>
            <a:xfrm>
              <a:off x="6325019" y="1566699"/>
              <a:ext cx="683451" cy="523220"/>
            </a:xfrm>
            <a:prstGeom prst="rect">
              <a:avLst/>
            </a:prstGeom>
            <a:noFill/>
          </p:spPr>
          <p:txBody>
            <a:bodyPr wrap="square" lIns="0" tIns="0" rIns="0" bIns="0" rtlCol="0" anchor="t">
              <a:spAutoFit/>
            </a:bodyPr>
            <a:lstStyle/>
            <a:p>
              <a:pPr algn="ctr"/>
              <a:r>
                <a:rPr lang="en-US" sz="1000" b="1" dirty="0">
                  <a:solidFill>
                    <a:srgbClr val="454545"/>
                  </a:solidFill>
                  <a:latin typeface="Candara" panose="020E0502030303020204" pitchFamily="34" charset="0"/>
                </a:rPr>
                <a:t>OPTION</a:t>
              </a:r>
            </a:p>
            <a:p>
              <a:pPr algn="ctr"/>
              <a:r>
                <a:rPr lang="en-US" sz="2400" dirty="0">
                  <a:solidFill>
                    <a:srgbClr val="454545"/>
                  </a:solidFill>
                  <a:latin typeface="Bernard MT Condensed" panose="02050806060905020404" pitchFamily="18" charset="0"/>
                </a:rPr>
                <a:t>01</a:t>
              </a:r>
            </a:p>
          </p:txBody>
        </p:sp>
      </p:grpSp>
      <p:sp>
        <p:nvSpPr>
          <p:cNvPr id="70" name="TextBox 69">
            <a:extLst>
              <a:ext uri="{FF2B5EF4-FFF2-40B4-BE49-F238E27FC236}">
                <a16:creationId xmlns:a16="http://schemas.microsoft.com/office/drawing/2014/main" id="{924D094F-B56E-463F-9377-C9CC89ABBD30}"/>
              </a:ext>
            </a:extLst>
          </p:cNvPr>
          <p:cNvSpPr txBox="1"/>
          <p:nvPr/>
        </p:nvSpPr>
        <p:spPr>
          <a:xfrm>
            <a:off x="2952777" y="4653171"/>
            <a:ext cx="1920240" cy="1554480"/>
          </a:xfrm>
          <a:prstGeom prst="rect">
            <a:avLst/>
          </a:prstGeom>
          <a:noFill/>
        </p:spPr>
        <p:txBody>
          <a:bodyPr wrap="square" numCol="1" spcCol="914400" rtlCol="0">
            <a:spAutoFit/>
          </a:bodyPr>
          <a:lstStyle/>
          <a:p>
            <a:pPr algn="ctr"/>
            <a:r>
              <a:rPr lang="en-US" sz="1300" dirty="0">
                <a:solidFill>
                  <a:srgbClr val="34738D"/>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71" name="Group 70">
            <a:extLst>
              <a:ext uri="{FF2B5EF4-FFF2-40B4-BE49-F238E27FC236}">
                <a16:creationId xmlns:a16="http://schemas.microsoft.com/office/drawing/2014/main" id="{1BC66AAB-A398-443D-A406-39A1A165530C}"/>
              </a:ext>
            </a:extLst>
          </p:cNvPr>
          <p:cNvGrpSpPr/>
          <p:nvPr/>
        </p:nvGrpSpPr>
        <p:grpSpPr>
          <a:xfrm>
            <a:off x="7217323" y="3764256"/>
            <a:ext cx="731520" cy="731544"/>
            <a:chOff x="6305432" y="1426577"/>
            <a:chExt cx="731520" cy="731544"/>
          </a:xfrm>
          <a:solidFill>
            <a:srgbClr val="00B0F0"/>
          </a:solidFill>
        </p:grpSpPr>
        <p:sp>
          <p:nvSpPr>
            <p:cNvPr id="72" name="Oval 71">
              <a:extLst>
                <a:ext uri="{FF2B5EF4-FFF2-40B4-BE49-F238E27FC236}">
                  <a16:creationId xmlns:a16="http://schemas.microsoft.com/office/drawing/2014/main" id="{7299B858-3AB4-47CA-BFDD-9283F08A2D60}"/>
                </a:ext>
              </a:extLst>
            </p:cNvPr>
            <p:cNvSpPr>
              <a:spLocks noChangeAspect="1"/>
            </p:cNvSpPr>
            <p:nvPr/>
          </p:nvSpPr>
          <p:spPr>
            <a:xfrm>
              <a:off x="6305432" y="1426577"/>
              <a:ext cx="731520" cy="731544"/>
            </a:xfrm>
            <a:prstGeom prst="ellipse">
              <a:avLst/>
            </a:prstGeom>
            <a:solidFill>
              <a:schemeClr val="bg1"/>
            </a:solidFill>
            <a:ln w="19050">
              <a:solidFill>
                <a:srgbClr val="EF9D27"/>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54545"/>
                </a:solidFill>
                <a:latin typeface="Candara" panose="020E0502030303020204" pitchFamily="34" charset="0"/>
              </a:endParaRPr>
            </a:p>
          </p:txBody>
        </p:sp>
        <p:sp>
          <p:nvSpPr>
            <p:cNvPr id="73" name="TextBox 72">
              <a:extLst>
                <a:ext uri="{FF2B5EF4-FFF2-40B4-BE49-F238E27FC236}">
                  <a16:creationId xmlns:a16="http://schemas.microsoft.com/office/drawing/2014/main" id="{70E7F0A5-73C0-477B-8AD9-32DC32ED7FF4}"/>
                </a:ext>
              </a:extLst>
            </p:cNvPr>
            <p:cNvSpPr txBox="1"/>
            <p:nvPr/>
          </p:nvSpPr>
          <p:spPr>
            <a:xfrm>
              <a:off x="6325019" y="1566699"/>
              <a:ext cx="683451" cy="523220"/>
            </a:xfrm>
            <a:prstGeom prst="rect">
              <a:avLst/>
            </a:prstGeom>
            <a:noFill/>
          </p:spPr>
          <p:txBody>
            <a:bodyPr wrap="square" lIns="0" tIns="0" rIns="0" bIns="0" rtlCol="0" anchor="t">
              <a:spAutoFit/>
            </a:bodyPr>
            <a:lstStyle/>
            <a:p>
              <a:pPr algn="ctr"/>
              <a:r>
                <a:rPr lang="en-US" sz="1000" b="1" dirty="0">
                  <a:solidFill>
                    <a:srgbClr val="454545"/>
                  </a:solidFill>
                  <a:latin typeface="Candara" panose="020E0502030303020204" pitchFamily="34" charset="0"/>
                </a:rPr>
                <a:t>OPTION</a:t>
              </a:r>
            </a:p>
            <a:p>
              <a:pPr algn="ctr"/>
              <a:r>
                <a:rPr lang="en-US" sz="2400" dirty="0">
                  <a:solidFill>
                    <a:srgbClr val="454545"/>
                  </a:solidFill>
                  <a:latin typeface="Bernard MT Condensed" panose="02050806060905020404" pitchFamily="18" charset="0"/>
                </a:rPr>
                <a:t>03</a:t>
              </a:r>
            </a:p>
          </p:txBody>
        </p:sp>
      </p:grpSp>
      <p:sp>
        <p:nvSpPr>
          <p:cNvPr id="74" name="TextBox 73">
            <a:extLst>
              <a:ext uri="{FF2B5EF4-FFF2-40B4-BE49-F238E27FC236}">
                <a16:creationId xmlns:a16="http://schemas.microsoft.com/office/drawing/2014/main" id="{39624DB1-99D6-4554-9D8F-B0D4153498FB}"/>
              </a:ext>
            </a:extLst>
          </p:cNvPr>
          <p:cNvSpPr txBox="1"/>
          <p:nvPr/>
        </p:nvSpPr>
        <p:spPr>
          <a:xfrm>
            <a:off x="6614160" y="4653171"/>
            <a:ext cx="1920240" cy="1554480"/>
          </a:xfrm>
          <a:prstGeom prst="rect">
            <a:avLst/>
          </a:prstGeom>
          <a:noFill/>
        </p:spPr>
        <p:txBody>
          <a:bodyPr wrap="square" numCol="1" spcCol="914400" rtlCol="0">
            <a:spAutoFit/>
          </a:bodyPr>
          <a:lstStyle/>
          <a:p>
            <a:pPr algn="ctr"/>
            <a:r>
              <a:rPr lang="en-US" sz="1300" dirty="0">
                <a:solidFill>
                  <a:srgbClr val="EF9D27"/>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79" name="Group 78">
            <a:extLst>
              <a:ext uri="{FF2B5EF4-FFF2-40B4-BE49-F238E27FC236}">
                <a16:creationId xmlns:a16="http://schemas.microsoft.com/office/drawing/2014/main" id="{00587510-24E1-4416-A7F8-C0BDC3937546}"/>
              </a:ext>
            </a:extLst>
          </p:cNvPr>
          <p:cNvGrpSpPr/>
          <p:nvPr/>
        </p:nvGrpSpPr>
        <p:grpSpPr>
          <a:xfrm>
            <a:off x="10861627" y="3764256"/>
            <a:ext cx="731520" cy="731544"/>
            <a:chOff x="6305432" y="1426577"/>
            <a:chExt cx="731520" cy="731544"/>
          </a:xfrm>
          <a:solidFill>
            <a:srgbClr val="00B0F0"/>
          </a:solidFill>
        </p:grpSpPr>
        <p:sp>
          <p:nvSpPr>
            <p:cNvPr id="80" name="Oval 79">
              <a:extLst>
                <a:ext uri="{FF2B5EF4-FFF2-40B4-BE49-F238E27FC236}">
                  <a16:creationId xmlns:a16="http://schemas.microsoft.com/office/drawing/2014/main" id="{9BD902F7-B6A5-4284-BC4E-6F71429A9D36}"/>
                </a:ext>
              </a:extLst>
            </p:cNvPr>
            <p:cNvSpPr>
              <a:spLocks noChangeAspect="1"/>
            </p:cNvSpPr>
            <p:nvPr/>
          </p:nvSpPr>
          <p:spPr>
            <a:xfrm>
              <a:off x="6305432" y="1426577"/>
              <a:ext cx="731520" cy="731544"/>
            </a:xfrm>
            <a:prstGeom prst="ellipse">
              <a:avLst/>
            </a:prstGeom>
            <a:solidFill>
              <a:schemeClr val="bg1"/>
            </a:solidFill>
            <a:ln w="19050">
              <a:solidFill>
                <a:srgbClr val="205F79"/>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54545"/>
                </a:solidFill>
                <a:latin typeface="Candara" panose="020E0502030303020204" pitchFamily="34" charset="0"/>
              </a:endParaRPr>
            </a:p>
          </p:txBody>
        </p:sp>
        <p:sp>
          <p:nvSpPr>
            <p:cNvPr id="81" name="TextBox 80">
              <a:extLst>
                <a:ext uri="{FF2B5EF4-FFF2-40B4-BE49-F238E27FC236}">
                  <a16:creationId xmlns:a16="http://schemas.microsoft.com/office/drawing/2014/main" id="{1F02C2C0-70B8-492D-816D-233AAA1CB67B}"/>
                </a:ext>
              </a:extLst>
            </p:cNvPr>
            <p:cNvSpPr txBox="1"/>
            <p:nvPr/>
          </p:nvSpPr>
          <p:spPr>
            <a:xfrm>
              <a:off x="6325019" y="1566699"/>
              <a:ext cx="683451" cy="523220"/>
            </a:xfrm>
            <a:prstGeom prst="rect">
              <a:avLst/>
            </a:prstGeom>
            <a:noFill/>
          </p:spPr>
          <p:txBody>
            <a:bodyPr wrap="square" lIns="0" tIns="0" rIns="0" bIns="0" rtlCol="0" anchor="t">
              <a:spAutoFit/>
            </a:bodyPr>
            <a:lstStyle/>
            <a:p>
              <a:pPr algn="ctr"/>
              <a:r>
                <a:rPr lang="en-US" sz="1000" b="1" dirty="0">
                  <a:solidFill>
                    <a:srgbClr val="454545"/>
                  </a:solidFill>
                  <a:latin typeface="Candara" panose="020E0502030303020204" pitchFamily="34" charset="0"/>
                </a:rPr>
                <a:t>OPTION</a:t>
              </a:r>
            </a:p>
            <a:p>
              <a:pPr algn="ctr"/>
              <a:r>
                <a:rPr lang="en-US" sz="2400" dirty="0">
                  <a:solidFill>
                    <a:srgbClr val="454545"/>
                  </a:solidFill>
                  <a:latin typeface="Bernard MT Condensed" panose="02050806060905020404" pitchFamily="18" charset="0"/>
                </a:rPr>
                <a:t>05</a:t>
              </a:r>
            </a:p>
          </p:txBody>
        </p:sp>
      </p:grpSp>
      <p:sp>
        <p:nvSpPr>
          <p:cNvPr id="82" name="TextBox 81">
            <a:extLst>
              <a:ext uri="{FF2B5EF4-FFF2-40B4-BE49-F238E27FC236}">
                <a16:creationId xmlns:a16="http://schemas.microsoft.com/office/drawing/2014/main" id="{141DF094-19F0-4AB5-8C5A-00C77F33E7B1}"/>
              </a:ext>
            </a:extLst>
          </p:cNvPr>
          <p:cNvSpPr txBox="1"/>
          <p:nvPr/>
        </p:nvSpPr>
        <p:spPr>
          <a:xfrm>
            <a:off x="10271760" y="4653170"/>
            <a:ext cx="1920240" cy="1554480"/>
          </a:xfrm>
          <a:prstGeom prst="rect">
            <a:avLst/>
          </a:prstGeom>
          <a:noFill/>
        </p:spPr>
        <p:txBody>
          <a:bodyPr wrap="square" numCol="1" spcCol="914400" rtlCol="0">
            <a:spAutoFit/>
          </a:bodyPr>
          <a:lstStyle/>
          <a:p>
            <a:pPr algn="ctr"/>
            <a:r>
              <a:rPr lang="en-US" sz="1300" dirty="0">
                <a:solidFill>
                  <a:srgbClr val="205F79"/>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83" name="Group 82">
            <a:extLst>
              <a:ext uri="{FF2B5EF4-FFF2-40B4-BE49-F238E27FC236}">
                <a16:creationId xmlns:a16="http://schemas.microsoft.com/office/drawing/2014/main" id="{D379739E-4687-48F2-BA02-E69FBD40187F}"/>
              </a:ext>
            </a:extLst>
          </p:cNvPr>
          <p:cNvGrpSpPr/>
          <p:nvPr/>
        </p:nvGrpSpPr>
        <p:grpSpPr>
          <a:xfrm>
            <a:off x="9033389" y="3154656"/>
            <a:ext cx="731520" cy="731544"/>
            <a:chOff x="6305432" y="1426577"/>
            <a:chExt cx="731520" cy="731544"/>
          </a:xfrm>
          <a:solidFill>
            <a:srgbClr val="00B0F0"/>
          </a:solidFill>
        </p:grpSpPr>
        <p:sp>
          <p:nvSpPr>
            <p:cNvPr id="84" name="Oval 83">
              <a:extLst>
                <a:ext uri="{FF2B5EF4-FFF2-40B4-BE49-F238E27FC236}">
                  <a16:creationId xmlns:a16="http://schemas.microsoft.com/office/drawing/2014/main" id="{B482B887-BFCA-4546-80A9-262D8D2BB441}"/>
                </a:ext>
              </a:extLst>
            </p:cNvPr>
            <p:cNvSpPr>
              <a:spLocks noChangeAspect="1"/>
            </p:cNvSpPr>
            <p:nvPr/>
          </p:nvSpPr>
          <p:spPr>
            <a:xfrm>
              <a:off x="6305432" y="1426577"/>
              <a:ext cx="731520" cy="731544"/>
            </a:xfrm>
            <a:prstGeom prst="ellipse">
              <a:avLst/>
            </a:prstGeom>
            <a:solidFill>
              <a:schemeClr val="bg1"/>
            </a:solidFill>
            <a:ln w="19050">
              <a:solidFill>
                <a:srgbClr val="D34132"/>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454545"/>
                </a:solidFill>
                <a:latin typeface="Candara" panose="020E0502030303020204" pitchFamily="34" charset="0"/>
              </a:endParaRPr>
            </a:p>
          </p:txBody>
        </p:sp>
        <p:sp>
          <p:nvSpPr>
            <p:cNvPr id="85" name="TextBox 84">
              <a:extLst>
                <a:ext uri="{FF2B5EF4-FFF2-40B4-BE49-F238E27FC236}">
                  <a16:creationId xmlns:a16="http://schemas.microsoft.com/office/drawing/2014/main" id="{1F74F6EE-E304-4DF9-90B3-5D44EB62B0BE}"/>
                </a:ext>
              </a:extLst>
            </p:cNvPr>
            <p:cNvSpPr txBox="1"/>
            <p:nvPr/>
          </p:nvSpPr>
          <p:spPr>
            <a:xfrm>
              <a:off x="6325019" y="1566699"/>
              <a:ext cx="683451" cy="523220"/>
            </a:xfrm>
            <a:prstGeom prst="rect">
              <a:avLst/>
            </a:prstGeom>
            <a:noFill/>
          </p:spPr>
          <p:txBody>
            <a:bodyPr wrap="square" lIns="0" tIns="0" rIns="0" bIns="0" rtlCol="0" anchor="t">
              <a:spAutoFit/>
            </a:bodyPr>
            <a:lstStyle/>
            <a:p>
              <a:pPr algn="ctr"/>
              <a:r>
                <a:rPr lang="en-US" sz="1000" b="1" dirty="0">
                  <a:solidFill>
                    <a:srgbClr val="454545"/>
                  </a:solidFill>
                  <a:latin typeface="Candara" panose="020E0502030303020204" pitchFamily="34" charset="0"/>
                </a:rPr>
                <a:t>OPTION</a:t>
              </a:r>
            </a:p>
            <a:p>
              <a:pPr algn="ctr"/>
              <a:r>
                <a:rPr lang="en-US" sz="2400" dirty="0">
                  <a:solidFill>
                    <a:srgbClr val="454545"/>
                  </a:solidFill>
                  <a:latin typeface="Bernard MT Condensed" panose="02050806060905020404" pitchFamily="18" charset="0"/>
                </a:rPr>
                <a:t>04</a:t>
              </a:r>
            </a:p>
          </p:txBody>
        </p:sp>
      </p:grpSp>
      <p:sp>
        <p:nvSpPr>
          <p:cNvPr id="86" name="TextBox 85">
            <a:extLst>
              <a:ext uri="{FF2B5EF4-FFF2-40B4-BE49-F238E27FC236}">
                <a16:creationId xmlns:a16="http://schemas.microsoft.com/office/drawing/2014/main" id="{47E7FD1E-99C3-4A6D-93B3-D71D9D4E0CAD}"/>
              </a:ext>
            </a:extLst>
          </p:cNvPr>
          <p:cNvSpPr txBox="1"/>
          <p:nvPr/>
        </p:nvSpPr>
        <p:spPr>
          <a:xfrm>
            <a:off x="8442960" y="4013090"/>
            <a:ext cx="1920240" cy="1554480"/>
          </a:xfrm>
          <a:prstGeom prst="rect">
            <a:avLst/>
          </a:prstGeom>
          <a:noFill/>
        </p:spPr>
        <p:txBody>
          <a:bodyPr wrap="square" numCol="1" spcCol="914400" rtlCol="0">
            <a:spAutoFit/>
          </a:bodyPr>
          <a:lstStyle/>
          <a:p>
            <a:pPr algn="ctr"/>
            <a:r>
              <a:rPr lang="en-US" sz="1300" dirty="0">
                <a:solidFill>
                  <a:srgbClr val="D34132"/>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1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8" name="TextBox 97">
            <a:extLst>
              <a:ext uri="{FF2B5EF4-FFF2-40B4-BE49-F238E27FC236}">
                <a16:creationId xmlns:a16="http://schemas.microsoft.com/office/drawing/2014/main" id="{8931E00F-F231-4188-9618-F67290205149}"/>
              </a:ext>
            </a:extLst>
          </p:cNvPr>
          <p:cNvSpPr txBox="1"/>
          <p:nvPr/>
        </p:nvSpPr>
        <p:spPr>
          <a:xfrm>
            <a:off x="4104960" y="1458287"/>
            <a:ext cx="8012765" cy="1431161"/>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Dolor</a:t>
            </a:r>
          </a:p>
          <a:p>
            <a:endParaRPr lang="en-US" sz="600"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99" name="TextBox 98">
            <a:extLst>
              <a:ext uri="{FF2B5EF4-FFF2-40B4-BE49-F238E27FC236}">
                <a16:creationId xmlns:a16="http://schemas.microsoft.com/office/drawing/2014/main" id="{D85CEA54-61F0-40E3-B9E0-62B8F948E056}"/>
              </a:ext>
            </a:extLst>
          </p:cNvPr>
          <p:cNvSpPr txBox="1"/>
          <p:nvPr/>
        </p:nvSpPr>
        <p:spPr>
          <a:xfrm>
            <a:off x="370046" y="304456"/>
            <a:ext cx="4728427"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pic>
        <p:nvPicPr>
          <p:cNvPr id="105" name="Graphic 104" descr="Stethoscope">
            <a:extLst>
              <a:ext uri="{FF2B5EF4-FFF2-40B4-BE49-F238E27FC236}">
                <a16:creationId xmlns:a16="http://schemas.microsoft.com/office/drawing/2014/main" id="{5E55F3DA-E9D4-4087-A6DC-591233623A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90341" y="2195849"/>
            <a:ext cx="411480" cy="411480"/>
          </a:xfrm>
          <a:prstGeom prst="rect">
            <a:avLst/>
          </a:prstGeom>
          <a:effectLst>
            <a:outerShdw blurRad="50800" sx="102000" sy="102000" algn="ctr" rotWithShape="0">
              <a:prstClr val="black">
                <a:alpha val="25000"/>
              </a:prstClr>
            </a:outerShdw>
          </a:effectLst>
        </p:spPr>
      </p:pic>
      <p:pic>
        <p:nvPicPr>
          <p:cNvPr id="106" name="Graphic 105" descr="Heartbeat">
            <a:extLst>
              <a:ext uri="{FF2B5EF4-FFF2-40B4-BE49-F238E27FC236}">
                <a16:creationId xmlns:a16="http://schemas.microsoft.com/office/drawing/2014/main" id="{EA16331A-96B4-418F-A76B-0DC84160F6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58917" y="2705263"/>
            <a:ext cx="411480" cy="411480"/>
          </a:xfrm>
          <a:prstGeom prst="rect">
            <a:avLst/>
          </a:prstGeom>
          <a:effectLst>
            <a:outerShdw blurRad="50800" sx="102000" sy="102000" algn="ctr" rotWithShape="0">
              <a:prstClr val="black">
                <a:alpha val="25000"/>
              </a:prstClr>
            </a:outerShdw>
          </a:effectLst>
        </p:spPr>
      </p:pic>
      <p:pic>
        <p:nvPicPr>
          <p:cNvPr id="107" name="Graphic 106" descr="Needle">
            <a:extLst>
              <a:ext uri="{FF2B5EF4-FFF2-40B4-BE49-F238E27FC236}">
                <a16:creationId xmlns:a16="http://schemas.microsoft.com/office/drawing/2014/main" id="{A36E9120-B18E-4184-9C34-2E25C42F76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601434" y="3960248"/>
            <a:ext cx="411480" cy="411480"/>
          </a:xfrm>
          <a:prstGeom prst="rect">
            <a:avLst/>
          </a:prstGeom>
          <a:effectLst>
            <a:outerShdw blurRad="50800" sx="102000" sy="102000" algn="ctr" rotWithShape="0">
              <a:prstClr val="black">
                <a:alpha val="25000"/>
              </a:prstClr>
            </a:outerShdw>
          </a:effectLst>
        </p:spPr>
      </p:pic>
      <p:pic>
        <p:nvPicPr>
          <p:cNvPr id="108" name="Graphic 107" descr="IV">
            <a:extLst>
              <a:ext uri="{FF2B5EF4-FFF2-40B4-BE49-F238E27FC236}">
                <a16:creationId xmlns:a16="http://schemas.microsoft.com/office/drawing/2014/main" id="{8199CCCC-69C1-4F9C-9DB7-58115EDFC7F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35790" y="4254619"/>
            <a:ext cx="411480" cy="411480"/>
          </a:xfrm>
          <a:prstGeom prst="rect">
            <a:avLst/>
          </a:prstGeom>
          <a:effectLst>
            <a:outerShdw blurRad="50800" sx="102000" sy="102000" algn="ctr" rotWithShape="0">
              <a:prstClr val="black">
                <a:alpha val="25000"/>
              </a:prstClr>
            </a:outerShdw>
          </a:effectLst>
        </p:spPr>
      </p:pic>
      <p:pic>
        <p:nvPicPr>
          <p:cNvPr id="109" name="Graphic 108" descr="Medicine">
            <a:extLst>
              <a:ext uri="{FF2B5EF4-FFF2-40B4-BE49-F238E27FC236}">
                <a16:creationId xmlns:a16="http://schemas.microsoft.com/office/drawing/2014/main" id="{4FF653D1-CFDF-43BF-8BA9-1B4403E41E3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11650" y="3075681"/>
            <a:ext cx="411480" cy="411480"/>
          </a:xfrm>
          <a:prstGeom prst="rect">
            <a:avLst/>
          </a:prstGeom>
          <a:effectLst>
            <a:outerShdw blurRad="50800" sx="102000" sy="102000" algn="ctr" rotWithShape="0">
              <a:prstClr val="black">
                <a:alpha val="25000"/>
              </a:prstClr>
            </a:outerShdw>
          </a:effectLst>
        </p:spPr>
      </p:pic>
      <p:pic>
        <p:nvPicPr>
          <p:cNvPr id="61" name="Picture 60">
            <a:hlinkClick r:id="rId12"/>
            <a:extLst>
              <a:ext uri="{FF2B5EF4-FFF2-40B4-BE49-F238E27FC236}">
                <a16:creationId xmlns:a16="http://schemas.microsoft.com/office/drawing/2014/main" id="{83119FFF-5EAE-4AEC-B88A-0AAEDF5174C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9353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1000"/>
                                        <p:tgtEl>
                                          <p:spTgt spid="9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8"/>
                                        </p:tgtEl>
                                        <p:attrNameLst>
                                          <p:attrName>style.visibility</p:attrName>
                                        </p:attrNameLst>
                                      </p:cBhvr>
                                      <p:to>
                                        <p:strVal val="visible"/>
                                      </p:to>
                                    </p:set>
                                    <p:animEffect transition="in" filter="fade">
                                      <p:cBhvr>
                                        <p:cTn id="11" dur="1000"/>
                                        <p:tgtEl>
                                          <p:spTgt spid="98"/>
                                        </p:tgtEl>
                                      </p:cBhvr>
                                    </p:animEffect>
                                    <p:anim calcmode="lin" valueType="num">
                                      <p:cBhvr>
                                        <p:cTn id="12" dur="1000" fill="hold"/>
                                        <p:tgtEl>
                                          <p:spTgt spid="98"/>
                                        </p:tgtEl>
                                        <p:attrNameLst>
                                          <p:attrName>ppt_x</p:attrName>
                                        </p:attrNameLst>
                                      </p:cBhvr>
                                      <p:tavLst>
                                        <p:tav tm="0">
                                          <p:val>
                                            <p:strVal val="#ppt_x"/>
                                          </p:val>
                                        </p:tav>
                                        <p:tav tm="100000">
                                          <p:val>
                                            <p:strVal val="#ppt_x"/>
                                          </p:val>
                                        </p:tav>
                                      </p:tavLst>
                                    </p:anim>
                                    <p:anim calcmode="lin" valueType="num">
                                      <p:cBhvr>
                                        <p:cTn id="13" dur="1000" fill="hold"/>
                                        <p:tgtEl>
                                          <p:spTgt spid="9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95"/>
                                        </p:tgtEl>
                                        <p:attrNameLst>
                                          <p:attrName>style.visibility</p:attrName>
                                        </p:attrNameLst>
                                      </p:cBhvr>
                                      <p:to>
                                        <p:strVal val="visible"/>
                                      </p:to>
                                    </p:set>
                                    <p:animEffect transition="in" filter="wipe(down)">
                                      <p:cBhvr>
                                        <p:cTn id="17" dur="750"/>
                                        <p:tgtEl>
                                          <p:spTgt spid="95"/>
                                        </p:tgtEl>
                                      </p:cBhvr>
                                    </p:animEffect>
                                  </p:childTnLst>
                                </p:cTn>
                              </p:par>
                              <p:par>
                                <p:cTn id="18" presetID="2" presetClass="entr" presetSubtype="4" fill="hold" nodeType="withEffect">
                                  <p:stCondLst>
                                    <p:cond delay="0"/>
                                  </p:stCondLst>
                                  <p:childTnLst>
                                    <p:set>
                                      <p:cBhvr>
                                        <p:cTn id="19" dur="1" fill="hold">
                                          <p:stCondLst>
                                            <p:cond delay="0"/>
                                          </p:stCondLst>
                                        </p:cTn>
                                        <p:tgtEl>
                                          <p:spTgt spid="30"/>
                                        </p:tgtEl>
                                        <p:attrNameLst>
                                          <p:attrName>style.visibility</p:attrName>
                                        </p:attrNameLst>
                                      </p:cBhvr>
                                      <p:to>
                                        <p:strVal val="visible"/>
                                      </p:to>
                                    </p:set>
                                    <p:anim calcmode="lin" valueType="num">
                                      <p:cBhvr additive="base">
                                        <p:cTn id="20" dur="750" fill="hold"/>
                                        <p:tgtEl>
                                          <p:spTgt spid="30"/>
                                        </p:tgtEl>
                                        <p:attrNameLst>
                                          <p:attrName>ppt_x</p:attrName>
                                        </p:attrNameLst>
                                      </p:cBhvr>
                                      <p:tavLst>
                                        <p:tav tm="0">
                                          <p:val>
                                            <p:strVal val="#ppt_x"/>
                                          </p:val>
                                        </p:tav>
                                        <p:tav tm="100000">
                                          <p:val>
                                            <p:strVal val="#ppt_x"/>
                                          </p:val>
                                        </p:tav>
                                      </p:tavLst>
                                    </p:anim>
                                    <p:anim calcmode="lin" valueType="num">
                                      <p:cBhvr additive="base">
                                        <p:cTn id="21" dur="750" fill="hold"/>
                                        <p:tgtEl>
                                          <p:spTgt spid="30"/>
                                        </p:tgtEl>
                                        <p:attrNameLst>
                                          <p:attrName>ppt_y</p:attrName>
                                        </p:attrNameLst>
                                      </p:cBhvr>
                                      <p:tavLst>
                                        <p:tav tm="0">
                                          <p:val>
                                            <p:strVal val="1+#ppt_h/2"/>
                                          </p:val>
                                        </p:tav>
                                        <p:tav tm="100000">
                                          <p:val>
                                            <p:strVal val="#ppt_y"/>
                                          </p:val>
                                        </p:tav>
                                      </p:tavLst>
                                    </p:anim>
                                  </p:childTnLst>
                                </p:cTn>
                              </p:par>
                            </p:childTnLst>
                          </p:cTn>
                        </p:par>
                        <p:par>
                          <p:cTn id="22" fill="hold">
                            <p:stCondLst>
                              <p:cond delay="2750"/>
                            </p:stCondLst>
                            <p:childTnLst>
                              <p:par>
                                <p:cTn id="23" presetID="31" presetClass="entr" presetSubtype="0" fill="hold" nodeType="afterEffect">
                                  <p:stCondLst>
                                    <p:cond delay="0"/>
                                  </p:stCondLst>
                                  <p:childTnLst>
                                    <p:set>
                                      <p:cBhvr>
                                        <p:cTn id="24" dur="1" fill="hold">
                                          <p:stCondLst>
                                            <p:cond delay="0"/>
                                          </p:stCondLst>
                                        </p:cTn>
                                        <p:tgtEl>
                                          <p:spTgt spid="58"/>
                                        </p:tgtEl>
                                        <p:attrNameLst>
                                          <p:attrName>style.visibility</p:attrName>
                                        </p:attrNameLst>
                                      </p:cBhvr>
                                      <p:to>
                                        <p:strVal val="visible"/>
                                      </p:to>
                                    </p:set>
                                    <p:anim calcmode="lin" valueType="num">
                                      <p:cBhvr>
                                        <p:cTn id="25" dur="1000" fill="hold"/>
                                        <p:tgtEl>
                                          <p:spTgt spid="58"/>
                                        </p:tgtEl>
                                        <p:attrNameLst>
                                          <p:attrName>ppt_w</p:attrName>
                                        </p:attrNameLst>
                                      </p:cBhvr>
                                      <p:tavLst>
                                        <p:tav tm="0">
                                          <p:val>
                                            <p:fltVal val="0"/>
                                          </p:val>
                                        </p:tav>
                                        <p:tav tm="100000">
                                          <p:val>
                                            <p:strVal val="#ppt_w"/>
                                          </p:val>
                                        </p:tav>
                                      </p:tavLst>
                                    </p:anim>
                                    <p:anim calcmode="lin" valueType="num">
                                      <p:cBhvr>
                                        <p:cTn id="26" dur="1000" fill="hold"/>
                                        <p:tgtEl>
                                          <p:spTgt spid="58"/>
                                        </p:tgtEl>
                                        <p:attrNameLst>
                                          <p:attrName>ppt_h</p:attrName>
                                        </p:attrNameLst>
                                      </p:cBhvr>
                                      <p:tavLst>
                                        <p:tav tm="0">
                                          <p:val>
                                            <p:fltVal val="0"/>
                                          </p:val>
                                        </p:tav>
                                        <p:tav tm="100000">
                                          <p:val>
                                            <p:strVal val="#ppt_h"/>
                                          </p:val>
                                        </p:tav>
                                      </p:tavLst>
                                    </p:anim>
                                    <p:anim calcmode="lin" valueType="num">
                                      <p:cBhvr>
                                        <p:cTn id="27" dur="1000" fill="hold"/>
                                        <p:tgtEl>
                                          <p:spTgt spid="58"/>
                                        </p:tgtEl>
                                        <p:attrNameLst>
                                          <p:attrName>style.rotation</p:attrName>
                                        </p:attrNameLst>
                                      </p:cBhvr>
                                      <p:tavLst>
                                        <p:tav tm="0">
                                          <p:val>
                                            <p:fltVal val="90"/>
                                          </p:val>
                                        </p:tav>
                                        <p:tav tm="100000">
                                          <p:val>
                                            <p:fltVal val="0"/>
                                          </p:val>
                                        </p:tav>
                                      </p:tavLst>
                                    </p:anim>
                                    <p:animEffect transition="in" filter="fade">
                                      <p:cBhvr>
                                        <p:cTn id="28" dur="1000"/>
                                        <p:tgtEl>
                                          <p:spTgt spid="58"/>
                                        </p:tgtEl>
                                      </p:cBhvr>
                                    </p:animEffect>
                                  </p:childTnLst>
                                </p:cTn>
                              </p:par>
                              <p:par>
                                <p:cTn id="29" presetID="31" presetClass="entr" presetSubtype="0" fill="hold" nodeType="withEffect">
                                  <p:stCondLst>
                                    <p:cond delay="0"/>
                                  </p:stCondLst>
                                  <p:childTnLst>
                                    <p:set>
                                      <p:cBhvr>
                                        <p:cTn id="30" dur="1" fill="hold">
                                          <p:stCondLst>
                                            <p:cond delay="0"/>
                                          </p:stCondLst>
                                        </p:cTn>
                                        <p:tgtEl>
                                          <p:spTgt spid="105"/>
                                        </p:tgtEl>
                                        <p:attrNameLst>
                                          <p:attrName>style.visibility</p:attrName>
                                        </p:attrNameLst>
                                      </p:cBhvr>
                                      <p:to>
                                        <p:strVal val="visible"/>
                                      </p:to>
                                    </p:set>
                                    <p:anim calcmode="lin" valueType="num">
                                      <p:cBhvr>
                                        <p:cTn id="31" dur="1000" fill="hold"/>
                                        <p:tgtEl>
                                          <p:spTgt spid="105"/>
                                        </p:tgtEl>
                                        <p:attrNameLst>
                                          <p:attrName>ppt_w</p:attrName>
                                        </p:attrNameLst>
                                      </p:cBhvr>
                                      <p:tavLst>
                                        <p:tav tm="0">
                                          <p:val>
                                            <p:fltVal val="0"/>
                                          </p:val>
                                        </p:tav>
                                        <p:tav tm="100000">
                                          <p:val>
                                            <p:strVal val="#ppt_w"/>
                                          </p:val>
                                        </p:tav>
                                      </p:tavLst>
                                    </p:anim>
                                    <p:anim calcmode="lin" valueType="num">
                                      <p:cBhvr>
                                        <p:cTn id="32" dur="1000" fill="hold"/>
                                        <p:tgtEl>
                                          <p:spTgt spid="105"/>
                                        </p:tgtEl>
                                        <p:attrNameLst>
                                          <p:attrName>ppt_h</p:attrName>
                                        </p:attrNameLst>
                                      </p:cBhvr>
                                      <p:tavLst>
                                        <p:tav tm="0">
                                          <p:val>
                                            <p:fltVal val="0"/>
                                          </p:val>
                                        </p:tav>
                                        <p:tav tm="100000">
                                          <p:val>
                                            <p:strVal val="#ppt_h"/>
                                          </p:val>
                                        </p:tav>
                                      </p:tavLst>
                                    </p:anim>
                                    <p:anim calcmode="lin" valueType="num">
                                      <p:cBhvr>
                                        <p:cTn id="33" dur="1000" fill="hold"/>
                                        <p:tgtEl>
                                          <p:spTgt spid="105"/>
                                        </p:tgtEl>
                                        <p:attrNameLst>
                                          <p:attrName>style.rotation</p:attrName>
                                        </p:attrNameLst>
                                      </p:cBhvr>
                                      <p:tavLst>
                                        <p:tav tm="0">
                                          <p:val>
                                            <p:fltVal val="90"/>
                                          </p:val>
                                        </p:tav>
                                        <p:tav tm="100000">
                                          <p:val>
                                            <p:fltVal val="0"/>
                                          </p:val>
                                        </p:tav>
                                      </p:tavLst>
                                    </p:anim>
                                    <p:animEffect transition="in" filter="fade">
                                      <p:cBhvr>
                                        <p:cTn id="34" dur="1000"/>
                                        <p:tgtEl>
                                          <p:spTgt spid="105"/>
                                        </p:tgtEl>
                                      </p:cBhvr>
                                    </p:animEffect>
                                  </p:childTnLst>
                                </p:cTn>
                              </p:par>
                            </p:childTnLst>
                          </p:cTn>
                        </p:par>
                        <p:par>
                          <p:cTn id="35" fill="hold">
                            <p:stCondLst>
                              <p:cond delay="3750"/>
                            </p:stCondLst>
                            <p:childTnLst>
                              <p:par>
                                <p:cTn id="36" presetID="53" presetClass="entr" presetSubtype="16" fill="hold" nodeType="afterEffect">
                                  <p:stCondLst>
                                    <p:cond delay="0"/>
                                  </p:stCondLst>
                                  <p:childTnLst>
                                    <p:set>
                                      <p:cBhvr>
                                        <p:cTn id="37" dur="1" fill="hold">
                                          <p:stCondLst>
                                            <p:cond delay="0"/>
                                          </p:stCondLst>
                                        </p:cTn>
                                        <p:tgtEl>
                                          <p:spTgt spid="67"/>
                                        </p:tgtEl>
                                        <p:attrNameLst>
                                          <p:attrName>style.visibility</p:attrName>
                                        </p:attrNameLst>
                                      </p:cBhvr>
                                      <p:to>
                                        <p:strVal val="visible"/>
                                      </p:to>
                                    </p:set>
                                    <p:anim calcmode="lin" valueType="num">
                                      <p:cBhvr>
                                        <p:cTn id="38" dur="1000" fill="hold"/>
                                        <p:tgtEl>
                                          <p:spTgt spid="67"/>
                                        </p:tgtEl>
                                        <p:attrNameLst>
                                          <p:attrName>ppt_w</p:attrName>
                                        </p:attrNameLst>
                                      </p:cBhvr>
                                      <p:tavLst>
                                        <p:tav tm="0">
                                          <p:val>
                                            <p:fltVal val="0"/>
                                          </p:val>
                                        </p:tav>
                                        <p:tav tm="100000">
                                          <p:val>
                                            <p:strVal val="#ppt_w"/>
                                          </p:val>
                                        </p:tav>
                                      </p:tavLst>
                                    </p:anim>
                                    <p:anim calcmode="lin" valueType="num">
                                      <p:cBhvr>
                                        <p:cTn id="39" dur="1000" fill="hold"/>
                                        <p:tgtEl>
                                          <p:spTgt spid="67"/>
                                        </p:tgtEl>
                                        <p:attrNameLst>
                                          <p:attrName>ppt_h</p:attrName>
                                        </p:attrNameLst>
                                      </p:cBhvr>
                                      <p:tavLst>
                                        <p:tav tm="0">
                                          <p:val>
                                            <p:fltVal val="0"/>
                                          </p:val>
                                        </p:tav>
                                        <p:tav tm="100000">
                                          <p:val>
                                            <p:strVal val="#ppt_h"/>
                                          </p:val>
                                        </p:tav>
                                      </p:tavLst>
                                    </p:anim>
                                    <p:animEffect transition="in" filter="fade">
                                      <p:cBhvr>
                                        <p:cTn id="40" dur="1000"/>
                                        <p:tgtEl>
                                          <p:spTgt spid="67"/>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70"/>
                                        </p:tgtEl>
                                        <p:attrNameLst>
                                          <p:attrName>style.visibility</p:attrName>
                                        </p:attrNameLst>
                                      </p:cBhvr>
                                      <p:to>
                                        <p:strVal val="visible"/>
                                      </p:to>
                                    </p:set>
                                    <p:animEffect transition="in" filter="fade">
                                      <p:cBhvr>
                                        <p:cTn id="43" dur="1000"/>
                                        <p:tgtEl>
                                          <p:spTgt spid="70"/>
                                        </p:tgtEl>
                                      </p:cBhvr>
                                    </p:animEffect>
                                    <p:anim calcmode="lin" valueType="num">
                                      <p:cBhvr>
                                        <p:cTn id="44" dur="1000" fill="hold"/>
                                        <p:tgtEl>
                                          <p:spTgt spid="70"/>
                                        </p:tgtEl>
                                        <p:attrNameLst>
                                          <p:attrName>ppt_x</p:attrName>
                                        </p:attrNameLst>
                                      </p:cBhvr>
                                      <p:tavLst>
                                        <p:tav tm="0">
                                          <p:val>
                                            <p:strVal val="#ppt_x"/>
                                          </p:val>
                                        </p:tav>
                                        <p:tav tm="100000">
                                          <p:val>
                                            <p:strVal val="#ppt_x"/>
                                          </p:val>
                                        </p:tav>
                                      </p:tavLst>
                                    </p:anim>
                                    <p:anim calcmode="lin" valueType="num">
                                      <p:cBhvr>
                                        <p:cTn id="45" dur="1000" fill="hold"/>
                                        <p:tgtEl>
                                          <p:spTgt spid="70"/>
                                        </p:tgtEl>
                                        <p:attrNameLst>
                                          <p:attrName>ppt_y</p:attrName>
                                        </p:attrNameLst>
                                      </p:cBhvr>
                                      <p:tavLst>
                                        <p:tav tm="0">
                                          <p:val>
                                            <p:strVal val="#ppt_y+.1"/>
                                          </p:val>
                                        </p:tav>
                                        <p:tav tm="100000">
                                          <p:val>
                                            <p:strVal val="#ppt_y"/>
                                          </p:val>
                                        </p:tav>
                                      </p:tavLst>
                                    </p:anim>
                                  </p:childTnLst>
                                </p:cTn>
                              </p:par>
                            </p:childTnLst>
                          </p:cTn>
                        </p:par>
                        <p:par>
                          <p:cTn id="46" fill="hold">
                            <p:stCondLst>
                              <p:cond delay="4750"/>
                            </p:stCondLst>
                            <p:childTnLst>
                              <p:par>
                                <p:cTn id="47" presetID="31" presetClass="entr" presetSubtype="0" fill="hold" nodeType="after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p:cTn id="49" dur="1000" fill="hold"/>
                                        <p:tgtEl>
                                          <p:spTgt spid="46"/>
                                        </p:tgtEl>
                                        <p:attrNameLst>
                                          <p:attrName>ppt_w</p:attrName>
                                        </p:attrNameLst>
                                      </p:cBhvr>
                                      <p:tavLst>
                                        <p:tav tm="0">
                                          <p:val>
                                            <p:fltVal val="0"/>
                                          </p:val>
                                        </p:tav>
                                        <p:tav tm="100000">
                                          <p:val>
                                            <p:strVal val="#ppt_w"/>
                                          </p:val>
                                        </p:tav>
                                      </p:tavLst>
                                    </p:anim>
                                    <p:anim calcmode="lin" valueType="num">
                                      <p:cBhvr>
                                        <p:cTn id="50" dur="1000" fill="hold"/>
                                        <p:tgtEl>
                                          <p:spTgt spid="46"/>
                                        </p:tgtEl>
                                        <p:attrNameLst>
                                          <p:attrName>ppt_h</p:attrName>
                                        </p:attrNameLst>
                                      </p:cBhvr>
                                      <p:tavLst>
                                        <p:tav tm="0">
                                          <p:val>
                                            <p:fltVal val="0"/>
                                          </p:val>
                                        </p:tav>
                                        <p:tav tm="100000">
                                          <p:val>
                                            <p:strVal val="#ppt_h"/>
                                          </p:val>
                                        </p:tav>
                                      </p:tavLst>
                                    </p:anim>
                                    <p:anim calcmode="lin" valueType="num">
                                      <p:cBhvr>
                                        <p:cTn id="51" dur="1000" fill="hold"/>
                                        <p:tgtEl>
                                          <p:spTgt spid="46"/>
                                        </p:tgtEl>
                                        <p:attrNameLst>
                                          <p:attrName>style.rotation</p:attrName>
                                        </p:attrNameLst>
                                      </p:cBhvr>
                                      <p:tavLst>
                                        <p:tav tm="0">
                                          <p:val>
                                            <p:fltVal val="90"/>
                                          </p:val>
                                        </p:tav>
                                        <p:tav tm="100000">
                                          <p:val>
                                            <p:fltVal val="0"/>
                                          </p:val>
                                        </p:tav>
                                      </p:tavLst>
                                    </p:anim>
                                    <p:animEffect transition="in" filter="fade">
                                      <p:cBhvr>
                                        <p:cTn id="52" dur="1000"/>
                                        <p:tgtEl>
                                          <p:spTgt spid="46"/>
                                        </p:tgtEl>
                                      </p:cBhvr>
                                    </p:animEffect>
                                  </p:childTnLst>
                                </p:cTn>
                              </p:par>
                              <p:par>
                                <p:cTn id="53" presetID="31" presetClass="entr" presetSubtype="0" fill="hold" nodeType="withEffect">
                                  <p:stCondLst>
                                    <p:cond delay="0"/>
                                  </p:stCondLst>
                                  <p:childTnLst>
                                    <p:set>
                                      <p:cBhvr>
                                        <p:cTn id="54" dur="1" fill="hold">
                                          <p:stCondLst>
                                            <p:cond delay="0"/>
                                          </p:stCondLst>
                                        </p:cTn>
                                        <p:tgtEl>
                                          <p:spTgt spid="106"/>
                                        </p:tgtEl>
                                        <p:attrNameLst>
                                          <p:attrName>style.visibility</p:attrName>
                                        </p:attrNameLst>
                                      </p:cBhvr>
                                      <p:to>
                                        <p:strVal val="visible"/>
                                      </p:to>
                                    </p:set>
                                    <p:anim calcmode="lin" valueType="num">
                                      <p:cBhvr>
                                        <p:cTn id="55" dur="1000" fill="hold"/>
                                        <p:tgtEl>
                                          <p:spTgt spid="106"/>
                                        </p:tgtEl>
                                        <p:attrNameLst>
                                          <p:attrName>ppt_w</p:attrName>
                                        </p:attrNameLst>
                                      </p:cBhvr>
                                      <p:tavLst>
                                        <p:tav tm="0">
                                          <p:val>
                                            <p:fltVal val="0"/>
                                          </p:val>
                                        </p:tav>
                                        <p:tav tm="100000">
                                          <p:val>
                                            <p:strVal val="#ppt_w"/>
                                          </p:val>
                                        </p:tav>
                                      </p:tavLst>
                                    </p:anim>
                                    <p:anim calcmode="lin" valueType="num">
                                      <p:cBhvr>
                                        <p:cTn id="56" dur="1000" fill="hold"/>
                                        <p:tgtEl>
                                          <p:spTgt spid="106"/>
                                        </p:tgtEl>
                                        <p:attrNameLst>
                                          <p:attrName>ppt_h</p:attrName>
                                        </p:attrNameLst>
                                      </p:cBhvr>
                                      <p:tavLst>
                                        <p:tav tm="0">
                                          <p:val>
                                            <p:fltVal val="0"/>
                                          </p:val>
                                        </p:tav>
                                        <p:tav tm="100000">
                                          <p:val>
                                            <p:strVal val="#ppt_h"/>
                                          </p:val>
                                        </p:tav>
                                      </p:tavLst>
                                    </p:anim>
                                    <p:anim calcmode="lin" valueType="num">
                                      <p:cBhvr>
                                        <p:cTn id="57" dur="1000" fill="hold"/>
                                        <p:tgtEl>
                                          <p:spTgt spid="106"/>
                                        </p:tgtEl>
                                        <p:attrNameLst>
                                          <p:attrName>style.rotation</p:attrName>
                                        </p:attrNameLst>
                                      </p:cBhvr>
                                      <p:tavLst>
                                        <p:tav tm="0">
                                          <p:val>
                                            <p:fltVal val="90"/>
                                          </p:val>
                                        </p:tav>
                                        <p:tav tm="100000">
                                          <p:val>
                                            <p:fltVal val="0"/>
                                          </p:val>
                                        </p:tav>
                                      </p:tavLst>
                                    </p:anim>
                                    <p:animEffect transition="in" filter="fade">
                                      <p:cBhvr>
                                        <p:cTn id="58" dur="1000"/>
                                        <p:tgtEl>
                                          <p:spTgt spid="106"/>
                                        </p:tgtEl>
                                      </p:cBhvr>
                                    </p:animEffect>
                                  </p:childTnLst>
                                </p:cTn>
                              </p:par>
                            </p:childTnLst>
                          </p:cTn>
                        </p:par>
                        <p:par>
                          <p:cTn id="59" fill="hold">
                            <p:stCondLst>
                              <p:cond delay="5750"/>
                            </p:stCondLst>
                            <p:childTnLst>
                              <p:par>
                                <p:cTn id="60" presetID="53" presetClass="entr" presetSubtype="16"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 calcmode="lin" valueType="num">
                                      <p:cBhvr>
                                        <p:cTn id="62" dur="1000" fill="hold"/>
                                        <p:tgtEl>
                                          <p:spTgt spid="63"/>
                                        </p:tgtEl>
                                        <p:attrNameLst>
                                          <p:attrName>ppt_w</p:attrName>
                                        </p:attrNameLst>
                                      </p:cBhvr>
                                      <p:tavLst>
                                        <p:tav tm="0">
                                          <p:val>
                                            <p:fltVal val="0"/>
                                          </p:val>
                                        </p:tav>
                                        <p:tav tm="100000">
                                          <p:val>
                                            <p:strVal val="#ppt_w"/>
                                          </p:val>
                                        </p:tav>
                                      </p:tavLst>
                                    </p:anim>
                                    <p:anim calcmode="lin" valueType="num">
                                      <p:cBhvr>
                                        <p:cTn id="63" dur="1000" fill="hold"/>
                                        <p:tgtEl>
                                          <p:spTgt spid="63"/>
                                        </p:tgtEl>
                                        <p:attrNameLst>
                                          <p:attrName>ppt_h</p:attrName>
                                        </p:attrNameLst>
                                      </p:cBhvr>
                                      <p:tavLst>
                                        <p:tav tm="0">
                                          <p:val>
                                            <p:fltVal val="0"/>
                                          </p:val>
                                        </p:tav>
                                        <p:tav tm="100000">
                                          <p:val>
                                            <p:strVal val="#ppt_h"/>
                                          </p:val>
                                        </p:tav>
                                      </p:tavLst>
                                    </p:anim>
                                    <p:animEffect transition="in" filter="fade">
                                      <p:cBhvr>
                                        <p:cTn id="64" dur="1000"/>
                                        <p:tgtEl>
                                          <p:spTgt spid="63"/>
                                        </p:tgtEl>
                                      </p:cBhvr>
                                    </p:animEffect>
                                  </p:childTnLst>
                                </p:cTn>
                              </p:par>
                              <p:par>
                                <p:cTn id="65" presetID="42" presetClass="entr" presetSubtype="0" fill="hold" grpId="0" nodeType="withEffect">
                                  <p:stCondLst>
                                    <p:cond delay="0"/>
                                  </p:stCondLst>
                                  <p:childTnLst>
                                    <p:set>
                                      <p:cBhvr>
                                        <p:cTn id="66" dur="1" fill="hold">
                                          <p:stCondLst>
                                            <p:cond delay="0"/>
                                          </p:stCondLst>
                                        </p:cTn>
                                        <p:tgtEl>
                                          <p:spTgt spid="66"/>
                                        </p:tgtEl>
                                        <p:attrNameLst>
                                          <p:attrName>style.visibility</p:attrName>
                                        </p:attrNameLst>
                                      </p:cBhvr>
                                      <p:to>
                                        <p:strVal val="visible"/>
                                      </p:to>
                                    </p:set>
                                    <p:animEffect transition="in" filter="fade">
                                      <p:cBhvr>
                                        <p:cTn id="67" dur="1000"/>
                                        <p:tgtEl>
                                          <p:spTgt spid="66"/>
                                        </p:tgtEl>
                                      </p:cBhvr>
                                    </p:animEffect>
                                    <p:anim calcmode="lin" valueType="num">
                                      <p:cBhvr>
                                        <p:cTn id="68" dur="1000" fill="hold"/>
                                        <p:tgtEl>
                                          <p:spTgt spid="66"/>
                                        </p:tgtEl>
                                        <p:attrNameLst>
                                          <p:attrName>ppt_x</p:attrName>
                                        </p:attrNameLst>
                                      </p:cBhvr>
                                      <p:tavLst>
                                        <p:tav tm="0">
                                          <p:val>
                                            <p:strVal val="#ppt_x"/>
                                          </p:val>
                                        </p:tav>
                                        <p:tav tm="100000">
                                          <p:val>
                                            <p:strVal val="#ppt_x"/>
                                          </p:val>
                                        </p:tav>
                                      </p:tavLst>
                                    </p:anim>
                                    <p:anim calcmode="lin" valueType="num">
                                      <p:cBhvr>
                                        <p:cTn id="69" dur="1000" fill="hold"/>
                                        <p:tgtEl>
                                          <p:spTgt spid="66"/>
                                        </p:tgtEl>
                                        <p:attrNameLst>
                                          <p:attrName>ppt_y</p:attrName>
                                        </p:attrNameLst>
                                      </p:cBhvr>
                                      <p:tavLst>
                                        <p:tav tm="0">
                                          <p:val>
                                            <p:strVal val="#ppt_y+.1"/>
                                          </p:val>
                                        </p:tav>
                                        <p:tav tm="100000">
                                          <p:val>
                                            <p:strVal val="#ppt_y"/>
                                          </p:val>
                                        </p:tav>
                                      </p:tavLst>
                                    </p:anim>
                                  </p:childTnLst>
                                </p:cTn>
                              </p:par>
                            </p:childTnLst>
                          </p:cTn>
                        </p:par>
                        <p:par>
                          <p:cTn id="70" fill="hold">
                            <p:stCondLst>
                              <p:cond delay="6750"/>
                            </p:stCondLst>
                            <p:childTnLst>
                              <p:par>
                                <p:cTn id="71" presetID="31" presetClass="entr" presetSubtype="0" fill="hold" nodeType="afterEffect">
                                  <p:stCondLst>
                                    <p:cond delay="0"/>
                                  </p:stCondLst>
                                  <p:childTnLst>
                                    <p:set>
                                      <p:cBhvr>
                                        <p:cTn id="72" dur="1" fill="hold">
                                          <p:stCondLst>
                                            <p:cond delay="0"/>
                                          </p:stCondLst>
                                        </p:cTn>
                                        <p:tgtEl>
                                          <p:spTgt spid="49"/>
                                        </p:tgtEl>
                                        <p:attrNameLst>
                                          <p:attrName>style.visibility</p:attrName>
                                        </p:attrNameLst>
                                      </p:cBhvr>
                                      <p:to>
                                        <p:strVal val="visible"/>
                                      </p:to>
                                    </p:set>
                                    <p:anim calcmode="lin" valueType="num">
                                      <p:cBhvr>
                                        <p:cTn id="73" dur="1000" fill="hold"/>
                                        <p:tgtEl>
                                          <p:spTgt spid="49"/>
                                        </p:tgtEl>
                                        <p:attrNameLst>
                                          <p:attrName>ppt_w</p:attrName>
                                        </p:attrNameLst>
                                      </p:cBhvr>
                                      <p:tavLst>
                                        <p:tav tm="0">
                                          <p:val>
                                            <p:fltVal val="0"/>
                                          </p:val>
                                        </p:tav>
                                        <p:tav tm="100000">
                                          <p:val>
                                            <p:strVal val="#ppt_w"/>
                                          </p:val>
                                        </p:tav>
                                      </p:tavLst>
                                    </p:anim>
                                    <p:anim calcmode="lin" valueType="num">
                                      <p:cBhvr>
                                        <p:cTn id="74" dur="1000" fill="hold"/>
                                        <p:tgtEl>
                                          <p:spTgt spid="49"/>
                                        </p:tgtEl>
                                        <p:attrNameLst>
                                          <p:attrName>ppt_h</p:attrName>
                                        </p:attrNameLst>
                                      </p:cBhvr>
                                      <p:tavLst>
                                        <p:tav tm="0">
                                          <p:val>
                                            <p:fltVal val="0"/>
                                          </p:val>
                                        </p:tav>
                                        <p:tav tm="100000">
                                          <p:val>
                                            <p:strVal val="#ppt_h"/>
                                          </p:val>
                                        </p:tav>
                                      </p:tavLst>
                                    </p:anim>
                                    <p:anim calcmode="lin" valueType="num">
                                      <p:cBhvr>
                                        <p:cTn id="75" dur="1000" fill="hold"/>
                                        <p:tgtEl>
                                          <p:spTgt spid="49"/>
                                        </p:tgtEl>
                                        <p:attrNameLst>
                                          <p:attrName>style.rotation</p:attrName>
                                        </p:attrNameLst>
                                      </p:cBhvr>
                                      <p:tavLst>
                                        <p:tav tm="0">
                                          <p:val>
                                            <p:fltVal val="90"/>
                                          </p:val>
                                        </p:tav>
                                        <p:tav tm="100000">
                                          <p:val>
                                            <p:fltVal val="0"/>
                                          </p:val>
                                        </p:tav>
                                      </p:tavLst>
                                    </p:anim>
                                    <p:animEffect transition="in" filter="fade">
                                      <p:cBhvr>
                                        <p:cTn id="76" dur="1000"/>
                                        <p:tgtEl>
                                          <p:spTgt spid="49"/>
                                        </p:tgtEl>
                                      </p:cBhvr>
                                    </p:animEffect>
                                  </p:childTnLst>
                                </p:cTn>
                              </p:par>
                              <p:par>
                                <p:cTn id="77" presetID="31" presetClass="entr" presetSubtype="0" fill="hold" nodeType="withEffect">
                                  <p:stCondLst>
                                    <p:cond delay="0"/>
                                  </p:stCondLst>
                                  <p:childTnLst>
                                    <p:set>
                                      <p:cBhvr>
                                        <p:cTn id="78" dur="1" fill="hold">
                                          <p:stCondLst>
                                            <p:cond delay="0"/>
                                          </p:stCondLst>
                                        </p:cTn>
                                        <p:tgtEl>
                                          <p:spTgt spid="107"/>
                                        </p:tgtEl>
                                        <p:attrNameLst>
                                          <p:attrName>style.visibility</p:attrName>
                                        </p:attrNameLst>
                                      </p:cBhvr>
                                      <p:to>
                                        <p:strVal val="visible"/>
                                      </p:to>
                                    </p:set>
                                    <p:anim calcmode="lin" valueType="num">
                                      <p:cBhvr>
                                        <p:cTn id="79" dur="1000" fill="hold"/>
                                        <p:tgtEl>
                                          <p:spTgt spid="107"/>
                                        </p:tgtEl>
                                        <p:attrNameLst>
                                          <p:attrName>ppt_w</p:attrName>
                                        </p:attrNameLst>
                                      </p:cBhvr>
                                      <p:tavLst>
                                        <p:tav tm="0">
                                          <p:val>
                                            <p:fltVal val="0"/>
                                          </p:val>
                                        </p:tav>
                                        <p:tav tm="100000">
                                          <p:val>
                                            <p:strVal val="#ppt_w"/>
                                          </p:val>
                                        </p:tav>
                                      </p:tavLst>
                                    </p:anim>
                                    <p:anim calcmode="lin" valueType="num">
                                      <p:cBhvr>
                                        <p:cTn id="80" dur="1000" fill="hold"/>
                                        <p:tgtEl>
                                          <p:spTgt spid="107"/>
                                        </p:tgtEl>
                                        <p:attrNameLst>
                                          <p:attrName>ppt_h</p:attrName>
                                        </p:attrNameLst>
                                      </p:cBhvr>
                                      <p:tavLst>
                                        <p:tav tm="0">
                                          <p:val>
                                            <p:fltVal val="0"/>
                                          </p:val>
                                        </p:tav>
                                        <p:tav tm="100000">
                                          <p:val>
                                            <p:strVal val="#ppt_h"/>
                                          </p:val>
                                        </p:tav>
                                      </p:tavLst>
                                    </p:anim>
                                    <p:anim calcmode="lin" valueType="num">
                                      <p:cBhvr>
                                        <p:cTn id="81" dur="1000" fill="hold"/>
                                        <p:tgtEl>
                                          <p:spTgt spid="107"/>
                                        </p:tgtEl>
                                        <p:attrNameLst>
                                          <p:attrName>style.rotation</p:attrName>
                                        </p:attrNameLst>
                                      </p:cBhvr>
                                      <p:tavLst>
                                        <p:tav tm="0">
                                          <p:val>
                                            <p:fltVal val="90"/>
                                          </p:val>
                                        </p:tav>
                                        <p:tav tm="100000">
                                          <p:val>
                                            <p:fltVal val="0"/>
                                          </p:val>
                                        </p:tav>
                                      </p:tavLst>
                                    </p:anim>
                                    <p:animEffect transition="in" filter="fade">
                                      <p:cBhvr>
                                        <p:cTn id="82" dur="1000"/>
                                        <p:tgtEl>
                                          <p:spTgt spid="107"/>
                                        </p:tgtEl>
                                      </p:cBhvr>
                                    </p:animEffect>
                                  </p:childTnLst>
                                </p:cTn>
                              </p:par>
                            </p:childTnLst>
                          </p:cTn>
                        </p:par>
                        <p:par>
                          <p:cTn id="83" fill="hold">
                            <p:stCondLst>
                              <p:cond delay="7750"/>
                            </p:stCondLst>
                            <p:childTnLst>
                              <p:par>
                                <p:cTn id="84" presetID="53" presetClass="entr" presetSubtype="16" fill="hold" nodeType="afterEffect">
                                  <p:stCondLst>
                                    <p:cond delay="0"/>
                                  </p:stCondLst>
                                  <p:childTnLst>
                                    <p:set>
                                      <p:cBhvr>
                                        <p:cTn id="85" dur="1" fill="hold">
                                          <p:stCondLst>
                                            <p:cond delay="0"/>
                                          </p:stCondLst>
                                        </p:cTn>
                                        <p:tgtEl>
                                          <p:spTgt spid="71"/>
                                        </p:tgtEl>
                                        <p:attrNameLst>
                                          <p:attrName>style.visibility</p:attrName>
                                        </p:attrNameLst>
                                      </p:cBhvr>
                                      <p:to>
                                        <p:strVal val="visible"/>
                                      </p:to>
                                    </p:set>
                                    <p:anim calcmode="lin" valueType="num">
                                      <p:cBhvr>
                                        <p:cTn id="86" dur="1000" fill="hold"/>
                                        <p:tgtEl>
                                          <p:spTgt spid="71"/>
                                        </p:tgtEl>
                                        <p:attrNameLst>
                                          <p:attrName>ppt_w</p:attrName>
                                        </p:attrNameLst>
                                      </p:cBhvr>
                                      <p:tavLst>
                                        <p:tav tm="0">
                                          <p:val>
                                            <p:fltVal val="0"/>
                                          </p:val>
                                        </p:tav>
                                        <p:tav tm="100000">
                                          <p:val>
                                            <p:strVal val="#ppt_w"/>
                                          </p:val>
                                        </p:tav>
                                      </p:tavLst>
                                    </p:anim>
                                    <p:anim calcmode="lin" valueType="num">
                                      <p:cBhvr>
                                        <p:cTn id="87" dur="1000" fill="hold"/>
                                        <p:tgtEl>
                                          <p:spTgt spid="71"/>
                                        </p:tgtEl>
                                        <p:attrNameLst>
                                          <p:attrName>ppt_h</p:attrName>
                                        </p:attrNameLst>
                                      </p:cBhvr>
                                      <p:tavLst>
                                        <p:tav tm="0">
                                          <p:val>
                                            <p:fltVal val="0"/>
                                          </p:val>
                                        </p:tav>
                                        <p:tav tm="100000">
                                          <p:val>
                                            <p:strVal val="#ppt_h"/>
                                          </p:val>
                                        </p:tav>
                                      </p:tavLst>
                                    </p:anim>
                                    <p:animEffect transition="in" filter="fade">
                                      <p:cBhvr>
                                        <p:cTn id="88" dur="1000"/>
                                        <p:tgtEl>
                                          <p:spTgt spid="71"/>
                                        </p:tgtEl>
                                      </p:cBhvr>
                                    </p:animEffect>
                                  </p:childTnLst>
                                </p:cTn>
                              </p:par>
                              <p:par>
                                <p:cTn id="89" presetID="42" presetClass="entr" presetSubtype="0" fill="hold" grpId="0" nodeType="withEffect">
                                  <p:stCondLst>
                                    <p:cond delay="0"/>
                                  </p:stCondLst>
                                  <p:childTnLst>
                                    <p:set>
                                      <p:cBhvr>
                                        <p:cTn id="90" dur="1" fill="hold">
                                          <p:stCondLst>
                                            <p:cond delay="0"/>
                                          </p:stCondLst>
                                        </p:cTn>
                                        <p:tgtEl>
                                          <p:spTgt spid="74"/>
                                        </p:tgtEl>
                                        <p:attrNameLst>
                                          <p:attrName>style.visibility</p:attrName>
                                        </p:attrNameLst>
                                      </p:cBhvr>
                                      <p:to>
                                        <p:strVal val="visible"/>
                                      </p:to>
                                    </p:set>
                                    <p:animEffect transition="in" filter="fade">
                                      <p:cBhvr>
                                        <p:cTn id="91" dur="1000"/>
                                        <p:tgtEl>
                                          <p:spTgt spid="74"/>
                                        </p:tgtEl>
                                      </p:cBhvr>
                                    </p:animEffect>
                                    <p:anim calcmode="lin" valueType="num">
                                      <p:cBhvr>
                                        <p:cTn id="92" dur="1000" fill="hold"/>
                                        <p:tgtEl>
                                          <p:spTgt spid="74"/>
                                        </p:tgtEl>
                                        <p:attrNameLst>
                                          <p:attrName>ppt_x</p:attrName>
                                        </p:attrNameLst>
                                      </p:cBhvr>
                                      <p:tavLst>
                                        <p:tav tm="0">
                                          <p:val>
                                            <p:strVal val="#ppt_x"/>
                                          </p:val>
                                        </p:tav>
                                        <p:tav tm="100000">
                                          <p:val>
                                            <p:strVal val="#ppt_x"/>
                                          </p:val>
                                        </p:tav>
                                      </p:tavLst>
                                    </p:anim>
                                    <p:anim calcmode="lin" valueType="num">
                                      <p:cBhvr>
                                        <p:cTn id="93" dur="1000" fill="hold"/>
                                        <p:tgtEl>
                                          <p:spTgt spid="74"/>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31" presetClass="entr" presetSubtype="0" fill="hold" nodeType="afterEffect">
                                  <p:stCondLst>
                                    <p:cond delay="0"/>
                                  </p:stCondLst>
                                  <p:childTnLst>
                                    <p:set>
                                      <p:cBhvr>
                                        <p:cTn id="96" dur="1" fill="hold">
                                          <p:stCondLst>
                                            <p:cond delay="0"/>
                                          </p:stCondLst>
                                        </p:cTn>
                                        <p:tgtEl>
                                          <p:spTgt spid="52"/>
                                        </p:tgtEl>
                                        <p:attrNameLst>
                                          <p:attrName>style.visibility</p:attrName>
                                        </p:attrNameLst>
                                      </p:cBhvr>
                                      <p:to>
                                        <p:strVal val="visible"/>
                                      </p:to>
                                    </p:set>
                                    <p:anim calcmode="lin" valueType="num">
                                      <p:cBhvr>
                                        <p:cTn id="97" dur="1000" fill="hold"/>
                                        <p:tgtEl>
                                          <p:spTgt spid="52"/>
                                        </p:tgtEl>
                                        <p:attrNameLst>
                                          <p:attrName>ppt_w</p:attrName>
                                        </p:attrNameLst>
                                      </p:cBhvr>
                                      <p:tavLst>
                                        <p:tav tm="0">
                                          <p:val>
                                            <p:fltVal val="0"/>
                                          </p:val>
                                        </p:tav>
                                        <p:tav tm="100000">
                                          <p:val>
                                            <p:strVal val="#ppt_w"/>
                                          </p:val>
                                        </p:tav>
                                      </p:tavLst>
                                    </p:anim>
                                    <p:anim calcmode="lin" valueType="num">
                                      <p:cBhvr>
                                        <p:cTn id="98" dur="1000" fill="hold"/>
                                        <p:tgtEl>
                                          <p:spTgt spid="52"/>
                                        </p:tgtEl>
                                        <p:attrNameLst>
                                          <p:attrName>ppt_h</p:attrName>
                                        </p:attrNameLst>
                                      </p:cBhvr>
                                      <p:tavLst>
                                        <p:tav tm="0">
                                          <p:val>
                                            <p:fltVal val="0"/>
                                          </p:val>
                                        </p:tav>
                                        <p:tav tm="100000">
                                          <p:val>
                                            <p:strVal val="#ppt_h"/>
                                          </p:val>
                                        </p:tav>
                                      </p:tavLst>
                                    </p:anim>
                                    <p:anim calcmode="lin" valueType="num">
                                      <p:cBhvr>
                                        <p:cTn id="99" dur="1000" fill="hold"/>
                                        <p:tgtEl>
                                          <p:spTgt spid="52"/>
                                        </p:tgtEl>
                                        <p:attrNameLst>
                                          <p:attrName>style.rotation</p:attrName>
                                        </p:attrNameLst>
                                      </p:cBhvr>
                                      <p:tavLst>
                                        <p:tav tm="0">
                                          <p:val>
                                            <p:fltVal val="90"/>
                                          </p:val>
                                        </p:tav>
                                        <p:tav tm="100000">
                                          <p:val>
                                            <p:fltVal val="0"/>
                                          </p:val>
                                        </p:tav>
                                      </p:tavLst>
                                    </p:anim>
                                    <p:animEffect transition="in" filter="fade">
                                      <p:cBhvr>
                                        <p:cTn id="100" dur="1000"/>
                                        <p:tgtEl>
                                          <p:spTgt spid="52"/>
                                        </p:tgtEl>
                                      </p:cBhvr>
                                    </p:animEffect>
                                  </p:childTnLst>
                                </p:cTn>
                              </p:par>
                              <p:par>
                                <p:cTn id="101" presetID="31" presetClass="entr" presetSubtype="0" fill="hold" nodeType="withEffect">
                                  <p:stCondLst>
                                    <p:cond delay="0"/>
                                  </p:stCondLst>
                                  <p:childTnLst>
                                    <p:set>
                                      <p:cBhvr>
                                        <p:cTn id="102" dur="1" fill="hold">
                                          <p:stCondLst>
                                            <p:cond delay="0"/>
                                          </p:stCondLst>
                                        </p:cTn>
                                        <p:tgtEl>
                                          <p:spTgt spid="108"/>
                                        </p:tgtEl>
                                        <p:attrNameLst>
                                          <p:attrName>style.visibility</p:attrName>
                                        </p:attrNameLst>
                                      </p:cBhvr>
                                      <p:to>
                                        <p:strVal val="visible"/>
                                      </p:to>
                                    </p:set>
                                    <p:anim calcmode="lin" valueType="num">
                                      <p:cBhvr>
                                        <p:cTn id="103" dur="1000" fill="hold"/>
                                        <p:tgtEl>
                                          <p:spTgt spid="108"/>
                                        </p:tgtEl>
                                        <p:attrNameLst>
                                          <p:attrName>ppt_w</p:attrName>
                                        </p:attrNameLst>
                                      </p:cBhvr>
                                      <p:tavLst>
                                        <p:tav tm="0">
                                          <p:val>
                                            <p:fltVal val="0"/>
                                          </p:val>
                                        </p:tav>
                                        <p:tav tm="100000">
                                          <p:val>
                                            <p:strVal val="#ppt_w"/>
                                          </p:val>
                                        </p:tav>
                                      </p:tavLst>
                                    </p:anim>
                                    <p:anim calcmode="lin" valueType="num">
                                      <p:cBhvr>
                                        <p:cTn id="104" dur="1000" fill="hold"/>
                                        <p:tgtEl>
                                          <p:spTgt spid="108"/>
                                        </p:tgtEl>
                                        <p:attrNameLst>
                                          <p:attrName>ppt_h</p:attrName>
                                        </p:attrNameLst>
                                      </p:cBhvr>
                                      <p:tavLst>
                                        <p:tav tm="0">
                                          <p:val>
                                            <p:fltVal val="0"/>
                                          </p:val>
                                        </p:tav>
                                        <p:tav tm="100000">
                                          <p:val>
                                            <p:strVal val="#ppt_h"/>
                                          </p:val>
                                        </p:tav>
                                      </p:tavLst>
                                    </p:anim>
                                    <p:anim calcmode="lin" valueType="num">
                                      <p:cBhvr>
                                        <p:cTn id="105" dur="1000" fill="hold"/>
                                        <p:tgtEl>
                                          <p:spTgt spid="108"/>
                                        </p:tgtEl>
                                        <p:attrNameLst>
                                          <p:attrName>style.rotation</p:attrName>
                                        </p:attrNameLst>
                                      </p:cBhvr>
                                      <p:tavLst>
                                        <p:tav tm="0">
                                          <p:val>
                                            <p:fltVal val="90"/>
                                          </p:val>
                                        </p:tav>
                                        <p:tav tm="100000">
                                          <p:val>
                                            <p:fltVal val="0"/>
                                          </p:val>
                                        </p:tav>
                                      </p:tavLst>
                                    </p:anim>
                                    <p:animEffect transition="in" filter="fade">
                                      <p:cBhvr>
                                        <p:cTn id="106" dur="1000"/>
                                        <p:tgtEl>
                                          <p:spTgt spid="108"/>
                                        </p:tgtEl>
                                      </p:cBhvr>
                                    </p:animEffect>
                                  </p:childTnLst>
                                </p:cTn>
                              </p:par>
                            </p:childTnLst>
                          </p:cTn>
                        </p:par>
                        <p:par>
                          <p:cTn id="107" fill="hold">
                            <p:stCondLst>
                              <p:cond delay="9750"/>
                            </p:stCondLst>
                            <p:childTnLst>
                              <p:par>
                                <p:cTn id="108" presetID="53" presetClass="entr" presetSubtype="16" fill="hold" nodeType="afterEffect">
                                  <p:stCondLst>
                                    <p:cond delay="0"/>
                                  </p:stCondLst>
                                  <p:childTnLst>
                                    <p:set>
                                      <p:cBhvr>
                                        <p:cTn id="109" dur="1" fill="hold">
                                          <p:stCondLst>
                                            <p:cond delay="0"/>
                                          </p:stCondLst>
                                        </p:cTn>
                                        <p:tgtEl>
                                          <p:spTgt spid="83"/>
                                        </p:tgtEl>
                                        <p:attrNameLst>
                                          <p:attrName>style.visibility</p:attrName>
                                        </p:attrNameLst>
                                      </p:cBhvr>
                                      <p:to>
                                        <p:strVal val="visible"/>
                                      </p:to>
                                    </p:set>
                                    <p:anim calcmode="lin" valueType="num">
                                      <p:cBhvr>
                                        <p:cTn id="110" dur="1000" fill="hold"/>
                                        <p:tgtEl>
                                          <p:spTgt spid="83"/>
                                        </p:tgtEl>
                                        <p:attrNameLst>
                                          <p:attrName>ppt_w</p:attrName>
                                        </p:attrNameLst>
                                      </p:cBhvr>
                                      <p:tavLst>
                                        <p:tav tm="0">
                                          <p:val>
                                            <p:fltVal val="0"/>
                                          </p:val>
                                        </p:tav>
                                        <p:tav tm="100000">
                                          <p:val>
                                            <p:strVal val="#ppt_w"/>
                                          </p:val>
                                        </p:tav>
                                      </p:tavLst>
                                    </p:anim>
                                    <p:anim calcmode="lin" valueType="num">
                                      <p:cBhvr>
                                        <p:cTn id="111" dur="1000" fill="hold"/>
                                        <p:tgtEl>
                                          <p:spTgt spid="83"/>
                                        </p:tgtEl>
                                        <p:attrNameLst>
                                          <p:attrName>ppt_h</p:attrName>
                                        </p:attrNameLst>
                                      </p:cBhvr>
                                      <p:tavLst>
                                        <p:tav tm="0">
                                          <p:val>
                                            <p:fltVal val="0"/>
                                          </p:val>
                                        </p:tav>
                                        <p:tav tm="100000">
                                          <p:val>
                                            <p:strVal val="#ppt_h"/>
                                          </p:val>
                                        </p:tav>
                                      </p:tavLst>
                                    </p:anim>
                                    <p:animEffect transition="in" filter="fade">
                                      <p:cBhvr>
                                        <p:cTn id="112" dur="1000"/>
                                        <p:tgtEl>
                                          <p:spTgt spid="83"/>
                                        </p:tgtEl>
                                      </p:cBhvr>
                                    </p:animEffect>
                                  </p:childTnLst>
                                </p:cTn>
                              </p:par>
                              <p:par>
                                <p:cTn id="113" presetID="42" presetClass="entr" presetSubtype="0" fill="hold" grpId="0" nodeType="withEffect">
                                  <p:stCondLst>
                                    <p:cond delay="0"/>
                                  </p:stCondLst>
                                  <p:childTnLst>
                                    <p:set>
                                      <p:cBhvr>
                                        <p:cTn id="114" dur="1" fill="hold">
                                          <p:stCondLst>
                                            <p:cond delay="0"/>
                                          </p:stCondLst>
                                        </p:cTn>
                                        <p:tgtEl>
                                          <p:spTgt spid="86"/>
                                        </p:tgtEl>
                                        <p:attrNameLst>
                                          <p:attrName>style.visibility</p:attrName>
                                        </p:attrNameLst>
                                      </p:cBhvr>
                                      <p:to>
                                        <p:strVal val="visible"/>
                                      </p:to>
                                    </p:set>
                                    <p:animEffect transition="in" filter="fade">
                                      <p:cBhvr>
                                        <p:cTn id="115" dur="1000"/>
                                        <p:tgtEl>
                                          <p:spTgt spid="86"/>
                                        </p:tgtEl>
                                      </p:cBhvr>
                                    </p:animEffect>
                                    <p:anim calcmode="lin" valueType="num">
                                      <p:cBhvr>
                                        <p:cTn id="116" dur="1000" fill="hold"/>
                                        <p:tgtEl>
                                          <p:spTgt spid="86"/>
                                        </p:tgtEl>
                                        <p:attrNameLst>
                                          <p:attrName>ppt_x</p:attrName>
                                        </p:attrNameLst>
                                      </p:cBhvr>
                                      <p:tavLst>
                                        <p:tav tm="0">
                                          <p:val>
                                            <p:strVal val="#ppt_x"/>
                                          </p:val>
                                        </p:tav>
                                        <p:tav tm="100000">
                                          <p:val>
                                            <p:strVal val="#ppt_x"/>
                                          </p:val>
                                        </p:tav>
                                      </p:tavLst>
                                    </p:anim>
                                    <p:anim calcmode="lin" valueType="num">
                                      <p:cBhvr>
                                        <p:cTn id="117" dur="1000" fill="hold"/>
                                        <p:tgtEl>
                                          <p:spTgt spid="86"/>
                                        </p:tgtEl>
                                        <p:attrNameLst>
                                          <p:attrName>ppt_y</p:attrName>
                                        </p:attrNameLst>
                                      </p:cBhvr>
                                      <p:tavLst>
                                        <p:tav tm="0">
                                          <p:val>
                                            <p:strVal val="#ppt_y+.1"/>
                                          </p:val>
                                        </p:tav>
                                        <p:tav tm="100000">
                                          <p:val>
                                            <p:strVal val="#ppt_y"/>
                                          </p:val>
                                        </p:tav>
                                      </p:tavLst>
                                    </p:anim>
                                  </p:childTnLst>
                                </p:cTn>
                              </p:par>
                            </p:childTnLst>
                          </p:cTn>
                        </p:par>
                        <p:par>
                          <p:cTn id="118" fill="hold">
                            <p:stCondLst>
                              <p:cond delay="10750"/>
                            </p:stCondLst>
                            <p:childTnLst>
                              <p:par>
                                <p:cTn id="119" presetID="31" presetClass="entr" presetSubtype="0" fill="hold" nodeType="afterEffect">
                                  <p:stCondLst>
                                    <p:cond delay="0"/>
                                  </p:stCondLst>
                                  <p:childTnLst>
                                    <p:set>
                                      <p:cBhvr>
                                        <p:cTn id="120" dur="1" fill="hold">
                                          <p:stCondLst>
                                            <p:cond delay="0"/>
                                          </p:stCondLst>
                                        </p:cTn>
                                        <p:tgtEl>
                                          <p:spTgt spid="55"/>
                                        </p:tgtEl>
                                        <p:attrNameLst>
                                          <p:attrName>style.visibility</p:attrName>
                                        </p:attrNameLst>
                                      </p:cBhvr>
                                      <p:to>
                                        <p:strVal val="visible"/>
                                      </p:to>
                                    </p:set>
                                    <p:anim calcmode="lin" valueType="num">
                                      <p:cBhvr>
                                        <p:cTn id="121" dur="1000" fill="hold"/>
                                        <p:tgtEl>
                                          <p:spTgt spid="55"/>
                                        </p:tgtEl>
                                        <p:attrNameLst>
                                          <p:attrName>ppt_w</p:attrName>
                                        </p:attrNameLst>
                                      </p:cBhvr>
                                      <p:tavLst>
                                        <p:tav tm="0">
                                          <p:val>
                                            <p:fltVal val="0"/>
                                          </p:val>
                                        </p:tav>
                                        <p:tav tm="100000">
                                          <p:val>
                                            <p:strVal val="#ppt_w"/>
                                          </p:val>
                                        </p:tav>
                                      </p:tavLst>
                                    </p:anim>
                                    <p:anim calcmode="lin" valueType="num">
                                      <p:cBhvr>
                                        <p:cTn id="122" dur="1000" fill="hold"/>
                                        <p:tgtEl>
                                          <p:spTgt spid="55"/>
                                        </p:tgtEl>
                                        <p:attrNameLst>
                                          <p:attrName>ppt_h</p:attrName>
                                        </p:attrNameLst>
                                      </p:cBhvr>
                                      <p:tavLst>
                                        <p:tav tm="0">
                                          <p:val>
                                            <p:fltVal val="0"/>
                                          </p:val>
                                        </p:tav>
                                        <p:tav tm="100000">
                                          <p:val>
                                            <p:strVal val="#ppt_h"/>
                                          </p:val>
                                        </p:tav>
                                      </p:tavLst>
                                    </p:anim>
                                    <p:anim calcmode="lin" valueType="num">
                                      <p:cBhvr>
                                        <p:cTn id="123" dur="1000" fill="hold"/>
                                        <p:tgtEl>
                                          <p:spTgt spid="55"/>
                                        </p:tgtEl>
                                        <p:attrNameLst>
                                          <p:attrName>style.rotation</p:attrName>
                                        </p:attrNameLst>
                                      </p:cBhvr>
                                      <p:tavLst>
                                        <p:tav tm="0">
                                          <p:val>
                                            <p:fltVal val="90"/>
                                          </p:val>
                                        </p:tav>
                                        <p:tav tm="100000">
                                          <p:val>
                                            <p:fltVal val="0"/>
                                          </p:val>
                                        </p:tav>
                                      </p:tavLst>
                                    </p:anim>
                                    <p:animEffect transition="in" filter="fade">
                                      <p:cBhvr>
                                        <p:cTn id="124" dur="1000"/>
                                        <p:tgtEl>
                                          <p:spTgt spid="55"/>
                                        </p:tgtEl>
                                      </p:cBhvr>
                                    </p:animEffect>
                                  </p:childTnLst>
                                </p:cTn>
                              </p:par>
                              <p:par>
                                <p:cTn id="125" presetID="31" presetClass="entr" presetSubtype="0" fill="hold" nodeType="withEffect">
                                  <p:stCondLst>
                                    <p:cond delay="0"/>
                                  </p:stCondLst>
                                  <p:childTnLst>
                                    <p:set>
                                      <p:cBhvr>
                                        <p:cTn id="126" dur="1" fill="hold">
                                          <p:stCondLst>
                                            <p:cond delay="0"/>
                                          </p:stCondLst>
                                        </p:cTn>
                                        <p:tgtEl>
                                          <p:spTgt spid="109"/>
                                        </p:tgtEl>
                                        <p:attrNameLst>
                                          <p:attrName>style.visibility</p:attrName>
                                        </p:attrNameLst>
                                      </p:cBhvr>
                                      <p:to>
                                        <p:strVal val="visible"/>
                                      </p:to>
                                    </p:set>
                                    <p:anim calcmode="lin" valueType="num">
                                      <p:cBhvr>
                                        <p:cTn id="127" dur="1000" fill="hold"/>
                                        <p:tgtEl>
                                          <p:spTgt spid="109"/>
                                        </p:tgtEl>
                                        <p:attrNameLst>
                                          <p:attrName>ppt_w</p:attrName>
                                        </p:attrNameLst>
                                      </p:cBhvr>
                                      <p:tavLst>
                                        <p:tav tm="0">
                                          <p:val>
                                            <p:fltVal val="0"/>
                                          </p:val>
                                        </p:tav>
                                        <p:tav tm="100000">
                                          <p:val>
                                            <p:strVal val="#ppt_w"/>
                                          </p:val>
                                        </p:tav>
                                      </p:tavLst>
                                    </p:anim>
                                    <p:anim calcmode="lin" valueType="num">
                                      <p:cBhvr>
                                        <p:cTn id="128" dur="1000" fill="hold"/>
                                        <p:tgtEl>
                                          <p:spTgt spid="109"/>
                                        </p:tgtEl>
                                        <p:attrNameLst>
                                          <p:attrName>ppt_h</p:attrName>
                                        </p:attrNameLst>
                                      </p:cBhvr>
                                      <p:tavLst>
                                        <p:tav tm="0">
                                          <p:val>
                                            <p:fltVal val="0"/>
                                          </p:val>
                                        </p:tav>
                                        <p:tav tm="100000">
                                          <p:val>
                                            <p:strVal val="#ppt_h"/>
                                          </p:val>
                                        </p:tav>
                                      </p:tavLst>
                                    </p:anim>
                                    <p:anim calcmode="lin" valueType="num">
                                      <p:cBhvr>
                                        <p:cTn id="129" dur="1000" fill="hold"/>
                                        <p:tgtEl>
                                          <p:spTgt spid="109"/>
                                        </p:tgtEl>
                                        <p:attrNameLst>
                                          <p:attrName>style.rotation</p:attrName>
                                        </p:attrNameLst>
                                      </p:cBhvr>
                                      <p:tavLst>
                                        <p:tav tm="0">
                                          <p:val>
                                            <p:fltVal val="90"/>
                                          </p:val>
                                        </p:tav>
                                        <p:tav tm="100000">
                                          <p:val>
                                            <p:fltVal val="0"/>
                                          </p:val>
                                        </p:tav>
                                      </p:tavLst>
                                    </p:anim>
                                    <p:animEffect transition="in" filter="fade">
                                      <p:cBhvr>
                                        <p:cTn id="130" dur="1000"/>
                                        <p:tgtEl>
                                          <p:spTgt spid="109"/>
                                        </p:tgtEl>
                                      </p:cBhvr>
                                    </p:animEffect>
                                  </p:childTnLst>
                                </p:cTn>
                              </p:par>
                            </p:childTnLst>
                          </p:cTn>
                        </p:par>
                        <p:par>
                          <p:cTn id="131" fill="hold">
                            <p:stCondLst>
                              <p:cond delay="11750"/>
                            </p:stCondLst>
                            <p:childTnLst>
                              <p:par>
                                <p:cTn id="132" presetID="53" presetClass="entr" presetSubtype="16" fill="hold" nodeType="afterEffect">
                                  <p:stCondLst>
                                    <p:cond delay="0"/>
                                  </p:stCondLst>
                                  <p:childTnLst>
                                    <p:set>
                                      <p:cBhvr>
                                        <p:cTn id="133" dur="1" fill="hold">
                                          <p:stCondLst>
                                            <p:cond delay="0"/>
                                          </p:stCondLst>
                                        </p:cTn>
                                        <p:tgtEl>
                                          <p:spTgt spid="79"/>
                                        </p:tgtEl>
                                        <p:attrNameLst>
                                          <p:attrName>style.visibility</p:attrName>
                                        </p:attrNameLst>
                                      </p:cBhvr>
                                      <p:to>
                                        <p:strVal val="visible"/>
                                      </p:to>
                                    </p:set>
                                    <p:anim calcmode="lin" valueType="num">
                                      <p:cBhvr>
                                        <p:cTn id="134" dur="1000" fill="hold"/>
                                        <p:tgtEl>
                                          <p:spTgt spid="79"/>
                                        </p:tgtEl>
                                        <p:attrNameLst>
                                          <p:attrName>ppt_w</p:attrName>
                                        </p:attrNameLst>
                                      </p:cBhvr>
                                      <p:tavLst>
                                        <p:tav tm="0">
                                          <p:val>
                                            <p:fltVal val="0"/>
                                          </p:val>
                                        </p:tav>
                                        <p:tav tm="100000">
                                          <p:val>
                                            <p:strVal val="#ppt_w"/>
                                          </p:val>
                                        </p:tav>
                                      </p:tavLst>
                                    </p:anim>
                                    <p:anim calcmode="lin" valueType="num">
                                      <p:cBhvr>
                                        <p:cTn id="135" dur="1000" fill="hold"/>
                                        <p:tgtEl>
                                          <p:spTgt spid="79"/>
                                        </p:tgtEl>
                                        <p:attrNameLst>
                                          <p:attrName>ppt_h</p:attrName>
                                        </p:attrNameLst>
                                      </p:cBhvr>
                                      <p:tavLst>
                                        <p:tav tm="0">
                                          <p:val>
                                            <p:fltVal val="0"/>
                                          </p:val>
                                        </p:tav>
                                        <p:tav tm="100000">
                                          <p:val>
                                            <p:strVal val="#ppt_h"/>
                                          </p:val>
                                        </p:tav>
                                      </p:tavLst>
                                    </p:anim>
                                    <p:animEffect transition="in" filter="fade">
                                      <p:cBhvr>
                                        <p:cTn id="136" dur="1000"/>
                                        <p:tgtEl>
                                          <p:spTgt spid="79"/>
                                        </p:tgtEl>
                                      </p:cBhvr>
                                    </p:animEffect>
                                  </p:childTnLst>
                                </p:cTn>
                              </p:par>
                              <p:par>
                                <p:cTn id="137" presetID="42" presetClass="entr" presetSubtype="0" fill="hold" grpId="0" nodeType="withEffect">
                                  <p:stCondLst>
                                    <p:cond delay="0"/>
                                  </p:stCondLst>
                                  <p:childTnLst>
                                    <p:set>
                                      <p:cBhvr>
                                        <p:cTn id="138" dur="1" fill="hold">
                                          <p:stCondLst>
                                            <p:cond delay="0"/>
                                          </p:stCondLst>
                                        </p:cTn>
                                        <p:tgtEl>
                                          <p:spTgt spid="82"/>
                                        </p:tgtEl>
                                        <p:attrNameLst>
                                          <p:attrName>style.visibility</p:attrName>
                                        </p:attrNameLst>
                                      </p:cBhvr>
                                      <p:to>
                                        <p:strVal val="visible"/>
                                      </p:to>
                                    </p:set>
                                    <p:animEffect transition="in" filter="fade">
                                      <p:cBhvr>
                                        <p:cTn id="139" dur="1000"/>
                                        <p:tgtEl>
                                          <p:spTgt spid="82"/>
                                        </p:tgtEl>
                                      </p:cBhvr>
                                    </p:animEffect>
                                    <p:anim calcmode="lin" valueType="num">
                                      <p:cBhvr>
                                        <p:cTn id="140" dur="1000" fill="hold"/>
                                        <p:tgtEl>
                                          <p:spTgt spid="82"/>
                                        </p:tgtEl>
                                        <p:attrNameLst>
                                          <p:attrName>ppt_x</p:attrName>
                                        </p:attrNameLst>
                                      </p:cBhvr>
                                      <p:tavLst>
                                        <p:tav tm="0">
                                          <p:val>
                                            <p:strVal val="#ppt_x"/>
                                          </p:val>
                                        </p:tav>
                                        <p:tav tm="100000">
                                          <p:val>
                                            <p:strVal val="#ppt_x"/>
                                          </p:val>
                                        </p:tav>
                                      </p:tavLst>
                                    </p:anim>
                                    <p:anim calcmode="lin" valueType="num">
                                      <p:cBhvr>
                                        <p:cTn id="141"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P spid="66" grpId="0"/>
      <p:bldP spid="70" grpId="0"/>
      <p:bldP spid="74" grpId="0"/>
      <p:bldP spid="82" grpId="0"/>
      <p:bldP spid="86" grpId="0"/>
      <p:bldP spid="98" grpId="0"/>
      <p:bldP spid="9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1546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2019-11-14T20:49:12Z</dcterms:modified>
</cp:coreProperties>
</file>