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9714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9503F98-82EC-415F-9BD2-0973D6C7FDDC}"/>
              </a:ext>
            </a:extLst>
          </p:cNvPr>
          <p:cNvSpPr>
            <a:spLocks noChangeAspect="1"/>
          </p:cNvSpPr>
          <p:nvPr/>
        </p:nvSpPr>
        <p:spPr>
          <a:xfrm rot="18892188">
            <a:off x="4892040" y="1277975"/>
            <a:ext cx="3772329" cy="27432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1AF074F4-B2DE-406A-AB94-FAB95E998B7E}"/>
              </a:ext>
            </a:extLst>
          </p:cNvPr>
          <p:cNvSpPr>
            <a:spLocks noChangeAspect="1"/>
          </p:cNvSpPr>
          <p:nvPr/>
        </p:nvSpPr>
        <p:spPr>
          <a:xfrm rot="18892188">
            <a:off x="4681728" y="3824805"/>
            <a:ext cx="5029772" cy="36576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4A909EE-2890-4C92-A8F0-7CFA8D7B1E37}"/>
              </a:ext>
            </a:extLst>
          </p:cNvPr>
          <p:cNvSpPr/>
          <p:nvPr/>
        </p:nvSpPr>
        <p:spPr>
          <a:xfrm rot="18892188">
            <a:off x="3964654"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B7EA2D6-6467-41B2-9BFB-8FA8EE47D7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5410" y="938964"/>
            <a:ext cx="5029200" cy="5499462"/>
          </a:xfrm>
          <a:prstGeom prst="rect">
            <a:avLst/>
          </a:prstGeom>
          <a:effectLst>
            <a:outerShdw blurRad="63500" sx="102000" sy="102000" algn="ctr" rotWithShape="0">
              <a:prstClr val="black">
                <a:alpha val="40000"/>
              </a:prstClr>
            </a:outerShdw>
          </a:effectLst>
        </p:spPr>
      </p:pic>
      <p:sp>
        <p:nvSpPr>
          <p:cNvPr id="15" name="Freeform: Shape 14">
            <a:extLst>
              <a:ext uri="{FF2B5EF4-FFF2-40B4-BE49-F238E27FC236}">
                <a16:creationId xmlns:a16="http://schemas.microsoft.com/office/drawing/2014/main" id="{B5315C57-E222-448C-A907-B21BE276BEE4}"/>
              </a:ext>
            </a:extLst>
          </p:cNvPr>
          <p:cNvSpPr/>
          <p:nvPr/>
        </p:nvSpPr>
        <p:spPr>
          <a:xfrm>
            <a:off x="7166709" y="1725573"/>
            <a:ext cx="2513641" cy="2584670"/>
          </a:xfrm>
          <a:custGeom>
            <a:avLst/>
            <a:gdLst>
              <a:gd name="connsiteX0" fmla="*/ 788894 w 2513641"/>
              <a:gd name="connsiteY0" fmla="*/ 0 h 2584670"/>
              <a:gd name="connsiteX1" fmla="*/ 2513641 w 2513641"/>
              <a:gd name="connsiteY1" fmla="*/ 234120 h 2584670"/>
              <a:gd name="connsiteX2" fmla="*/ 1767305 w 2513641"/>
              <a:gd name="connsiteY2" fmla="*/ 2584670 h 2584670"/>
              <a:gd name="connsiteX3" fmla="*/ 0 w 2513641"/>
              <a:gd name="connsiteY3" fmla="*/ 2204332 h 2584670"/>
            </a:gdLst>
            <a:ahLst/>
            <a:cxnLst>
              <a:cxn ang="0">
                <a:pos x="connsiteX0" y="connsiteY0"/>
              </a:cxn>
              <a:cxn ang="0">
                <a:pos x="connsiteX1" y="connsiteY1"/>
              </a:cxn>
              <a:cxn ang="0">
                <a:pos x="connsiteX2" y="connsiteY2"/>
              </a:cxn>
              <a:cxn ang="0">
                <a:pos x="connsiteX3" y="connsiteY3"/>
              </a:cxn>
            </a:cxnLst>
            <a:rect l="l" t="t" r="r" b="b"/>
            <a:pathLst>
              <a:path w="2513641" h="2584670">
                <a:moveTo>
                  <a:pt x="788894" y="0"/>
                </a:moveTo>
                <a:lnTo>
                  <a:pt x="2513641" y="234120"/>
                </a:lnTo>
                <a:lnTo>
                  <a:pt x="1767305" y="2584670"/>
                </a:lnTo>
                <a:lnTo>
                  <a:pt x="0" y="2204332"/>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1DE97B5-E50B-449D-AC38-70CC83064A08}"/>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17" name="TextBox 16">
            <a:extLst>
              <a:ext uri="{FF2B5EF4-FFF2-40B4-BE49-F238E27FC236}">
                <a16:creationId xmlns:a16="http://schemas.microsoft.com/office/drawing/2014/main" id="{6C6046FA-1D4C-4F75-89C3-68B54416740A}"/>
              </a:ext>
            </a:extLst>
          </p:cNvPr>
          <p:cNvSpPr txBox="1"/>
          <p:nvPr/>
        </p:nvSpPr>
        <p:spPr>
          <a:xfrm>
            <a:off x="617430" y="2514600"/>
            <a:ext cx="4117660" cy="3662541"/>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DOLOR</a:t>
            </a:r>
          </a:p>
          <a:p>
            <a:endParaRPr lang="en-US" sz="10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342900" indent="-342900">
              <a:buFont typeface="+mj-lt"/>
              <a:buAutoNum type="arabicPeriod"/>
            </a:pPr>
            <a:endParaRPr lang="en-US" sz="1400" dirty="0">
              <a:solidFill>
                <a:srgbClr val="454545"/>
              </a:solidFill>
              <a:latin typeface="Candara" panose="020E0502030303020204" pitchFamily="34" charset="0"/>
            </a:endParaRPr>
          </a:p>
          <a:p>
            <a:pPr marL="342900" indent="-342900">
              <a:buFont typeface="+mj-lt"/>
              <a:buAutoNum type="arabicPeriod"/>
            </a:pPr>
            <a:r>
              <a:rPr lang="en-US" sz="1300" dirty="0">
                <a:solidFill>
                  <a:srgbClr val="454545"/>
                </a:solidFill>
                <a:latin typeface="Candara" panose="020E0502030303020204" pitchFamily="34" charset="0"/>
              </a:rPr>
              <a:t>Lorem ipsum dolor sit amet, consectetur adipiscing elit, sed do eiusmod .</a:t>
            </a:r>
          </a:p>
          <a:p>
            <a:pPr marL="228600" indent="-228600">
              <a:buFont typeface="+mj-lt"/>
              <a:buAutoNum type="arabicPeriod"/>
            </a:pPr>
            <a:endParaRPr lang="en-US" sz="1000" dirty="0">
              <a:solidFill>
                <a:srgbClr val="454545"/>
              </a:solidFill>
              <a:latin typeface="Candara" panose="020E0502030303020204" pitchFamily="34" charset="0"/>
            </a:endParaRPr>
          </a:p>
          <a:p>
            <a:pPr marL="342900" indent="-342900">
              <a:buFont typeface="+mj-lt"/>
              <a:buAutoNum type="arabicPeriod"/>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eriod"/>
            </a:pPr>
            <a:r>
              <a:rPr lang="en-US" sz="1300" dirty="0">
                <a:solidFill>
                  <a:srgbClr val="454545"/>
                </a:solidFill>
                <a:latin typeface="Candara" panose="020E0502030303020204" pitchFamily="34" charset="0"/>
              </a:rPr>
              <a:t>Lorem ipsum dolor sit amet, consectetur adipiscing elit, sed do eiusmod.</a:t>
            </a:r>
          </a:p>
        </p:txBody>
      </p:sp>
      <p:pic>
        <p:nvPicPr>
          <p:cNvPr id="11" name="Picture 10">
            <a:hlinkClick r:id="rId4"/>
            <a:extLst>
              <a:ext uri="{FF2B5EF4-FFF2-40B4-BE49-F238E27FC236}">
                <a16:creationId xmlns:a16="http://schemas.microsoft.com/office/drawing/2014/main" id="{6A9446CC-C431-4FF4-898E-04DD57F2A4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637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1000"/>
                                        <p:tgtEl>
                                          <p:spTgt spid="16"/>
                                        </p:tgtEl>
                                      </p:cBhvr>
                                    </p:animEffect>
                                  </p:childTnLst>
                                </p:cTn>
                              </p:par>
                            </p:childTnLst>
                          </p:cTn>
                        </p:par>
                        <p:par>
                          <p:cTn id="8" fill="hold">
                            <p:stCondLst>
                              <p:cond delay="1000"/>
                            </p:stCondLst>
                            <p:childTnLst>
                              <p:par>
                                <p:cTn id="9" presetID="18" presetClass="entr" presetSubtype="12"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trips(downLeft)">
                                      <p:cBhvr>
                                        <p:cTn id="11" dur="750"/>
                                        <p:tgtEl>
                                          <p:spTgt spid="8"/>
                                        </p:tgtEl>
                                      </p:cBhvr>
                                    </p:animEffect>
                                  </p:childTnLst>
                                </p:cTn>
                              </p:par>
                              <p:par>
                                <p:cTn id="12" presetID="18" presetClass="entr" presetSubtype="12"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strips(downLeft)">
                                      <p:cBhvr>
                                        <p:cTn id="14" dur="750"/>
                                        <p:tgtEl>
                                          <p:spTgt spid="10"/>
                                        </p:tgtEl>
                                      </p:cBhvr>
                                    </p:animEffect>
                                  </p:childTnLst>
                                </p:cTn>
                              </p:par>
                              <p:par>
                                <p:cTn id="15" presetID="18" presetClass="entr" presetSubtype="12"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downLeft)">
                                      <p:cBhvr>
                                        <p:cTn id="17" dur="750"/>
                                        <p:tgtEl>
                                          <p:spTgt spid="9"/>
                                        </p:tgtEl>
                                      </p:cBhvr>
                                    </p:animEffect>
                                  </p:childTnLst>
                                </p:cTn>
                              </p:par>
                            </p:childTnLst>
                          </p:cTn>
                        </p:par>
                        <p:par>
                          <p:cTn id="18" fill="hold">
                            <p:stCondLst>
                              <p:cond delay="1750"/>
                            </p:stCondLst>
                            <p:childTnLst>
                              <p:par>
                                <p:cTn id="19" presetID="42" presetClass="entr" presetSubtype="0"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par>
                          <p:cTn id="24" fill="hold">
                            <p:stCondLst>
                              <p:cond delay="2750"/>
                            </p:stCondLst>
                            <p:childTnLst>
                              <p:par>
                                <p:cTn id="25" presetID="9"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dissolve">
                                      <p:cBhvr>
                                        <p:cTn id="27" dur="1000"/>
                                        <p:tgtEl>
                                          <p:spTgt spid="15"/>
                                        </p:tgtEl>
                                      </p:cBhvr>
                                    </p:animEffect>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Effect transition="in" filter="fade">
                                      <p:cBhvr>
                                        <p:cTn id="31" dur="1000"/>
                                        <p:tgtEl>
                                          <p:spTgt spid="17">
                                            <p:txEl>
                                              <p:pRg st="0" end="0"/>
                                            </p:txEl>
                                          </p:spTgt>
                                        </p:tgtEl>
                                      </p:cBhvr>
                                    </p:animEffect>
                                    <p:anim calcmode="lin" valueType="num">
                                      <p:cBhvr>
                                        <p:cTn id="32"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17">
                                            <p:txEl>
                                              <p:pRg st="2" end="2"/>
                                            </p:txEl>
                                          </p:spTgt>
                                        </p:tgtEl>
                                        <p:attrNameLst>
                                          <p:attrName>style.visibility</p:attrName>
                                        </p:attrNameLst>
                                      </p:cBhvr>
                                      <p:to>
                                        <p:strVal val="visible"/>
                                      </p:to>
                                    </p:set>
                                    <p:animEffect transition="in" filter="fade">
                                      <p:cBhvr>
                                        <p:cTn id="37" dur="1000"/>
                                        <p:tgtEl>
                                          <p:spTgt spid="17">
                                            <p:txEl>
                                              <p:pRg st="2" end="2"/>
                                            </p:txEl>
                                          </p:spTgt>
                                        </p:tgtEl>
                                      </p:cBhvr>
                                    </p:animEffect>
                                    <p:anim calcmode="lin" valueType="num">
                                      <p:cBhvr>
                                        <p:cTn id="38"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42" presetClass="entr" presetSubtype="0" fill="hold" grpId="0" nodeType="afterEffect">
                                  <p:stCondLst>
                                    <p:cond delay="0"/>
                                  </p:stCondLst>
                                  <p:childTnLst>
                                    <p:set>
                                      <p:cBhvr>
                                        <p:cTn id="42" dur="1" fill="hold">
                                          <p:stCondLst>
                                            <p:cond delay="0"/>
                                          </p:stCondLst>
                                        </p:cTn>
                                        <p:tgtEl>
                                          <p:spTgt spid="17">
                                            <p:txEl>
                                              <p:pRg st="3" end="3"/>
                                            </p:txEl>
                                          </p:spTgt>
                                        </p:tgtEl>
                                        <p:attrNameLst>
                                          <p:attrName>style.visibility</p:attrName>
                                        </p:attrNameLst>
                                      </p:cBhvr>
                                      <p:to>
                                        <p:strVal val="visible"/>
                                      </p:to>
                                    </p:set>
                                    <p:animEffect transition="in" filter="fade">
                                      <p:cBhvr>
                                        <p:cTn id="43" dur="1000"/>
                                        <p:tgtEl>
                                          <p:spTgt spid="17">
                                            <p:txEl>
                                              <p:pRg st="3" end="3"/>
                                            </p:txEl>
                                          </p:spTgt>
                                        </p:tgtEl>
                                      </p:cBhvr>
                                    </p:animEffect>
                                    <p:anim calcmode="lin" valueType="num">
                                      <p:cBhvr>
                                        <p:cTn id="44"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46" fill="hold">
                            <p:stCondLst>
                              <p:cond delay="6750"/>
                            </p:stCondLst>
                            <p:childTnLst>
                              <p:par>
                                <p:cTn id="47" presetID="42" presetClass="entr" presetSubtype="0" fill="hold" grpId="0" nodeType="afterEffect">
                                  <p:stCondLst>
                                    <p:cond delay="0"/>
                                  </p:stCondLst>
                                  <p:childTnLst>
                                    <p:set>
                                      <p:cBhvr>
                                        <p:cTn id="48" dur="1" fill="hold">
                                          <p:stCondLst>
                                            <p:cond delay="0"/>
                                          </p:stCondLst>
                                        </p:cTn>
                                        <p:tgtEl>
                                          <p:spTgt spid="17">
                                            <p:txEl>
                                              <p:pRg st="5" end="5"/>
                                            </p:txEl>
                                          </p:spTgt>
                                        </p:tgtEl>
                                        <p:attrNameLst>
                                          <p:attrName>style.visibility</p:attrName>
                                        </p:attrNameLst>
                                      </p:cBhvr>
                                      <p:to>
                                        <p:strVal val="visible"/>
                                      </p:to>
                                    </p:set>
                                    <p:animEffect transition="in" filter="fade">
                                      <p:cBhvr>
                                        <p:cTn id="49" dur="1000"/>
                                        <p:tgtEl>
                                          <p:spTgt spid="17">
                                            <p:txEl>
                                              <p:pRg st="5" end="5"/>
                                            </p:txEl>
                                          </p:spTgt>
                                        </p:tgtEl>
                                      </p:cBhvr>
                                    </p:animEffect>
                                    <p:anim calcmode="lin" valueType="num">
                                      <p:cBhvr>
                                        <p:cTn id="50"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52" fill="hold">
                            <p:stCondLst>
                              <p:cond delay="7750"/>
                            </p:stCondLst>
                            <p:childTnLst>
                              <p:par>
                                <p:cTn id="53" presetID="42" presetClass="entr" presetSubtype="0" fill="hold" grpId="0" nodeType="afterEffect">
                                  <p:stCondLst>
                                    <p:cond delay="0"/>
                                  </p:stCondLst>
                                  <p:childTnLst>
                                    <p:set>
                                      <p:cBhvr>
                                        <p:cTn id="54" dur="1" fill="hold">
                                          <p:stCondLst>
                                            <p:cond delay="0"/>
                                          </p:stCondLst>
                                        </p:cTn>
                                        <p:tgtEl>
                                          <p:spTgt spid="17">
                                            <p:txEl>
                                              <p:pRg st="7" end="7"/>
                                            </p:txEl>
                                          </p:spTgt>
                                        </p:tgtEl>
                                        <p:attrNameLst>
                                          <p:attrName>style.visibility</p:attrName>
                                        </p:attrNameLst>
                                      </p:cBhvr>
                                      <p:to>
                                        <p:strVal val="visible"/>
                                      </p:to>
                                    </p:set>
                                    <p:animEffect transition="in" filter="fade">
                                      <p:cBhvr>
                                        <p:cTn id="55" dur="1000"/>
                                        <p:tgtEl>
                                          <p:spTgt spid="17">
                                            <p:txEl>
                                              <p:pRg st="7" end="7"/>
                                            </p:txEl>
                                          </p:spTgt>
                                        </p:tgtEl>
                                      </p:cBhvr>
                                    </p:animEffect>
                                    <p:anim calcmode="lin" valueType="num">
                                      <p:cBhvr>
                                        <p:cTn id="56" dur="1000" fill="hold"/>
                                        <p:tgtEl>
                                          <p:spTgt spid="17">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17">
                                            <p:txEl>
                                              <p:pRg st="7" end="7"/>
                                            </p:txEl>
                                          </p:spTgt>
                                        </p:tgtEl>
                                        <p:attrNameLst>
                                          <p:attrName>ppt_y</p:attrName>
                                        </p:attrNameLst>
                                      </p:cBhvr>
                                      <p:tavLst>
                                        <p:tav tm="0">
                                          <p:val>
                                            <p:strVal val="#ppt_y+.1"/>
                                          </p:val>
                                        </p:tav>
                                        <p:tav tm="100000">
                                          <p:val>
                                            <p:strVal val="#ppt_y"/>
                                          </p:val>
                                        </p:tav>
                                      </p:tavLst>
                                    </p:anim>
                                  </p:childTnLst>
                                </p:cTn>
                              </p:par>
                            </p:childTnLst>
                          </p:cTn>
                        </p:par>
                        <p:par>
                          <p:cTn id="58" fill="hold">
                            <p:stCondLst>
                              <p:cond delay="8750"/>
                            </p:stCondLst>
                            <p:childTnLst>
                              <p:par>
                                <p:cTn id="59" presetID="42" presetClass="entr" presetSubtype="0" fill="hold" grpId="0" nodeType="afterEffect">
                                  <p:stCondLst>
                                    <p:cond delay="0"/>
                                  </p:stCondLst>
                                  <p:childTnLst>
                                    <p:set>
                                      <p:cBhvr>
                                        <p:cTn id="60" dur="1" fill="hold">
                                          <p:stCondLst>
                                            <p:cond delay="0"/>
                                          </p:stCondLst>
                                        </p:cTn>
                                        <p:tgtEl>
                                          <p:spTgt spid="17">
                                            <p:txEl>
                                              <p:pRg st="8" end="8"/>
                                            </p:txEl>
                                          </p:spTgt>
                                        </p:tgtEl>
                                        <p:attrNameLst>
                                          <p:attrName>style.visibility</p:attrName>
                                        </p:attrNameLst>
                                      </p:cBhvr>
                                      <p:to>
                                        <p:strVal val="visible"/>
                                      </p:to>
                                    </p:set>
                                    <p:animEffect transition="in" filter="fade">
                                      <p:cBhvr>
                                        <p:cTn id="61" dur="1000"/>
                                        <p:tgtEl>
                                          <p:spTgt spid="17">
                                            <p:txEl>
                                              <p:pRg st="8" end="8"/>
                                            </p:txEl>
                                          </p:spTgt>
                                        </p:tgtEl>
                                      </p:cBhvr>
                                    </p:animEffect>
                                    <p:anim calcmode="lin" valueType="num">
                                      <p:cBhvr>
                                        <p:cTn id="62" dur="1000" fill="hold"/>
                                        <p:tgtEl>
                                          <p:spTgt spid="17">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1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5" grpId="0" animBg="1"/>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1401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2019-11-14T20:48:21Z</dcterms:modified>
</cp:coreProperties>
</file>