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5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9594088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4" name="Group 63">
            <a:extLst>
              <a:ext uri="{FF2B5EF4-FFF2-40B4-BE49-F238E27FC236}">
                <a16:creationId xmlns:a16="http://schemas.microsoft.com/office/drawing/2014/main" id="{10C3F5B5-A1E6-4C9E-950D-E97E7C8F1C3D}"/>
              </a:ext>
            </a:extLst>
          </p:cNvPr>
          <p:cNvGrpSpPr/>
          <p:nvPr/>
        </p:nvGrpSpPr>
        <p:grpSpPr>
          <a:xfrm>
            <a:off x="4191000" y="1371600"/>
            <a:ext cx="7315200" cy="4572000"/>
            <a:chOff x="4191000" y="1371600"/>
            <a:chExt cx="7315200" cy="4572000"/>
          </a:xfrm>
        </p:grpSpPr>
        <p:cxnSp>
          <p:nvCxnSpPr>
            <p:cNvPr id="37" name="Straight Connector 36">
              <a:extLst>
                <a:ext uri="{FF2B5EF4-FFF2-40B4-BE49-F238E27FC236}">
                  <a16:creationId xmlns:a16="http://schemas.microsoft.com/office/drawing/2014/main" id="{016F8D0F-D3E6-4289-B1DD-74AD7F80C72E}"/>
                </a:ext>
              </a:extLst>
            </p:cNvPr>
            <p:cNvCxnSpPr>
              <a:cxnSpLocks/>
            </p:cNvCxnSpPr>
            <p:nvPr/>
          </p:nvCxnSpPr>
          <p:spPr>
            <a:xfrm rot="16200000" flipH="1">
              <a:off x="7848600" y="-2286000"/>
              <a:ext cx="0" cy="7315200"/>
            </a:xfrm>
            <a:prstGeom prst="line">
              <a:avLst/>
            </a:prstGeom>
            <a:ln w="12700">
              <a:solidFill>
                <a:srgbClr val="454545">
                  <a:alpha val="25000"/>
                </a:srgb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EC390BC2-F457-45CC-88F5-5D4B03510F2D}"/>
                </a:ext>
              </a:extLst>
            </p:cNvPr>
            <p:cNvCxnSpPr>
              <a:cxnSpLocks/>
            </p:cNvCxnSpPr>
            <p:nvPr/>
          </p:nvCxnSpPr>
          <p:spPr>
            <a:xfrm rot="16200000" flipH="1">
              <a:off x="7848600" y="-1371600"/>
              <a:ext cx="0" cy="7315200"/>
            </a:xfrm>
            <a:prstGeom prst="line">
              <a:avLst/>
            </a:prstGeom>
            <a:ln w="12700">
              <a:solidFill>
                <a:srgbClr val="454545">
                  <a:alpha val="25000"/>
                </a:srgb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CB0DEAFF-0F93-43FA-B168-42EB87245D1B}"/>
                </a:ext>
              </a:extLst>
            </p:cNvPr>
            <p:cNvCxnSpPr>
              <a:cxnSpLocks/>
            </p:cNvCxnSpPr>
            <p:nvPr/>
          </p:nvCxnSpPr>
          <p:spPr>
            <a:xfrm rot="16200000" flipH="1">
              <a:off x="7848600" y="-457200"/>
              <a:ext cx="0" cy="7315200"/>
            </a:xfrm>
            <a:prstGeom prst="line">
              <a:avLst/>
            </a:prstGeom>
            <a:ln w="12700">
              <a:solidFill>
                <a:srgbClr val="454545">
                  <a:alpha val="25000"/>
                </a:srgb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264A5952-5E9E-41BA-B5CC-4D70A548E81C}"/>
                </a:ext>
              </a:extLst>
            </p:cNvPr>
            <p:cNvCxnSpPr>
              <a:cxnSpLocks/>
            </p:cNvCxnSpPr>
            <p:nvPr/>
          </p:nvCxnSpPr>
          <p:spPr>
            <a:xfrm rot="16200000" flipH="1">
              <a:off x="7848600" y="457200"/>
              <a:ext cx="0" cy="7315200"/>
            </a:xfrm>
            <a:prstGeom prst="line">
              <a:avLst/>
            </a:prstGeom>
            <a:ln w="12700">
              <a:solidFill>
                <a:srgbClr val="454545">
                  <a:alpha val="25000"/>
                </a:srgb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C45FE610-1E20-4AA1-BB0D-983DE227315B}"/>
                </a:ext>
              </a:extLst>
            </p:cNvPr>
            <p:cNvCxnSpPr>
              <a:cxnSpLocks/>
            </p:cNvCxnSpPr>
            <p:nvPr/>
          </p:nvCxnSpPr>
          <p:spPr>
            <a:xfrm rot="16200000" flipH="1">
              <a:off x="7848600" y="1371600"/>
              <a:ext cx="0" cy="7315200"/>
            </a:xfrm>
            <a:prstGeom prst="line">
              <a:avLst/>
            </a:prstGeom>
            <a:ln w="12700">
              <a:solidFill>
                <a:srgbClr val="454545">
                  <a:alpha val="25000"/>
                </a:srgb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7263B171-BD80-47FC-B058-62C9344BBDCD}"/>
                </a:ext>
              </a:extLst>
            </p:cNvPr>
            <p:cNvCxnSpPr>
              <a:cxnSpLocks/>
            </p:cNvCxnSpPr>
            <p:nvPr/>
          </p:nvCxnSpPr>
          <p:spPr>
            <a:xfrm rot="16200000" flipH="1">
              <a:off x="7848600" y="2286000"/>
              <a:ext cx="0" cy="7315200"/>
            </a:xfrm>
            <a:prstGeom prst="line">
              <a:avLst/>
            </a:prstGeom>
            <a:ln w="12700">
              <a:solidFill>
                <a:srgbClr val="454545">
                  <a:alpha val="25000"/>
                </a:srgbClr>
              </a:solidFill>
            </a:ln>
          </p:spPr>
          <p:style>
            <a:lnRef idx="1">
              <a:schemeClr val="accent1"/>
            </a:lnRef>
            <a:fillRef idx="0">
              <a:schemeClr val="accent1"/>
            </a:fillRef>
            <a:effectRef idx="0">
              <a:schemeClr val="accent1"/>
            </a:effectRef>
            <a:fontRef idx="minor">
              <a:schemeClr val="tx1"/>
            </a:fontRef>
          </p:style>
        </p:cxnSp>
      </p:grpSp>
      <p:grpSp>
        <p:nvGrpSpPr>
          <p:cNvPr id="63" name="Group 62">
            <a:extLst>
              <a:ext uri="{FF2B5EF4-FFF2-40B4-BE49-F238E27FC236}">
                <a16:creationId xmlns:a16="http://schemas.microsoft.com/office/drawing/2014/main" id="{1E2E9251-E030-48F8-A8CD-FE5A0F04740E}"/>
              </a:ext>
            </a:extLst>
          </p:cNvPr>
          <p:cNvGrpSpPr/>
          <p:nvPr/>
        </p:nvGrpSpPr>
        <p:grpSpPr>
          <a:xfrm>
            <a:off x="10104120" y="1457068"/>
            <a:ext cx="1097280" cy="5096132"/>
            <a:chOff x="10104120" y="1457068"/>
            <a:chExt cx="1097280" cy="5096132"/>
          </a:xfrm>
        </p:grpSpPr>
        <p:sp>
          <p:nvSpPr>
            <p:cNvPr id="9" name="Rectangle 8">
              <a:extLst>
                <a:ext uri="{FF2B5EF4-FFF2-40B4-BE49-F238E27FC236}">
                  <a16:creationId xmlns:a16="http://schemas.microsoft.com/office/drawing/2014/main" id="{371E0811-3E3D-4BB3-8FFC-339176FFFA2D}"/>
                </a:ext>
              </a:extLst>
            </p:cNvPr>
            <p:cNvSpPr/>
            <p:nvPr/>
          </p:nvSpPr>
          <p:spPr>
            <a:xfrm>
              <a:off x="10104120" y="1457068"/>
              <a:ext cx="1097280" cy="5096132"/>
            </a:xfrm>
            <a:prstGeom prst="rect">
              <a:avLst/>
            </a:prstGeom>
            <a:solidFill>
              <a:srgbClr val="205F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extBox 57">
              <a:extLst>
                <a:ext uri="{FF2B5EF4-FFF2-40B4-BE49-F238E27FC236}">
                  <a16:creationId xmlns:a16="http://schemas.microsoft.com/office/drawing/2014/main" id="{441484CB-ACFD-4D2F-A1AB-40DEF1DE4B09}"/>
                </a:ext>
              </a:extLst>
            </p:cNvPr>
            <p:cNvSpPr txBox="1"/>
            <p:nvPr/>
          </p:nvSpPr>
          <p:spPr>
            <a:xfrm rot="16200000">
              <a:off x="9681621" y="5120640"/>
              <a:ext cx="1942275" cy="584775"/>
            </a:xfrm>
            <a:prstGeom prst="rect">
              <a:avLst/>
            </a:prstGeom>
            <a:noFill/>
          </p:spPr>
          <p:txBody>
            <a:bodyPr wrap="square" rtlCol="0">
              <a:spAutoFit/>
            </a:bodyPr>
            <a:lstStyle/>
            <a:p>
              <a:r>
                <a:rPr lang="en-US" sz="1600" b="1" dirty="0">
                  <a:solidFill>
                    <a:schemeClr val="bg1"/>
                  </a:solidFill>
                </a:rPr>
                <a:t>LOREM IPSUM DOLOR SIT AMET</a:t>
              </a:r>
            </a:p>
          </p:txBody>
        </p:sp>
      </p:grpSp>
      <p:grpSp>
        <p:nvGrpSpPr>
          <p:cNvPr id="62" name="Group 61">
            <a:extLst>
              <a:ext uri="{FF2B5EF4-FFF2-40B4-BE49-F238E27FC236}">
                <a16:creationId xmlns:a16="http://schemas.microsoft.com/office/drawing/2014/main" id="{9543AF41-CF0C-43C5-B393-7F9A2B0396B0}"/>
              </a:ext>
            </a:extLst>
          </p:cNvPr>
          <p:cNvGrpSpPr/>
          <p:nvPr/>
        </p:nvGrpSpPr>
        <p:grpSpPr>
          <a:xfrm>
            <a:off x="8732520" y="2804160"/>
            <a:ext cx="1097280" cy="3749040"/>
            <a:chOff x="8732520" y="2804160"/>
            <a:chExt cx="1097280" cy="3749040"/>
          </a:xfrm>
        </p:grpSpPr>
        <p:sp>
          <p:nvSpPr>
            <p:cNvPr id="23" name="Rectangle 22">
              <a:extLst>
                <a:ext uri="{FF2B5EF4-FFF2-40B4-BE49-F238E27FC236}">
                  <a16:creationId xmlns:a16="http://schemas.microsoft.com/office/drawing/2014/main" id="{60E6AFF3-6393-44FB-B368-D2DFE48FEB3C}"/>
                </a:ext>
              </a:extLst>
            </p:cNvPr>
            <p:cNvSpPr/>
            <p:nvPr/>
          </p:nvSpPr>
          <p:spPr>
            <a:xfrm>
              <a:off x="8732520" y="2804160"/>
              <a:ext cx="1097280" cy="3749040"/>
            </a:xfrm>
            <a:prstGeom prst="rect">
              <a:avLst/>
            </a:pr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extBox 56">
              <a:extLst>
                <a:ext uri="{FF2B5EF4-FFF2-40B4-BE49-F238E27FC236}">
                  <a16:creationId xmlns:a16="http://schemas.microsoft.com/office/drawing/2014/main" id="{9C60F48F-92EA-4DB1-8120-BA4D478263BC}"/>
                </a:ext>
              </a:extLst>
            </p:cNvPr>
            <p:cNvSpPr txBox="1"/>
            <p:nvPr/>
          </p:nvSpPr>
          <p:spPr>
            <a:xfrm rot="16200000">
              <a:off x="8310021" y="5120640"/>
              <a:ext cx="1942275" cy="584775"/>
            </a:xfrm>
            <a:prstGeom prst="rect">
              <a:avLst/>
            </a:prstGeom>
            <a:noFill/>
          </p:spPr>
          <p:txBody>
            <a:bodyPr wrap="square" rtlCol="0">
              <a:spAutoFit/>
            </a:bodyPr>
            <a:lstStyle/>
            <a:p>
              <a:r>
                <a:rPr lang="en-US" sz="1600" b="1" dirty="0">
                  <a:solidFill>
                    <a:schemeClr val="bg1"/>
                  </a:solidFill>
                </a:rPr>
                <a:t>LOREM IPSUM DOLOR SIT AMET</a:t>
              </a:r>
            </a:p>
          </p:txBody>
        </p:sp>
      </p:grpSp>
      <p:grpSp>
        <p:nvGrpSpPr>
          <p:cNvPr id="61" name="Group 60">
            <a:extLst>
              <a:ext uri="{FF2B5EF4-FFF2-40B4-BE49-F238E27FC236}">
                <a16:creationId xmlns:a16="http://schemas.microsoft.com/office/drawing/2014/main" id="{1B44DFDD-D615-4001-97F7-4439A6214D8D}"/>
              </a:ext>
            </a:extLst>
          </p:cNvPr>
          <p:cNvGrpSpPr/>
          <p:nvPr/>
        </p:nvGrpSpPr>
        <p:grpSpPr>
          <a:xfrm>
            <a:off x="7360920" y="3261360"/>
            <a:ext cx="1097280" cy="3291840"/>
            <a:chOff x="7360920" y="3261360"/>
            <a:chExt cx="1097280" cy="3291840"/>
          </a:xfrm>
        </p:grpSpPr>
        <p:sp>
          <p:nvSpPr>
            <p:cNvPr id="19" name="Rectangle 18">
              <a:extLst>
                <a:ext uri="{FF2B5EF4-FFF2-40B4-BE49-F238E27FC236}">
                  <a16:creationId xmlns:a16="http://schemas.microsoft.com/office/drawing/2014/main" id="{C8BC173A-3B69-4CFD-91B4-2CDC0F018827}"/>
                </a:ext>
              </a:extLst>
            </p:cNvPr>
            <p:cNvSpPr/>
            <p:nvPr/>
          </p:nvSpPr>
          <p:spPr>
            <a:xfrm>
              <a:off x="7360920" y="3261360"/>
              <a:ext cx="1097280" cy="3291840"/>
            </a:xfrm>
            <a:prstGeom prst="rect">
              <a:avLst/>
            </a:pr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extBox 54">
              <a:extLst>
                <a:ext uri="{FF2B5EF4-FFF2-40B4-BE49-F238E27FC236}">
                  <a16:creationId xmlns:a16="http://schemas.microsoft.com/office/drawing/2014/main" id="{7A38F053-AFA1-4C96-AA9C-DC3C1EAC6CCA}"/>
                </a:ext>
              </a:extLst>
            </p:cNvPr>
            <p:cNvSpPr txBox="1"/>
            <p:nvPr/>
          </p:nvSpPr>
          <p:spPr>
            <a:xfrm rot="16200000">
              <a:off x="6967051" y="5120640"/>
              <a:ext cx="1983695" cy="584775"/>
            </a:xfrm>
            <a:prstGeom prst="rect">
              <a:avLst/>
            </a:prstGeom>
            <a:noFill/>
          </p:spPr>
          <p:txBody>
            <a:bodyPr wrap="square" rtlCol="0">
              <a:spAutoFit/>
            </a:bodyPr>
            <a:lstStyle/>
            <a:p>
              <a:r>
                <a:rPr lang="en-US" sz="1600" b="1" dirty="0">
                  <a:solidFill>
                    <a:schemeClr val="bg1"/>
                  </a:solidFill>
                </a:rPr>
                <a:t>LOREM IPSUM DOLOR SIT AMET</a:t>
              </a:r>
            </a:p>
          </p:txBody>
        </p:sp>
      </p:grpSp>
      <p:grpSp>
        <p:nvGrpSpPr>
          <p:cNvPr id="60" name="Group 59">
            <a:extLst>
              <a:ext uri="{FF2B5EF4-FFF2-40B4-BE49-F238E27FC236}">
                <a16:creationId xmlns:a16="http://schemas.microsoft.com/office/drawing/2014/main" id="{A7CA26B7-2D83-476D-8A67-33EC0F05887E}"/>
              </a:ext>
            </a:extLst>
          </p:cNvPr>
          <p:cNvGrpSpPr/>
          <p:nvPr/>
        </p:nvGrpSpPr>
        <p:grpSpPr>
          <a:xfrm>
            <a:off x="5989320" y="4084320"/>
            <a:ext cx="1097280" cy="2468880"/>
            <a:chOff x="5989320" y="4084320"/>
            <a:chExt cx="1097280" cy="2468880"/>
          </a:xfrm>
        </p:grpSpPr>
        <p:sp>
          <p:nvSpPr>
            <p:cNvPr id="15" name="Rectangle 14">
              <a:extLst>
                <a:ext uri="{FF2B5EF4-FFF2-40B4-BE49-F238E27FC236}">
                  <a16:creationId xmlns:a16="http://schemas.microsoft.com/office/drawing/2014/main" id="{F5768188-9D83-4025-8EDA-C562001B676C}"/>
                </a:ext>
              </a:extLst>
            </p:cNvPr>
            <p:cNvSpPr/>
            <p:nvPr/>
          </p:nvSpPr>
          <p:spPr>
            <a:xfrm>
              <a:off x="5989320" y="4084320"/>
              <a:ext cx="1097280" cy="2468880"/>
            </a:xfrm>
            <a:prstGeom prst="rect">
              <a:avLst/>
            </a:pr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extBox 55">
              <a:extLst>
                <a:ext uri="{FF2B5EF4-FFF2-40B4-BE49-F238E27FC236}">
                  <a16:creationId xmlns:a16="http://schemas.microsoft.com/office/drawing/2014/main" id="{66EE5D1E-3971-4B57-B5AB-0D5DD56B137F}"/>
                </a:ext>
              </a:extLst>
            </p:cNvPr>
            <p:cNvSpPr txBox="1"/>
            <p:nvPr/>
          </p:nvSpPr>
          <p:spPr>
            <a:xfrm rot="16200000">
              <a:off x="5566821" y="5120640"/>
              <a:ext cx="1942275" cy="584775"/>
            </a:xfrm>
            <a:prstGeom prst="rect">
              <a:avLst/>
            </a:prstGeom>
            <a:noFill/>
          </p:spPr>
          <p:txBody>
            <a:bodyPr wrap="square" rtlCol="0">
              <a:spAutoFit/>
            </a:bodyPr>
            <a:lstStyle/>
            <a:p>
              <a:r>
                <a:rPr lang="en-US" sz="1600" b="1" dirty="0">
                  <a:solidFill>
                    <a:schemeClr val="bg1"/>
                  </a:solidFill>
                </a:rPr>
                <a:t>LOREM IPSUM DOLOR SIT AMET</a:t>
              </a:r>
            </a:p>
          </p:txBody>
        </p:sp>
      </p:grpSp>
      <p:grpSp>
        <p:nvGrpSpPr>
          <p:cNvPr id="59" name="Group 58">
            <a:extLst>
              <a:ext uri="{FF2B5EF4-FFF2-40B4-BE49-F238E27FC236}">
                <a16:creationId xmlns:a16="http://schemas.microsoft.com/office/drawing/2014/main" id="{D4907442-E78B-4288-B370-F7CF5706439B}"/>
              </a:ext>
            </a:extLst>
          </p:cNvPr>
          <p:cNvGrpSpPr/>
          <p:nvPr/>
        </p:nvGrpSpPr>
        <p:grpSpPr>
          <a:xfrm>
            <a:off x="4617720" y="3810000"/>
            <a:ext cx="1097280" cy="2743200"/>
            <a:chOff x="4617720" y="3810000"/>
            <a:chExt cx="1097280" cy="2743200"/>
          </a:xfrm>
        </p:grpSpPr>
        <p:sp>
          <p:nvSpPr>
            <p:cNvPr id="11" name="Rectangle 10">
              <a:extLst>
                <a:ext uri="{FF2B5EF4-FFF2-40B4-BE49-F238E27FC236}">
                  <a16:creationId xmlns:a16="http://schemas.microsoft.com/office/drawing/2014/main" id="{165829E9-792D-4081-BFB5-9785E09ED9A2}"/>
                </a:ext>
              </a:extLst>
            </p:cNvPr>
            <p:cNvSpPr/>
            <p:nvPr/>
          </p:nvSpPr>
          <p:spPr>
            <a:xfrm>
              <a:off x="4617720" y="3810000"/>
              <a:ext cx="1097280" cy="2743200"/>
            </a:xfrm>
            <a:prstGeom prst="rect">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TextBox 53">
              <a:extLst>
                <a:ext uri="{FF2B5EF4-FFF2-40B4-BE49-F238E27FC236}">
                  <a16:creationId xmlns:a16="http://schemas.microsoft.com/office/drawing/2014/main" id="{E5D440A9-6FFD-4A8B-938E-66EAEF546C2D}"/>
                </a:ext>
              </a:extLst>
            </p:cNvPr>
            <p:cNvSpPr txBox="1"/>
            <p:nvPr/>
          </p:nvSpPr>
          <p:spPr>
            <a:xfrm rot="16200000">
              <a:off x="4222320" y="5120640"/>
              <a:ext cx="1942275" cy="584775"/>
            </a:xfrm>
            <a:prstGeom prst="rect">
              <a:avLst/>
            </a:prstGeom>
            <a:noFill/>
          </p:spPr>
          <p:txBody>
            <a:bodyPr wrap="square" rtlCol="0">
              <a:spAutoFit/>
            </a:bodyPr>
            <a:lstStyle/>
            <a:p>
              <a:r>
                <a:rPr lang="en-US" sz="1600" b="1" dirty="0">
                  <a:solidFill>
                    <a:schemeClr val="bg1"/>
                  </a:solidFill>
                </a:rPr>
                <a:t>LOREM IPSUM DOLOR SIT AMET</a:t>
              </a:r>
            </a:p>
          </p:txBody>
        </p:sp>
      </p:grpSp>
      <p:grpSp>
        <p:nvGrpSpPr>
          <p:cNvPr id="4" name="Group 3">
            <a:extLst>
              <a:ext uri="{FF2B5EF4-FFF2-40B4-BE49-F238E27FC236}">
                <a16:creationId xmlns:a16="http://schemas.microsoft.com/office/drawing/2014/main" id="{792F82CF-5E43-4366-A89D-AC4EE1FEBC98}"/>
              </a:ext>
            </a:extLst>
          </p:cNvPr>
          <p:cNvGrpSpPr/>
          <p:nvPr/>
        </p:nvGrpSpPr>
        <p:grpSpPr>
          <a:xfrm>
            <a:off x="10104120" y="1457069"/>
            <a:ext cx="1097280" cy="1048159"/>
            <a:chOff x="7010400" y="1304669"/>
            <a:chExt cx="1097280" cy="1048159"/>
          </a:xfrm>
        </p:grpSpPr>
        <p:sp>
          <p:nvSpPr>
            <p:cNvPr id="8" name="Freeform: Shape 7">
              <a:extLst>
                <a:ext uri="{FF2B5EF4-FFF2-40B4-BE49-F238E27FC236}">
                  <a16:creationId xmlns:a16="http://schemas.microsoft.com/office/drawing/2014/main" id="{06A65F76-6DD5-4466-A56E-3B8948C45C79}"/>
                </a:ext>
              </a:extLst>
            </p:cNvPr>
            <p:cNvSpPr/>
            <p:nvPr/>
          </p:nvSpPr>
          <p:spPr>
            <a:xfrm>
              <a:off x="7010400" y="1304669"/>
              <a:ext cx="1097280" cy="1048159"/>
            </a:xfrm>
            <a:custGeom>
              <a:avLst/>
              <a:gdLst>
                <a:gd name="connsiteX0" fmla="*/ 0 w 1219200"/>
                <a:gd name="connsiteY0" fmla="*/ 0 h 1048159"/>
                <a:gd name="connsiteX1" fmla="*/ 1219200 w 1219200"/>
                <a:gd name="connsiteY1" fmla="*/ 0 h 1048159"/>
                <a:gd name="connsiteX2" fmla="*/ 1219200 w 1219200"/>
                <a:gd name="connsiteY2" fmla="*/ 498006 h 1048159"/>
                <a:gd name="connsiteX3" fmla="*/ 619255 w 1219200"/>
                <a:gd name="connsiteY3" fmla="*/ 498006 h 1048159"/>
                <a:gd name="connsiteX4" fmla="*/ 4992 w 1219200"/>
                <a:gd name="connsiteY4" fmla="*/ 998645 h 1048159"/>
                <a:gd name="connsiteX5" fmla="*/ 0 w 1219200"/>
                <a:gd name="connsiteY5" fmla="*/ 1048159 h 1048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9200" h="1048159">
                  <a:moveTo>
                    <a:pt x="0" y="0"/>
                  </a:moveTo>
                  <a:lnTo>
                    <a:pt x="1219200" y="0"/>
                  </a:lnTo>
                  <a:lnTo>
                    <a:pt x="1219200" y="498006"/>
                  </a:lnTo>
                  <a:lnTo>
                    <a:pt x="619255" y="498006"/>
                  </a:lnTo>
                  <a:cubicBezTo>
                    <a:pt x="316257" y="498006"/>
                    <a:pt x="63457" y="712931"/>
                    <a:pt x="4992" y="998645"/>
                  </a:cubicBezTo>
                  <a:lnTo>
                    <a:pt x="0" y="1048159"/>
                  </a:ln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3EE2AD58-C9AC-47BC-9F0D-774EB48A82CE}"/>
                </a:ext>
              </a:extLst>
            </p:cNvPr>
            <p:cNvSpPr txBox="1"/>
            <p:nvPr/>
          </p:nvSpPr>
          <p:spPr>
            <a:xfrm>
              <a:off x="7217314" y="1371600"/>
              <a:ext cx="683451" cy="369332"/>
            </a:xfrm>
            <a:prstGeom prst="rect">
              <a:avLst/>
            </a:prstGeom>
            <a:noFill/>
          </p:spPr>
          <p:txBody>
            <a:bodyPr wrap="square" lIns="0" tIns="0" rIns="0" bIns="0" rtlCol="0" anchor="t">
              <a:spAutoFit/>
            </a:bodyPr>
            <a:lstStyle/>
            <a:p>
              <a:pPr algn="ctr"/>
              <a:r>
                <a:rPr lang="en-US" sz="2400" dirty="0">
                  <a:solidFill>
                    <a:srgbClr val="454545"/>
                  </a:solidFill>
                  <a:latin typeface="Bernard MT Condensed" panose="02050806060905020404" pitchFamily="18" charset="0"/>
                </a:rPr>
                <a:t>2020</a:t>
              </a:r>
            </a:p>
          </p:txBody>
        </p:sp>
      </p:grpSp>
      <p:grpSp>
        <p:nvGrpSpPr>
          <p:cNvPr id="12" name="Group 11">
            <a:extLst>
              <a:ext uri="{FF2B5EF4-FFF2-40B4-BE49-F238E27FC236}">
                <a16:creationId xmlns:a16="http://schemas.microsoft.com/office/drawing/2014/main" id="{3C9EDF2E-78AB-4C16-8C45-F3C95DA88894}"/>
              </a:ext>
            </a:extLst>
          </p:cNvPr>
          <p:cNvGrpSpPr/>
          <p:nvPr/>
        </p:nvGrpSpPr>
        <p:grpSpPr>
          <a:xfrm>
            <a:off x="4617720" y="3810001"/>
            <a:ext cx="1097280" cy="1048159"/>
            <a:chOff x="7010400" y="1304669"/>
            <a:chExt cx="1097280" cy="1048159"/>
          </a:xfrm>
        </p:grpSpPr>
        <p:sp>
          <p:nvSpPr>
            <p:cNvPr id="13" name="Freeform: Shape 12">
              <a:extLst>
                <a:ext uri="{FF2B5EF4-FFF2-40B4-BE49-F238E27FC236}">
                  <a16:creationId xmlns:a16="http://schemas.microsoft.com/office/drawing/2014/main" id="{B613AF43-6373-4F5A-A497-4E10E67D0BAB}"/>
                </a:ext>
              </a:extLst>
            </p:cNvPr>
            <p:cNvSpPr/>
            <p:nvPr/>
          </p:nvSpPr>
          <p:spPr>
            <a:xfrm>
              <a:off x="7010400" y="1304669"/>
              <a:ext cx="1097280" cy="1048159"/>
            </a:xfrm>
            <a:custGeom>
              <a:avLst/>
              <a:gdLst>
                <a:gd name="connsiteX0" fmla="*/ 0 w 1219200"/>
                <a:gd name="connsiteY0" fmla="*/ 0 h 1048159"/>
                <a:gd name="connsiteX1" fmla="*/ 1219200 w 1219200"/>
                <a:gd name="connsiteY1" fmla="*/ 0 h 1048159"/>
                <a:gd name="connsiteX2" fmla="*/ 1219200 w 1219200"/>
                <a:gd name="connsiteY2" fmla="*/ 498006 h 1048159"/>
                <a:gd name="connsiteX3" fmla="*/ 619255 w 1219200"/>
                <a:gd name="connsiteY3" fmla="*/ 498006 h 1048159"/>
                <a:gd name="connsiteX4" fmla="*/ 4992 w 1219200"/>
                <a:gd name="connsiteY4" fmla="*/ 998645 h 1048159"/>
                <a:gd name="connsiteX5" fmla="*/ 0 w 1219200"/>
                <a:gd name="connsiteY5" fmla="*/ 1048159 h 1048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9200" h="1048159">
                  <a:moveTo>
                    <a:pt x="0" y="0"/>
                  </a:moveTo>
                  <a:lnTo>
                    <a:pt x="1219200" y="0"/>
                  </a:lnTo>
                  <a:lnTo>
                    <a:pt x="1219200" y="498006"/>
                  </a:lnTo>
                  <a:lnTo>
                    <a:pt x="619255" y="498006"/>
                  </a:lnTo>
                  <a:cubicBezTo>
                    <a:pt x="316257" y="498006"/>
                    <a:pt x="63457" y="712931"/>
                    <a:pt x="4992" y="998645"/>
                  </a:cubicBezTo>
                  <a:lnTo>
                    <a:pt x="0" y="1048159"/>
                  </a:ln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5DD2EB1A-412B-4B5B-AEA2-F2F86E6B90A7}"/>
                </a:ext>
              </a:extLst>
            </p:cNvPr>
            <p:cNvSpPr txBox="1"/>
            <p:nvPr/>
          </p:nvSpPr>
          <p:spPr>
            <a:xfrm>
              <a:off x="7217314" y="1371600"/>
              <a:ext cx="683451" cy="369332"/>
            </a:xfrm>
            <a:prstGeom prst="rect">
              <a:avLst/>
            </a:prstGeom>
            <a:noFill/>
          </p:spPr>
          <p:txBody>
            <a:bodyPr wrap="square" lIns="0" tIns="0" rIns="0" bIns="0" rtlCol="0" anchor="t">
              <a:spAutoFit/>
            </a:bodyPr>
            <a:lstStyle/>
            <a:p>
              <a:pPr algn="ctr"/>
              <a:r>
                <a:rPr lang="en-US" sz="2400" dirty="0">
                  <a:solidFill>
                    <a:srgbClr val="454545"/>
                  </a:solidFill>
                  <a:latin typeface="Bernard MT Condensed" panose="02050806060905020404" pitchFamily="18" charset="0"/>
                </a:rPr>
                <a:t>2016</a:t>
              </a:r>
            </a:p>
          </p:txBody>
        </p:sp>
      </p:grpSp>
      <p:grpSp>
        <p:nvGrpSpPr>
          <p:cNvPr id="16" name="Group 15">
            <a:extLst>
              <a:ext uri="{FF2B5EF4-FFF2-40B4-BE49-F238E27FC236}">
                <a16:creationId xmlns:a16="http://schemas.microsoft.com/office/drawing/2014/main" id="{3EDBA50A-07C9-4143-A892-CA5E105F7896}"/>
              </a:ext>
            </a:extLst>
          </p:cNvPr>
          <p:cNvGrpSpPr/>
          <p:nvPr/>
        </p:nvGrpSpPr>
        <p:grpSpPr>
          <a:xfrm>
            <a:off x="5989320" y="4084321"/>
            <a:ext cx="1097280" cy="1048159"/>
            <a:chOff x="7010400" y="1304669"/>
            <a:chExt cx="1097280" cy="1048159"/>
          </a:xfrm>
        </p:grpSpPr>
        <p:sp>
          <p:nvSpPr>
            <p:cNvPr id="17" name="Freeform: Shape 16">
              <a:extLst>
                <a:ext uri="{FF2B5EF4-FFF2-40B4-BE49-F238E27FC236}">
                  <a16:creationId xmlns:a16="http://schemas.microsoft.com/office/drawing/2014/main" id="{933FEACB-9CFA-4898-8DF8-57D632E8D778}"/>
                </a:ext>
              </a:extLst>
            </p:cNvPr>
            <p:cNvSpPr/>
            <p:nvPr/>
          </p:nvSpPr>
          <p:spPr>
            <a:xfrm>
              <a:off x="7010400" y="1304669"/>
              <a:ext cx="1097280" cy="1048159"/>
            </a:xfrm>
            <a:custGeom>
              <a:avLst/>
              <a:gdLst>
                <a:gd name="connsiteX0" fmla="*/ 0 w 1219200"/>
                <a:gd name="connsiteY0" fmla="*/ 0 h 1048159"/>
                <a:gd name="connsiteX1" fmla="*/ 1219200 w 1219200"/>
                <a:gd name="connsiteY1" fmla="*/ 0 h 1048159"/>
                <a:gd name="connsiteX2" fmla="*/ 1219200 w 1219200"/>
                <a:gd name="connsiteY2" fmla="*/ 498006 h 1048159"/>
                <a:gd name="connsiteX3" fmla="*/ 619255 w 1219200"/>
                <a:gd name="connsiteY3" fmla="*/ 498006 h 1048159"/>
                <a:gd name="connsiteX4" fmla="*/ 4992 w 1219200"/>
                <a:gd name="connsiteY4" fmla="*/ 998645 h 1048159"/>
                <a:gd name="connsiteX5" fmla="*/ 0 w 1219200"/>
                <a:gd name="connsiteY5" fmla="*/ 1048159 h 1048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9200" h="1048159">
                  <a:moveTo>
                    <a:pt x="0" y="0"/>
                  </a:moveTo>
                  <a:lnTo>
                    <a:pt x="1219200" y="0"/>
                  </a:lnTo>
                  <a:lnTo>
                    <a:pt x="1219200" y="498006"/>
                  </a:lnTo>
                  <a:lnTo>
                    <a:pt x="619255" y="498006"/>
                  </a:lnTo>
                  <a:cubicBezTo>
                    <a:pt x="316257" y="498006"/>
                    <a:pt x="63457" y="712931"/>
                    <a:pt x="4992" y="998645"/>
                  </a:cubicBezTo>
                  <a:lnTo>
                    <a:pt x="0" y="1048159"/>
                  </a:ln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261102D3-DF92-4754-993C-BFC926A660F7}"/>
                </a:ext>
              </a:extLst>
            </p:cNvPr>
            <p:cNvSpPr txBox="1"/>
            <p:nvPr/>
          </p:nvSpPr>
          <p:spPr>
            <a:xfrm>
              <a:off x="7217314" y="1371600"/>
              <a:ext cx="683451" cy="369332"/>
            </a:xfrm>
            <a:prstGeom prst="rect">
              <a:avLst/>
            </a:prstGeom>
            <a:noFill/>
          </p:spPr>
          <p:txBody>
            <a:bodyPr wrap="square" lIns="0" tIns="0" rIns="0" bIns="0" rtlCol="0" anchor="t">
              <a:spAutoFit/>
            </a:bodyPr>
            <a:lstStyle/>
            <a:p>
              <a:pPr algn="ctr"/>
              <a:r>
                <a:rPr lang="en-US" sz="2400" dirty="0">
                  <a:solidFill>
                    <a:srgbClr val="454545"/>
                  </a:solidFill>
                  <a:latin typeface="Bernard MT Condensed" panose="02050806060905020404" pitchFamily="18" charset="0"/>
                </a:rPr>
                <a:t>2017</a:t>
              </a:r>
            </a:p>
          </p:txBody>
        </p:sp>
      </p:grpSp>
      <p:grpSp>
        <p:nvGrpSpPr>
          <p:cNvPr id="20" name="Group 19">
            <a:extLst>
              <a:ext uri="{FF2B5EF4-FFF2-40B4-BE49-F238E27FC236}">
                <a16:creationId xmlns:a16="http://schemas.microsoft.com/office/drawing/2014/main" id="{AE7AD0D2-DE23-44B7-B825-74542E02E94D}"/>
              </a:ext>
            </a:extLst>
          </p:cNvPr>
          <p:cNvGrpSpPr/>
          <p:nvPr/>
        </p:nvGrpSpPr>
        <p:grpSpPr>
          <a:xfrm>
            <a:off x="7360920" y="3261361"/>
            <a:ext cx="1097280" cy="1048159"/>
            <a:chOff x="7010400" y="1304669"/>
            <a:chExt cx="1097280" cy="1048159"/>
          </a:xfrm>
        </p:grpSpPr>
        <p:sp>
          <p:nvSpPr>
            <p:cNvPr id="21" name="Freeform: Shape 20">
              <a:extLst>
                <a:ext uri="{FF2B5EF4-FFF2-40B4-BE49-F238E27FC236}">
                  <a16:creationId xmlns:a16="http://schemas.microsoft.com/office/drawing/2014/main" id="{274E8BAD-B124-448D-AEE0-A4FE99F6D7BE}"/>
                </a:ext>
              </a:extLst>
            </p:cNvPr>
            <p:cNvSpPr/>
            <p:nvPr/>
          </p:nvSpPr>
          <p:spPr>
            <a:xfrm>
              <a:off x="7010400" y="1304669"/>
              <a:ext cx="1097280" cy="1048159"/>
            </a:xfrm>
            <a:custGeom>
              <a:avLst/>
              <a:gdLst>
                <a:gd name="connsiteX0" fmla="*/ 0 w 1219200"/>
                <a:gd name="connsiteY0" fmla="*/ 0 h 1048159"/>
                <a:gd name="connsiteX1" fmla="*/ 1219200 w 1219200"/>
                <a:gd name="connsiteY1" fmla="*/ 0 h 1048159"/>
                <a:gd name="connsiteX2" fmla="*/ 1219200 w 1219200"/>
                <a:gd name="connsiteY2" fmla="*/ 498006 h 1048159"/>
                <a:gd name="connsiteX3" fmla="*/ 619255 w 1219200"/>
                <a:gd name="connsiteY3" fmla="*/ 498006 h 1048159"/>
                <a:gd name="connsiteX4" fmla="*/ 4992 w 1219200"/>
                <a:gd name="connsiteY4" fmla="*/ 998645 h 1048159"/>
                <a:gd name="connsiteX5" fmla="*/ 0 w 1219200"/>
                <a:gd name="connsiteY5" fmla="*/ 1048159 h 1048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9200" h="1048159">
                  <a:moveTo>
                    <a:pt x="0" y="0"/>
                  </a:moveTo>
                  <a:lnTo>
                    <a:pt x="1219200" y="0"/>
                  </a:lnTo>
                  <a:lnTo>
                    <a:pt x="1219200" y="498006"/>
                  </a:lnTo>
                  <a:lnTo>
                    <a:pt x="619255" y="498006"/>
                  </a:lnTo>
                  <a:cubicBezTo>
                    <a:pt x="316257" y="498006"/>
                    <a:pt x="63457" y="712931"/>
                    <a:pt x="4992" y="998645"/>
                  </a:cubicBezTo>
                  <a:lnTo>
                    <a:pt x="0" y="1048159"/>
                  </a:ln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67D030E9-445E-4D9A-85A8-077939DC5D27}"/>
                </a:ext>
              </a:extLst>
            </p:cNvPr>
            <p:cNvSpPr txBox="1"/>
            <p:nvPr/>
          </p:nvSpPr>
          <p:spPr>
            <a:xfrm>
              <a:off x="7217314" y="1371600"/>
              <a:ext cx="683451" cy="369332"/>
            </a:xfrm>
            <a:prstGeom prst="rect">
              <a:avLst/>
            </a:prstGeom>
            <a:noFill/>
          </p:spPr>
          <p:txBody>
            <a:bodyPr wrap="square" lIns="0" tIns="0" rIns="0" bIns="0" rtlCol="0" anchor="t">
              <a:spAutoFit/>
            </a:bodyPr>
            <a:lstStyle/>
            <a:p>
              <a:pPr algn="ctr"/>
              <a:r>
                <a:rPr lang="en-US" sz="2400" dirty="0">
                  <a:solidFill>
                    <a:srgbClr val="454545"/>
                  </a:solidFill>
                  <a:latin typeface="Bernard MT Condensed" panose="02050806060905020404" pitchFamily="18" charset="0"/>
                </a:rPr>
                <a:t>2018</a:t>
              </a:r>
            </a:p>
          </p:txBody>
        </p:sp>
      </p:grpSp>
      <p:grpSp>
        <p:nvGrpSpPr>
          <p:cNvPr id="24" name="Group 23">
            <a:extLst>
              <a:ext uri="{FF2B5EF4-FFF2-40B4-BE49-F238E27FC236}">
                <a16:creationId xmlns:a16="http://schemas.microsoft.com/office/drawing/2014/main" id="{D966019F-6BF8-4A7E-8A45-87DA9CE871E2}"/>
              </a:ext>
            </a:extLst>
          </p:cNvPr>
          <p:cNvGrpSpPr/>
          <p:nvPr/>
        </p:nvGrpSpPr>
        <p:grpSpPr>
          <a:xfrm>
            <a:off x="8732520" y="2804161"/>
            <a:ext cx="1097280" cy="1048159"/>
            <a:chOff x="7010400" y="1304669"/>
            <a:chExt cx="1097280" cy="1048159"/>
          </a:xfrm>
        </p:grpSpPr>
        <p:sp>
          <p:nvSpPr>
            <p:cNvPr id="25" name="Freeform: Shape 24">
              <a:extLst>
                <a:ext uri="{FF2B5EF4-FFF2-40B4-BE49-F238E27FC236}">
                  <a16:creationId xmlns:a16="http://schemas.microsoft.com/office/drawing/2014/main" id="{E2B19943-6681-4B8F-950E-11245FCDD3C2}"/>
                </a:ext>
              </a:extLst>
            </p:cNvPr>
            <p:cNvSpPr/>
            <p:nvPr/>
          </p:nvSpPr>
          <p:spPr>
            <a:xfrm>
              <a:off x="7010400" y="1304669"/>
              <a:ext cx="1097280" cy="1048159"/>
            </a:xfrm>
            <a:custGeom>
              <a:avLst/>
              <a:gdLst>
                <a:gd name="connsiteX0" fmla="*/ 0 w 1219200"/>
                <a:gd name="connsiteY0" fmla="*/ 0 h 1048159"/>
                <a:gd name="connsiteX1" fmla="*/ 1219200 w 1219200"/>
                <a:gd name="connsiteY1" fmla="*/ 0 h 1048159"/>
                <a:gd name="connsiteX2" fmla="*/ 1219200 w 1219200"/>
                <a:gd name="connsiteY2" fmla="*/ 498006 h 1048159"/>
                <a:gd name="connsiteX3" fmla="*/ 619255 w 1219200"/>
                <a:gd name="connsiteY3" fmla="*/ 498006 h 1048159"/>
                <a:gd name="connsiteX4" fmla="*/ 4992 w 1219200"/>
                <a:gd name="connsiteY4" fmla="*/ 998645 h 1048159"/>
                <a:gd name="connsiteX5" fmla="*/ 0 w 1219200"/>
                <a:gd name="connsiteY5" fmla="*/ 1048159 h 1048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9200" h="1048159">
                  <a:moveTo>
                    <a:pt x="0" y="0"/>
                  </a:moveTo>
                  <a:lnTo>
                    <a:pt x="1219200" y="0"/>
                  </a:lnTo>
                  <a:lnTo>
                    <a:pt x="1219200" y="498006"/>
                  </a:lnTo>
                  <a:lnTo>
                    <a:pt x="619255" y="498006"/>
                  </a:lnTo>
                  <a:cubicBezTo>
                    <a:pt x="316257" y="498006"/>
                    <a:pt x="63457" y="712931"/>
                    <a:pt x="4992" y="998645"/>
                  </a:cubicBezTo>
                  <a:lnTo>
                    <a:pt x="0" y="1048159"/>
                  </a:ln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2F623E39-077F-47C8-914D-E0678732C78D}"/>
                </a:ext>
              </a:extLst>
            </p:cNvPr>
            <p:cNvSpPr txBox="1"/>
            <p:nvPr/>
          </p:nvSpPr>
          <p:spPr>
            <a:xfrm>
              <a:off x="7217314" y="1371600"/>
              <a:ext cx="683451" cy="369332"/>
            </a:xfrm>
            <a:prstGeom prst="rect">
              <a:avLst/>
            </a:prstGeom>
            <a:noFill/>
          </p:spPr>
          <p:txBody>
            <a:bodyPr wrap="square" lIns="0" tIns="0" rIns="0" bIns="0" rtlCol="0" anchor="t">
              <a:spAutoFit/>
            </a:bodyPr>
            <a:lstStyle/>
            <a:p>
              <a:pPr algn="ctr"/>
              <a:r>
                <a:rPr lang="en-US" sz="2400" dirty="0">
                  <a:solidFill>
                    <a:srgbClr val="454545"/>
                  </a:solidFill>
                  <a:latin typeface="Bernard MT Condensed" panose="02050806060905020404" pitchFamily="18" charset="0"/>
                </a:rPr>
                <a:t>2019</a:t>
              </a:r>
            </a:p>
          </p:txBody>
        </p:sp>
      </p:grpSp>
      <p:cxnSp>
        <p:nvCxnSpPr>
          <p:cNvPr id="36" name="Straight Connector 35">
            <a:extLst>
              <a:ext uri="{FF2B5EF4-FFF2-40B4-BE49-F238E27FC236}">
                <a16:creationId xmlns:a16="http://schemas.microsoft.com/office/drawing/2014/main" id="{AA5F190A-3470-49BC-B0A3-E3277C542072}"/>
              </a:ext>
            </a:extLst>
          </p:cNvPr>
          <p:cNvCxnSpPr>
            <a:cxnSpLocks/>
          </p:cNvCxnSpPr>
          <p:nvPr/>
        </p:nvCxnSpPr>
        <p:spPr>
          <a:xfrm rot="16200000" flipH="1">
            <a:off x="8923020" y="3946507"/>
            <a:ext cx="5166360" cy="0"/>
          </a:xfrm>
          <a:prstGeom prst="line">
            <a:avLst/>
          </a:prstGeom>
          <a:ln w="19050">
            <a:solidFill>
              <a:srgbClr val="454545"/>
            </a:solidFill>
          </a:ln>
        </p:spPr>
        <p:style>
          <a:lnRef idx="1">
            <a:schemeClr val="accent1"/>
          </a:lnRef>
          <a:fillRef idx="0">
            <a:schemeClr val="accent1"/>
          </a:fillRef>
          <a:effectRef idx="0">
            <a:schemeClr val="accent1"/>
          </a:effectRef>
          <a:fontRef idx="minor">
            <a:schemeClr val="tx1"/>
          </a:fontRef>
        </p:style>
      </p:cxnSp>
      <p:sp>
        <p:nvSpPr>
          <p:cNvPr id="43" name="TextBox 42">
            <a:extLst>
              <a:ext uri="{FF2B5EF4-FFF2-40B4-BE49-F238E27FC236}">
                <a16:creationId xmlns:a16="http://schemas.microsoft.com/office/drawing/2014/main" id="{E4586386-85C0-46BC-A97B-447C41D29A02}"/>
              </a:ext>
            </a:extLst>
          </p:cNvPr>
          <p:cNvSpPr txBox="1"/>
          <p:nvPr/>
        </p:nvSpPr>
        <p:spPr>
          <a:xfrm>
            <a:off x="370046" y="304456"/>
            <a:ext cx="4728427" cy="1046440"/>
          </a:xfrm>
          <a:prstGeom prst="rect">
            <a:avLst/>
          </a:prstGeom>
          <a:noFill/>
        </p:spPr>
        <p:txBody>
          <a:bodyPr wrap="square" rtlCol="0">
            <a:spAutoFit/>
          </a:bodyPr>
          <a:lstStyle/>
          <a:p>
            <a:r>
              <a:rPr lang="en-US" sz="4400" dirty="0">
                <a:solidFill>
                  <a:srgbClr val="454545"/>
                </a:solidFill>
                <a:latin typeface="Bernard MT Condensed" panose="02050806060905020404" pitchFamily="18" charset="0"/>
              </a:rPr>
              <a:t>TITLE GOES HERE</a:t>
            </a:r>
          </a:p>
          <a:p>
            <a:r>
              <a:rPr lang="en-US" dirty="0">
                <a:solidFill>
                  <a:srgbClr val="454545"/>
                </a:solidFill>
                <a:latin typeface="Candara" panose="020E0502030303020204" pitchFamily="34" charset="0"/>
              </a:rPr>
              <a:t>Your Subtitle</a:t>
            </a:r>
          </a:p>
        </p:txBody>
      </p:sp>
      <p:sp>
        <p:nvSpPr>
          <p:cNvPr id="44" name="TextBox 43">
            <a:extLst>
              <a:ext uri="{FF2B5EF4-FFF2-40B4-BE49-F238E27FC236}">
                <a16:creationId xmlns:a16="http://schemas.microsoft.com/office/drawing/2014/main" id="{43AD036A-A749-46A1-BC0A-B383F3453500}"/>
              </a:ext>
            </a:extLst>
          </p:cNvPr>
          <p:cNvSpPr txBox="1"/>
          <p:nvPr/>
        </p:nvSpPr>
        <p:spPr>
          <a:xfrm>
            <a:off x="446425" y="2013805"/>
            <a:ext cx="3153881" cy="4185761"/>
          </a:xfrm>
          <a:prstGeom prst="rect">
            <a:avLst/>
          </a:prstGeom>
          <a:noFill/>
        </p:spPr>
        <p:txBody>
          <a:bodyPr wrap="square" rtlCol="0">
            <a:spAutoFit/>
          </a:bodyPr>
          <a:lstStyle/>
          <a:p>
            <a:r>
              <a:rPr lang="en-US" sz="1600" dirty="0">
                <a:solidFill>
                  <a:srgbClr val="454545"/>
                </a:solidFill>
                <a:latin typeface="Bernard MT Condensed" panose="02050806060905020404" pitchFamily="18" charset="0"/>
              </a:rPr>
              <a:t>LOREM IPSUM DOLOR</a:t>
            </a:r>
          </a:p>
          <a:p>
            <a:endParaRPr lang="en-US" sz="1000" dirty="0">
              <a:solidFill>
                <a:srgbClr val="454545"/>
              </a:solidFill>
              <a:latin typeface="Candara" panose="020E0502030303020204" pitchFamily="34"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rgbClr val="454545"/>
              </a:solidFill>
              <a:latin typeface="Candara" panose="020E0502030303020204" pitchFamily="34"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rgbClr val="454545"/>
              </a:solidFill>
              <a:latin typeface="Candara" panose="020E0502030303020204" pitchFamily="34" charset="0"/>
            </a:endParaRPr>
          </a:p>
          <a:p>
            <a:pPr marL="285750" indent="-285750">
              <a:buFont typeface="Wingdings" panose="05000000000000000000" pitchFamily="2" charset="2"/>
              <a:buChar char="q"/>
            </a:pPr>
            <a:r>
              <a:rPr lang="en-US" sz="1200" dirty="0">
                <a:solidFill>
                  <a:srgbClr val="454545"/>
                </a:solidFill>
                <a:latin typeface="Candara" panose="020E0502030303020204" pitchFamily="34" charset="0"/>
              </a:rPr>
              <a:t>Lorem ipsum dolor sit amet, consectetur adipiscing elit, sed do eiusmod .</a:t>
            </a:r>
          </a:p>
          <a:p>
            <a:endParaRPr lang="en-US" sz="1200" dirty="0">
              <a:solidFill>
                <a:srgbClr val="454545"/>
              </a:solidFill>
              <a:latin typeface="Candara" panose="020E0502030303020204" pitchFamily="34" charset="0"/>
            </a:endParaRPr>
          </a:p>
          <a:p>
            <a:pPr marL="285750" indent="-285750">
              <a:buFont typeface="Wingdings" panose="05000000000000000000" pitchFamily="2" charset="2"/>
              <a:buChar char="q"/>
            </a:pPr>
            <a:r>
              <a:rPr lang="en-US" sz="1200" dirty="0">
                <a:solidFill>
                  <a:srgbClr val="454545"/>
                </a:solidFill>
                <a:latin typeface="Candara" panose="020E0502030303020204" pitchFamily="34" charset="0"/>
              </a:rPr>
              <a:t>Lorem ipsum dolor sit amet, consectetur adipiscing elit, sed do eiusmod.</a:t>
            </a:r>
          </a:p>
          <a:p>
            <a:endParaRPr lang="en-US" sz="1200" dirty="0">
              <a:solidFill>
                <a:srgbClr val="454545"/>
              </a:solidFill>
              <a:latin typeface="Candara" panose="020E0502030303020204" pitchFamily="34" charset="0"/>
            </a:endParaRPr>
          </a:p>
          <a:p>
            <a:pPr marL="285750" indent="-285750">
              <a:buFont typeface="Wingdings" panose="05000000000000000000" pitchFamily="2" charset="2"/>
              <a:buChar char="q"/>
            </a:pPr>
            <a:r>
              <a:rPr lang="en-US" sz="1200" dirty="0">
                <a:solidFill>
                  <a:srgbClr val="454545"/>
                </a:solidFill>
                <a:latin typeface="Candara" panose="020E0502030303020204" pitchFamily="34" charset="0"/>
              </a:rPr>
              <a:t>Lorem ipsum dolor sit amet, consectetur adipiscing elit, sed do eiusmod.</a:t>
            </a:r>
          </a:p>
        </p:txBody>
      </p:sp>
      <p:grpSp>
        <p:nvGrpSpPr>
          <p:cNvPr id="45" name="Group 44">
            <a:extLst>
              <a:ext uri="{FF2B5EF4-FFF2-40B4-BE49-F238E27FC236}">
                <a16:creationId xmlns:a16="http://schemas.microsoft.com/office/drawing/2014/main" id="{4F5BA5A9-227D-476E-90EB-00EC322F1C31}"/>
              </a:ext>
            </a:extLst>
          </p:cNvPr>
          <p:cNvGrpSpPr/>
          <p:nvPr/>
        </p:nvGrpSpPr>
        <p:grpSpPr>
          <a:xfrm rot="5400000">
            <a:off x="9288476" y="3455481"/>
            <a:ext cx="4941331" cy="458087"/>
            <a:chOff x="1186935" y="4275639"/>
            <a:chExt cx="4941331" cy="458087"/>
          </a:xfrm>
        </p:grpSpPr>
        <p:sp>
          <p:nvSpPr>
            <p:cNvPr id="46" name="TextBox 45">
              <a:extLst>
                <a:ext uri="{FF2B5EF4-FFF2-40B4-BE49-F238E27FC236}">
                  <a16:creationId xmlns:a16="http://schemas.microsoft.com/office/drawing/2014/main" id="{66788FDE-09F6-4E32-8542-96B584B199A2}"/>
                </a:ext>
              </a:extLst>
            </p:cNvPr>
            <p:cNvSpPr txBox="1"/>
            <p:nvPr/>
          </p:nvSpPr>
          <p:spPr>
            <a:xfrm rot="16200000">
              <a:off x="1142557" y="4320017"/>
              <a:ext cx="458087" cy="369332"/>
            </a:xfrm>
            <a:prstGeom prst="rect">
              <a:avLst/>
            </a:prstGeom>
            <a:noFill/>
          </p:spPr>
          <p:txBody>
            <a:bodyPr wrap="square" rtlCol="0">
              <a:spAutoFit/>
            </a:bodyPr>
            <a:lstStyle/>
            <a:p>
              <a:pPr algn="ctr"/>
              <a:r>
                <a:rPr lang="en-US" b="1" dirty="0">
                  <a:solidFill>
                    <a:srgbClr val="454545"/>
                  </a:solidFill>
                </a:rPr>
                <a:t>06</a:t>
              </a:r>
            </a:p>
          </p:txBody>
        </p:sp>
        <p:sp>
          <p:nvSpPr>
            <p:cNvPr id="47" name="TextBox 46">
              <a:extLst>
                <a:ext uri="{FF2B5EF4-FFF2-40B4-BE49-F238E27FC236}">
                  <a16:creationId xmlns:a16="http://schemas.microsoft.com/office/drawing/2014/main" id="{24201909-0355-460C-B6C1-98CA920305AC}"/>
                </a:ext>
              </a:extLst>
            </p:cNvPr>
            <p:cNvSpPr txBox="1"/>
            <p:nvPr/>
          </p:nvSpPr>
          <p:spPr>
            <a:xfrm rot="16200000">
              <a:off x="2056070" y="4320017"/>
              <a:ext cx="458087" cy="369332"/>
            </a:xfrm>
            <a:prstGeom prst="rect">
              <a:avLst/>
            </a:prstGeom>
            <a:noFill/>
          </p:spPr>
          <p:txBody>
            <a:bodyPr wrap="square" rtlCol="0">
              <a:spAutoFit/>
            </a:bodyPr>
            <a:lstStyle/>
            <a:p>
              <a:pPr algn="ctr"/>
              <a:r>
                <a:rPr lang="en-US" b="1" dirty="0">
                  <a:solidFill>
                    <a:srgbClr val="454545"/>
                  </a:solidFill>
                </a:rPr>
                <a:t>05</a:t>
              </a:r>
            </a:p>
          </p:txBody>
        </p:sp>
        <p:sp>
          <p:nvSpPr>
            <p:cNvPr id="48" name="TextBox 47">
              <a:extLst>
                <a:ext uri="{FF2B5EF4-FFF2-40B4-BE49-F238E27FC236}">
                  <a16:creationId xmlns:a16="http://schemas.microsoft.com/office/drawing/2014/main" id="{8D26467C-A827-4645-AB1D-80B9712B031D}"/>
                </a:ext>
              </a:extLst>
            </p:cNvPr>
            <p:cNvSpPr txBox="1"/>
            <p:nvPr/>
          </p:nvSpPr>
          <p:spPr>
            <a:xfrm rot="16200000">
              <a:off x="2969582" y="4320017"/>
              <a:ext cx="458087" cy="369332"/>
            </a:xfrm>
            <a:prstGeom prst="rect">
              <a:avLst/>
            </a:prstGeom>
            <a:noFill/>
          </p:spPr>
          <p:txBody>
            <a:bodyPr wrap="square" rtlCol="0">
              <a:spAutoFit/>
            </a:bodyPr>
            <a:lstStyle/>
            <a:p>
              <a:pPr algn="ctr"/>
              <a:r>
                <a:rPr lang="en-US" b="1" dirty="0">
                  <a:solidFill>
                    <a:srgbClr val="454545"/>
                  </a:solidFill>
                </a:rPr>
                <a:t>04</a:t>
              </a:r>
            </a:p>
          </p:txBody>
        </p:sp>
        <p:sp>
          <p:nvSpPr>
            <p:cNvPr id="49" name="TextBox 48">
              <a:extLst>
                <a:ext uri="{FF2B5EF4-FFF2-40B4-BE49-F238E27FC236}">
                  <a16:creationId xmlns:a16="http://schemas.microsoft.com/office/drawing/2014/main" id="{BF811A4D-C48B-4802-807E-D1C6BB2BD550}"/>
                </a:ext>
              </a:extLst>
            </p:cNvPr>
            <p:cNvSpPr txBox="1"/>
            <p:nvPr/>
          </p:nvSpPr>
          <p:spPr>
            <a:xfrm rot="16200000">
              <a:off x="3886200" y="4320017"/>
              <a:ext cx="458087" cy="369332"/>
            </a:xfrm>
            <a:prstGeom prst="rect">
              <a:avLst/>
            </a:prstGeom>
            <a:noFill/>
          </p:spPr>
          <p:txBody>
            <a:bodyPr wrap="square" rtlCol="0">
              <a:spAutoFit/>
            </a:bodyPr>
            <a:lstStyle/>
            <a:p>
              <a:pPr algn="ctr"/>
              <a:r>
                <a:rPr lang="en-US" b="1" dirty="0">
                  <a:solidFill>
                    <a:srgbClr val="454545"/>
                  </a:solidFill>
                </a:rPr>
                <a:t>03</a:t>
              </a:r>
            </a:p>
          </p:txBody>
        </p:sp>
        <p:sp>
          <p:nvSpPr>
            <p:cNvPr id="50" name="TextBox 49">
              <a:extLst>
                <a:ext uri="{FF2B5EF4-FFF2-40B4-BE49-F238E27FC236}">
                  <a16:creationId xmlns:a16="http://schemas.microsoft.com/office/drawing/2014/main" id="{B7A57800-5A4C-48F3-AA86-BCA9A326B8FB}"/>
                </a:ext>
              </a:extLst>
            </p:cNvPr>
            <p:cNvSpPr txBox="1"/>
            <p:nvPr/>
          </p:nvSpPr>
          <p:spPr>
            <a:xfrm rot="16200000">
              <a:off x="4800156" y="4320017"/>
              <a:ext cx="458087" cy="369332"/>
            </a:xfrm>
            <a:prstGeom prst="rect">
              <a:avLst/>
            </a:prstGeom>
            <a:noFill/>
          </p:spPr>
          <p:txBody>
            <a:bodyPr wrap="square" rtlCol="0">
              <a:spAutoFit/>
            </a:bodyPr>
            <a:lstStyle/>
            <a:p>
              <a:pPr algn="ctr"/>
              <a:r>
                <a:rPr lang="en-US" b="1" dirty="0">
                  <a:solidFill>
                    <a:srgbClr val="454545"/>
                  </a:solidFill>
                </a:rPr>
                <a:t>02</a:t>
              </a:r>
            </a:p>
          </p:txBody>
        </p:sp>
        <p:sp>
          <p:nvSpPr>
            <p:cNvPr id="51" name="TextBox 50">
              <a:extLst>
                <a:ext uri="{FF2B5EF4-FFF2-40B4-BE49-F238E27FC236}">
                  <a16:creationId xmlns:a16="http://schemas.microsoft.com/office/drawing/2014/main" id="{E37BDCD4-D843-4167-901F-DE7819090774}"/>
                </a:ext>
              </a:extLst>
            </p:cNvPr>
            <p:cNvSpPr txBox="1"/>
            <p:nvPr/>
          </p:nvSpPr>
          <p:spPr>
            <a:xfrm rot="16200000">
              <a:off x="5714556" y="4320017"/>
              <a:ext cx="458087" cy="369332"/>
            </a:xfrm>
            <a:prstGeom prst="rect">
              <a:avLst/>
            </a:prstGeom>
            <a:noFill/>
          </p:spPr>
          <p:txBody>
            <a:bodyPr wrap="square" rtlCol="0">
              <a:spAutoFit/>
            </a:bodyPr>
            <a:lstStyle/>
            <a:p>
              <a:pPr algn="ctr"/>
              <a:r>
                <a:rPr lang="en-US" b="1" dirty="0">
                  <a:solidFill>
                    <a:srgbClr val="454545"/>
                  </a:solidFill>
                </a:rPr>
                <a:t>01</a:t>
              </a:r>
            </a:p>
          </p:txBody>
        </p:sp>
      </p:grpSp>
      <p:pic>
        <p:nvPicPr>
          <p:cNvPr id="52" name="Picture 51">
            <a:hlinkClick r:id="rId2"/>
            <a:extLst>
              <a:ext uri="{FF2B5EF4-FFF2-40B4-BE49-F238E27FC236}">
                <a16:creationId xmlns:a16="http://schemas.microsoft.com/office/drawing/2014/main" id="{65F9431F-BCEF-4499-A6A8-F31C0BF01FE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703505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wipe(left)">
                                      <p:cBhvr>
                                        <p:cTn id="7" dur="1000"/>
                                        <p:tgtEl>
                                          <p:spTgt spid="43"/>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44">
                                            <p:txEl>
                                              <p:pRg st="0" end="0"/>
                                            </p:txEl>
                                          </p:spTgt>
                                        </p:tgtEl>
                                        <p:attrNameLst>
                                          <p:attrName>style.visibility</p:attrName>
                                        </p:attrNameLst>
                                      </p:cBhvr>
                                      <p:to>
                                        <p:strVal val="visible"/>
                                      </p:to>
                                    </p:set>
                                    <p:animEffect transition="in" filter="fade">
                                      <p:cBhvr>
                                        <p:cTn id="11" dur="1000"/>
                                        <p:tgtEl>
                                          <p:spTgt spid="44">
                                            <p:txEl>
                                              <p:pRg st="0" end="0"/>
                                            </p:txEl>
                                          </p:spTgt>
                                        </p:tgtEl>
                                      </p:cBhvr>
                                    </p:animEffect>
                                    <p:anim calcmode="lin" valueType="num">
                                      <p:cBhvr>
                                        <p:cTn id="12" dur="1000" fill="hold"/>
                                        <p:tgtEl>
                                          <p:spTgt spid="44">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44">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42" presetClass="entr" presetSubtype="0" fill="hold" grpId="0" nodeType="afterEffect">
                                  <p:stCondLst>
                                    <p:cond delay="0"/>
                                  </p:stCondLst>
                                  <p:childTnLst>
                                    <p:set>
                                      <p:cBhvr>
                                        <p:cTn id="16" dur="1" fill="hold">
                                          <p:stCondLst>
                                            <p:cond delay="0"/>
                                          </p:stCondLst>
                                        </p:cTn>
                                        <p:tgtEl>
                                          <p:spTgt spid="44">
                                            <p:txEl>
                                              <p:pRg st="2" end="2"/>
                                            </p:txEl>
                                          </p:spTgt>
                                        </p:tgtEl>
                                        <p:attrNameLst>
                                          <p:attrName>style.visibility</p:attrName>
                                        </p:attrNameLst>
                                      </p:cBhvr>
                                      <p:to>
                                        <p:strVal val="visible"/>
                                      </p:to>
                                    </p:set>
                                    <p:animEffect transition="in" filter="fade">
                                      <p:cBhvr>
                                        <p:cTn id="17" dur="1000"/>
                                        <p:tgtEl>
                                          <p:spTgt spid="44">
                                            <p:txEl>
                                              <p:pRg st="2" end="2"/>
                                            </p:txEl>
                                          </p:spTgt>
                                        </p:tgtEl>
                                      </p:cBhvr>
                                    </p:animEffect>
                                    <p:anim calcmode="lin" valueType="num">
                                      <p:cBhvr>
                                        <p:cTn id="18" dur="1000" fill="hold"/>
                                        <p:tgtEl>
                                          <p:spTgt spid="44">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44">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3000"/>
                            </p:stCondLst>
                            <p:childTnLst>
                              <p:par>
                                <p:cTn id="21" presetID="42" presetClass="entr" presetSubtype="0" fill="hold" grpId="0" nodeType="afterEffect">
                                  <p:stCondLst>
                                    <p:cond delay="0"/>
                                  </p:stCondLst>
                                  <p:childTnLst>
                                    <p:set>
                                      <p:cBhvr>
                                        <p:cTn id="22" dur="1" fill="hold">
                                          <p:stCondLst>
                                            <p:cond delay="0"/>
                                          </p:stCondLst>
                                        </p:cTn>
                                        <p:tgtEl>
                                          <p:spTgt spid="44">
                                            <p:txEl>
                                              <p:pRg st="3" end="3"/>
                                            </p:txEl>
                                          </p:spTgt>
                                        </p:tgtEl>
                                        <p:attrNameLst>
                                          <p:attrName>style.visibility</p:attrName>
                                        </p:attrNameLst>
                                      </p:cBhvr>
                                      <p:to>
                                        <p:strVal val="visible"/>
                                      </p:to>
                                    </p:set>
                                    <p:animEffect transition="in" filter="fade">
                                      <p:cBhvr>
                                        <p:cTn id="23" dur="1000"/>
                                        <p:tgtEl>
                                          <p:spTgt spid="44">
                                            <p:txEl>
                                              <p:pRg st="3" end="3"/>
                                            </p:txEl>
                                          </p:spTgt>
                                        </p:tgtEl>
                                      </p:cBhvr>
                                    </p:animEffect>
                                    <p:anim calcmode="lin" valueType="num">
                                      <p:cBhvr>
                                        <p:cTn id="24" dur="1000" fill="hold"/>
                                        <p:tgtEl>
                                          <p:spTgt spid="44">
                                            <p:txEl>
                                              <p:pRg st="3" end="3"/>
                                            </p:txEl>
                                          </p:spTgt>
                                        </p:tgtEl>
                                        <p:attrNameLst>
                                          <p:attrName>ppt_x</p:attrName>
                                        </p:attrNameLst>
                                      </p:cBhvr>
                                      <p:tavLst>
                                        <p:tav tm="0">
                                          <p:val>
                                            <p:strVal val="#ppt_x"/>
                                          </p:val>
                                        </p:tav>
                                        <p:tav tm="100000">
                                          <p:val>
                                            <p:strVal val="#ppt_x"/>
                                          </p:val>
                                        </p:tav>
                                      </p:tavLst>
                                    </p:anim>
                                    <p:anim calcmode="lin" valueType="num">
                                      <p:cBhvr>
                                        <p:cTn id="25" dur="1000" fill="hold"/>
                                        <p:tgtEl>
                                          <p:spTgt spid="44">
                                            <p:txEl>
                                              <p:pRg st="3" end="3"/>
                                            </p:txEl>
                                          </p:spTgt>
                                        </p:tgtEl>
                                        <p:attrNameLst>
                                          <p:attrName>ppt_y</p:attrName>
                                        </p:attrNameLst>
                                      </p:cBhvr>
                                      <p:tavLst>
                                        <p:tav tm="0">
                                          <p:val>
                                            <p:strVal val="#ppt_y+.1"/>
                                          </p:val>
                                        </p:tav>
                                        <p:tav tm="100000">
                                          <p:val>
                                            <p:strVal val="#ppt_y"/>
                                          </p:val>
                                        </p:tav>
                                      </p:tavLst>
                                    </p:anim>
                                  </p:childTnLst>
                                </p:cTn>
                              </p:par>
                            </p:childTnLst>
                          </p:cTn>
                        </p:par>
                        <p:par>
                          <p:cTn id="26" fill="hold">
                            <p:stCondLst>
                              <p:cond delay="4000"/>
                            </p:stCondLst>
                            <p:childTnLst>
                              <p:par>
                                <p:cTn id="27" presetID="42" presetClass="entr" presetSubtype="0" fill="hold" grpId="0" nodeType="afterEffect">
                                  <p:stCondLst>
                                    <p:cond delay="0"/>
                                  </p:stCondLst>
                                  <p:childTnLst>
                                    <p:set>
                                      <p:cBhvr>
                                        <p:cTn id="28" dur="1" fill="hold">
                                          <p:stCondLst>
                                            <p:cond delay="0"/>
                                          </p:stCondLst>
                                        </p:cTn>
                                        <p:tgtEl>
                                          <p:spTgt spid="44">
                                            <p:txEl>
                                              <p:pRg st="5" end="5"/>
                                            </p:txEl>
                                          </p:spTgt>
                                        </p:tgtEl>
                                        <p:attrNameLst>
                                          <p:attrName>style.visibility</p:attrName>
                                        </p:attrNameLst>
                                      </p:cBhvr>
                                      <p:to>
                                        <p:strVal val="visible"/>
                                      </p:to>
                                    </p:set>
                                    <p:animEffect transition="in" filter="fade">
                                      <p:cBhvr>
                                        <p:cTn id="29" dur="1000"/>
                                        <p:tgtEl>
                                          <p:spTgt spid="44">
                                            <p:txEl>
                                              <p:pRg st="5" end="5"/>
                                            </p:txEl>
                                          </p:spTgt>
                                        </p:tgtEl>
                                      </p:cBhvr>
                                    </p:animEffect>
                                    <p:anim calcmode="lin" valueType="num">
                                      <p:cBhvr>
                                        <p:cTn id="30" dur="1000" fill="hold"/>
                                        <p:tgtEl>
                                          <p:spTgt spid="44">
                                            <p:txEl>
                                              <p:pRg st="5" end="5"/>
                                            </p:txEl>
                                          </p:spTgt>
                                        </p:tgtEl>
                                        <p:attrNameLst>
                                          <p:attrName>ppt_x</p:attrName>
                                        </p:attrNameLst>
                                      </p:cBhvr>
                                      <p:tavLst>
                                        <p:tav tm="0">
                                          <p:val>
                                            <p:strVal val="#ppt_x"/>
                                          </p:val>
                                        </p:tav>
                                        <p:tav tm="100000">
                                          <p:val>
                                            <p:strVal val="#ppt_x"/>
                                          </p:val>
                                        </p:tav>
                                      </p:tavLst>
                                    </p:anim>
                                    <p:anim calcmode="lin" valueType="num">
                                      <p:cBhvr>
                                        <p:cTn id="31" dur="1000" fill="hold"/>
                                        <p:tgtEl>
                                          <p:spTgt spid="44">
                                            <p:txEl>
                                              <p:pRg st="5" end="5"/>
                                            </p:txEl>
                                          </p:spTgt>
                                        </p:tgtEl>
                                        <p:attrNameLst>
                                          <p:attrName>ppt_y</p:attrName>
                                        </p:attrNameLst>
                                      </p:cBhvr>
                                      <p:tavLst>
                                        <p:tav tm="0">
                                          <p:val>
                                            <p:strVal val="#ppt_y+.1"/>
                                          </p:val>
                                        </p:tav>
                                        <p:tav tm="100000">
                                          <p:val>
                                            <p:strVal val="#ppt_y"/>
                                          </p:val>
                                        </p:tav>
                                      </p:tavLst>
                                    </p:anim>
                                  </p:childTnLst>
                                </p:cTn>
                              </p:par>
                            </p:childTnLst>
                          </p:cTn>
                        </p:par>
                        <p:par>
                          <p:cTn id="32" fill="hold">
                            <p:stCondLst>
                              <p:cond delay="5000"/>
                            </p:stCondLst>
                            <p:childTnLst>
                              <p:par>
                                <p:cTn id="33" presetID="42" presetClass="entr" presetSubtype="0" fill="hold" grpId="0" nodeType="afterEffect">
                                  <p:stCondLst>
                                    <p:cond delay="0"/>
                                  </p:stCondLst>
                                  <p:childTnLst>
                                    <p:set>
                                      <p:cBhvr>
                                        <p:cTn id="34" dur="1" fill="hold">
                                          <p:stCondLst>
                                            <p:cond delay="0"/>
                                          </p:stCondLst>
                                        </p:cTn>
                                        <p:tgtEl>
                                          <p:spTgt spid="44">
                                            <p:txEl>
                                              <p:pRg st="7" end="7"/>
                                            </p:txEl>
                                          </p:spTgt>
                                        </p:tgtEl>
                                        <p:attrNameLst>
                                          <p:attrName>style.visibility</p:attrName>
                                        </p:attrNameLst>
                                      </p:cBhvr>
                                      <p:to>
                                        <p:strVal val="visible"/>
                                      </p:to>
                                    </p:set>
                                    <p:animEffect transition="in" filter="fade">
                                      <p:cBhvr>
                                        <p:cTn id="35" dur="1000"/>
                                        <p:tgtEl>
                                          <p:spTgt spid="44">
                                            <p:txEl>
                                              <p:pRg st="7" end="7"/>
                                            </p:txEl>
                                          </p:spTgt>
                                        </p:tgtEl>
                                      </p:cBhvr>
                                    </p:animEffect>
                                    <p:anim calcmode="lin" valueType="num">
                                      <p:cBhvr>
                                        <p:cTn id="36" dur="1000" fill="hold"/>
                                        <p:tgtEl>
                                          <p:spTgt spid="44">
                                            <p:txEl>
                                              <p:pRg st="7" end="7"/>
                                            </p:txEl>
                                          </p:spTgt>
                                        </p:tgtEl>
                                        <p:attrNameLst>
                                          <p:attrName>ppt_x</p:attrName>
                                        </p:attrNameLst>
                                      </p:cBhvr>
                                      <p:tavLst>
                                        <p:tav tm="0">
                                          <p:val>
                                            <p:strVal val="#ppt_x"/>
                                          </p:val>
                                        </p:tav>
                                        <p:tav tm="100000">
                                          <p:val>
                                            <p:strVal val="#ppt_x"/>
                                          </p:val>
                                        </p:tav>
                                      </p:tavLst>
                                    </p:anim>
                                    <p:anim calcmode="lin" valueType="num">
                                      <p:cBhvr>
                                        <p:cTn id="37" dur="1000" fill="hold"/>
                                        <p:tgtEl>
                                          <p:spTgt spid="44">
                                            <p:txEl>
                                              <p:pRg st="7" end="7"/>
                                            </p:txEl>
                                          </p:spTgt>
                                        </p:tgtEl>
                                        <p:attrNameLst>
                                          <p:attrName>ppt_y</p:attrName>
                                        </p:attrNameLst>
                                      </p:cBhvr>
                                      <p:tavLst>
                                        <p:tav tm="0">
                                          <p:val>
                                            <p:strVal val="#ppt_y+.1"/>
                                          </p:val>
                                        </p:tav>
                                        <p:tav tm="100000">
                                          <p:val>
                                            <p:strVal val="#ppt_y"/>
                                          </p:val>
                                        </p:tav>
                                      </p:tavLst>
                                    </p:anim>
                                  </p:childTnLst>
                                </p:cTn>
                              </p:par>
                            </p:childTnLst>
                          </p:cTn>
                        </p:par>
                        <p:par>
                          <p:cTn id="38" fill="hold">
                            <p:stCondLst>
                              <p:cond delay="6000"/>
                            </p:stCondLst>
                            <p:childTnLst>
                              <p:par>
                                <p:cTn id="39" presetID="42" presetClass="entr" presetSubtype="0" fill="hold" grpId="0" nodeType="afterEffect">
                                  <p:stCondLst>
                                    <p:cond delay="0"/>
                                  </p:stCondLst>
                                  <p:childTnLst>
                                    <p:set>
                                      <p:cBhvr>
                                        <p:cTn id="40" dur="1" fill="hold">
                                          <p:stCondLst>
                                            <p:cond delay="0"/>
                                          </p:stCondLst>
                                        </p:cTn>
                                        <p:tgtEl>
                                          <p:spTgt spid="44">
                                            <p:txEl>
                                              <p:pRg st="9" end="9"/>
                                            </p:txEl>
                                          </p:spTgt>
                                        </p:tgtEl>
                                        <p:attrNameLst>
                                          <p:attrName>style.visibility</p:attrName>
                                        </p:attrNameLst>
                                      </p:cBhvr>
                                      <p:to>
                                        <p:strVal val="visible"/>
                                      </p:to>
                                    </p:set>
                                    <p:animEffect transition="in" filter="fade">
                                      <p:cBhvr>
                                        <p:cTn id="41" dur="1000"/>
                                        <p:tgtEl>
                                          <p:spTgt spid="44">
                                            <p:txEl>
                                              <p:pRg st="9" end="9"/>
                                            </p:txEl>
                                          </p:spTgt>
                                        </p:tgtEl>
                                      </p:cBhvr>
                                    </p:animEffect>
                                    <p:anim calcmode="lin" valueType="num">
                                      <p:cBhvr>
                                        <p:cTn id="42" dur="1000" fill="hold"/>
                                        <p:tgtEl>
                                          <p:spTgt spid="44">
                                            <p:txEl>
                                              <p:pRg st="9" end="9"/>
                                            </p:txEl>
                                          </p:spTgt>
                                        </p:tgtEl>
                                        <p:attrNameLst>
                                          <p:attrName>ppt_x</p:attrName>
                                        </p:attrNameLst>
                                      </p:cBhvr>
                                      <p:tavLst>
                                        <p:tav tm="0">
                                          <p:val>
                                            <p:strVal val="#ppt_x"/>
                                          </p:val>
                                        </p:tav>
                                        <p:tav tm="100000">
                                          <p:val>
                                            <p:strVal val="#ppt_x"/>
                                          </p:val>
                                        </p:tav>
                                      </p:tavLst>
                                    </p:anim>
                                    <p:anim calcmode="lin" valueType="num">
                                      <p:cBhvr>
                                        <p:cTn id="43" dur="1000" fill="hold"/>
                                        <p:tgtEl>
                                          <p:spTgt spid="44">
                                            <p:txEl>
                                              <p:pRg st="9" end="9"/>
                                            </p:txEl>
                                          </p:spTgt>
                                        </p:tgtEl>
                                        <p:attrNameLst>
                                          <p:attrName>ppt_y</p:attrName>
                                        </p:attrNameLst>
                                      </p:cBhvr>
                                      <p:tavLst>
                                        <p:tav tm="0">
                                          <p:val>
                                            <p:strVal val="#ppt_y+.1"/>
                                          </p:val>
                                        </p:tav>
                                        <p:tav tm="100000">
                                          <p:val>
                                            <p:strVal val="#ppt_y"/>
                                          </p:val>
                                        </p:tav>
                                      </p:tavLst>
                                    </p:anim>
                                  </p:childTnLst>
                                </p:cTn>
                              </p:par>
                            </p:childTnLst>
                          </p:cTn>
                        </p:par>
                        <p:par>
                          <p:cTn id="44" fill="hold">
                            <p:stCondLst>
                              <p:cond delay="7000"/>
                            </p:stCondLst>
                            <p:childTnLst>
                              <p:par>
                                <p:cTn id="45" presetID="2" presetClass="entr" presetSubtype="4" fill="hold" nodeType="afterEffect">
                                  <p:stCondLst>
                                    <p:cond delay="0"/>
                                  </p:stCondLst>
                                  <p:childTnLst>
                                    <p:set>
                                      <p:cBhvr>
                                        <p:cTn id="46" dur="1" fill="hold">
                                          <p:stCondLst>
                                            <p:cond delay="0"/>
                                          </p:stCondLst>
                                        </p:cTn>
                                        <p:tgtEl>
                                          <p:spTgt spid="45"/>
                                        </p:tgtEl>
                                        <p:attrNameLst>
                                          <p:attrName>style.visibility</p:attrName>
                                        </p:attrNameLst>
                                      </p:cBhvr>
                                      <p:to>
                                        <p:strVal val="visible"/>
                                      </p:to>
                                    </p:set>
                                    <p:anim calcmode="lin" valueType="num">
                                      <p:cBhvr additive="base">
                                        <p:cTn id="47" dur="1000" fill="hold"/>
                                        <p:tgtEl>
                                          <p:spTgt spid="45"/>
                                        </p:tgtEl>
                                        <p:attrNameLst>
                                          <p:attrName>ppt_x</p:attrName>
                                        </p:attrNameLst>
                                      </p:cBhvr>
                                      <p:tavLst>
                                        <p:tav tm="0">
                                          <p:val>
                                            <p:strVal val="#ppt_x"/>
                                          </p:val>
                                        </p:tav>
                                        <p:tav tm="100000">
                                          <p:val>
                                            <p:strVal val="#ppt_x"/>
                                          </p:val>
                                        </p:tav>
                                      </p:tavLst>
                                    </p:anim>
                                    <p:anim calcmode="lin" valueType="num">
                                      <p:cBhvr additive="base">
                                        <p:cTn id="48" dur="1000" fill="hold"/>
                                        <p:tgtEl>
                                          <p:spTgt spid="45"/>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36"/>
                                        </p:tgtEl>
                                        <p:attrNameLst>
                                          <p:attrName>style.visibility</p:attrName>
                                        </p:attrNameLst>
                                      </p:cBhvr>
                                      <p:to>
                                        <p:strVal val="visible"/>
                                      </p:to>
                                    </p:set>
                                    <p:anim calcmode="lin" valueType="num">
                                      <p:cBhvr additive="base">
                                        <p:cTn id="51" dur="1000" fill="hold"/>
                                        <p:tgtEl>
                                          <p:spTgt spid="36"/>
                                        </p:tgtEl>
                                        <p:attrNameLst>
                                          <p:attrName>ppt_x</p:attrName>
                                        </p:attrNameLst>
                                      </p:cBhvr>
                                      <p:tavLst>
                                        <p:tav tm="0">
                                          <p:val>
                                            <p:strVal val="#ppt_x"/>
                                          </p:val>
                                        </p:tav>
                                        <p:tav tm="100000">
                                          <p:val>
                                            <p:strVal val="#ppt_x"/>
                                          </p:val>
                                        </p:tav>
                                      </p:tavLst>
                                    </p:anim>
                                    <p:anim calcmode="lin" valueType="num">
                                      <p:cBhvr additive="base">
                                        <p:cTn id="52" dur="1000" fill="hold"/>
                                        <p:tgtEl>
                                          <p:spTgt spid="36"/>
                                        </p:tgtEl>
                                        <p:attrNameLst>
                                          <p:attrName>ppt_y</p:attrName>
                                        </p:attrNameLst>
                                      </p:cBhvr>
                                      <p:tavLst>
                                        <p:tav tm="0">
                                          <p:val>
                                            <p:strVal val="1+#ppt_h/2"/>
                                          </p:val>
                                        </p:tav>
                                        <p:tav tm="100000">
                                          <p:val>
                                            <p:strVal val="#ppt_y"/>
                                          </p:val>
                                        </p:tav>
                                      </p:tavLst>
                                    </p:anim>
                                  </p:childTnLst>
                                </p:cTn>
                              </p:par>
                              <p:par>
                                <p:cTn id="53" presetID="2" presetClass="entr" presetSubtype="4" fill="hold" nodeType="withEffect">
                                  <p:stCondLst>
                                    <p:cond delay="0"/>
                                  </p:stCondLst>
                                  <p:childTnLst>
                                    <p:set>
                                      <p:cBhvr>
                                        <p:cTn id="54" dur="1" fill="hold">
                                          <p:stCondLst>
                                            <p:cond delay="0"/>
                                          </p:stCondLst>
                                        </p:cTn>
                                        <p:tgtEl>
                                          <p:spTgt spid="64"/>
                                        </p:tgtEl>
                                        <p:attrNameLst>
                                          <p:attrName>style.visibility</p:attrName>
                                        </p:attrNameLst>
                                      </p:cBhvr>
                                      <p:to>
                                        <p:strVal val="visible"/>
                                      </p:to>
                                    </p:set>
                                    <p:anim calcmode="lin" valueType="num">
                                      <p:cBhvr additive="base">
                                        <p:cTn id="55" dur="1000" fill="hold"/>
                                        <p:tgtEl>
                                          <p:spTgt spid="64"/>
                                        </p:tgtEl>
                                        <p:attrNameLst>
                                          <p:attrName>ppt_x</p:attrName>
                                        </p:attrNameLst>
                                      </p:cBhvr>
                                      <p:tavLst>
                                        <p:tav tm="0">
                                          <p:val>
                                            <p:strVal val="#ppt_x"/>
                                          </p:val>
                                        </p:tav>
                                        <p:tav tm="100000">
                                          <p:val>
                                            <p:strVal val="#ppt_x"/>
                                          </p:val>
                                        </p:tav>
                                      </p:tavLst>
                                    </p:anim>
                                    <p:anim calcmode="lin" valueType="num">
                                      <p:cBhvr additive="base">
                                        <p:cTn id="56" dur="1000" fill="hold"/>
                                        <p:tgtEl>
                                          <p:spTgt spid="64"/>
                                        </p:tgtEl>
                                        <p:attrNameLst>
                                          <p:attrName>ppt_y</p:attrName>
                                        </p:attrNameLst>
                                      </p:cBhvr>
                                      <p:tavLst>
                                        <p:tav tm="0">
                                          <p:val>
                                            <p:strVal val="1+#ppt_h/2"/>
                                          </p:val>
                                        </p:tav>
                                        <p:tav tm="100000">
                                          <p:val>
                                            <p:strVal val="#ppt_y"/>
                                          </p:val>
                                        </p:tav>
                                      </p:tavLst>
                                    </p:anim>
                                  </p:childTnLst>
                                </p:cTn>
                              </p:par>
                            </p:childTnLst>
                          </p:cTn>
                        </p:par>
                        <p:par>
                          <p:cTn id="57" fill="hold">
                            <p:stCondLst>
                              <p:cond delay="8000"/>
                            </p:stCondLst>
                            <p:childTnLst>
                              <p:par>
                                <p:cTn id="58" presetID="22" presetClass="entr" presetSubtype="4" fill="hold" nodeType="afterEffect">
                                  <p:stCondLst>
                                    <p:cond delay="0"/>
                                  </p:stCondLst>
                                  <p:childTnLst>
                                    <p:set>
                                      <p:cBhvr>
                                        <p:cTn id="59" dur="1" fill="hold">
                                          <p:stCondLst>
                                            <p:cond delay="0"/>
                                          </p:stCondLst>
                                        </p:cTn>
                                        <p:tgtEl>
                                          <p:spTgt spid="59"/>
                                        </p:tgtEl>
                                        <p:attrNameLst>
                                          <p:attrName>style.visibility</p:attrName>
                                        </p:attrNameLst>
                                      </p:cBhvr>
                                      <p:to>
                                        <p:strVal val="visible"/>
                                      </p:to>
                                    </p:set>
                                    <p:animEffect transition="in" filter="wipe(down)">
                                      <p:cBhvr>
                                        <p:cTn id="60" dur="1000"/>
                                        <p:tgtEl>
                                          <p:spTgt spid="59"/>
                                        </p:tgtEl>
                                      </p:cBhvr>
                                    </p:animEffect>
                                  </p:childTnLst>
                                </p:cTn>
                              </p:par>
                              <p:par>
                                <p:cTn id="61" presetID="2" presetClass="entr" presetSubtype="4" fill="hold" nodeType="withEffect">
                                  <p:stCondLst>
                                    <p:cond delay="0"/>
                                  </p:stCondLst>
                                  <p:childTnLst>
                                    <p:set>
                                      <p:cBhvr>
                                        <p:cTn id="62" dur="1" fill="hold">
                                          <p:stCondLst>
                                            <p:cond delay="0"/>
                                          </p:stCondLst>
                                        </p:cTn>
                                        <p:tgtEl>
                                          <p:spTgt spid="12"/>
                                        </p:tgtEl>
                                        <p:attrNameLst>
                                          <p:attrName>style.visibility</p:attrName>
                                        </p:attrNameLst>
                                      </p:cBhvr>
                                      <p:to>
                                        <p:strVal val="visible"/>
                                      </p:to>
                                    </p:set>
                                    <p:anim calcmode="lin" valueType="num">
                                      <p:cBhvr additive="base">
                                        <p:cTn id="63" dur="1000" fill="hold"/>
                                        <p:tgtEl>
                                          <p:spTgt spid="12"/>
                                        </p:tgtEl>
                                        <p:attrNameLst>
                                          <p:attrName>ppt_x</p:attrName>
                                        </p:attrNameLst>
                                      </p:cBhvr>
                                      <p:tavLst>
                                        <p:tav tm="0">
                                          <p:val>
                                            <p:strVal val="#ppt_x"/>
                                          </p:val>
                                        </p:tav>
                                        <p:tav tm="100000">
                                          <p:val>
                                            <p:strVal val="#ppt_x"/>
                                          </p:val>
                                        </p:tav>
                                      </p:tavLst>
                                    </p:anim>
                                    <p:anim calcmode="lin" valueType="num">
                                      <p:cBhvr additive="base">
                                        <p:cTn id="64" dur="1000" fill="hold"/>
                                        <p:tgtEl>
                                          <p:spTgt spid="12"/>
                                        </p:tgtEl>
                                        <p:attrNameLst>
                                          <p:attrName>ppt_y</p:attrName>
                                        </p:attrNameLst>
                                      </p:cBhvr>
                                      <p:tavLst>
                                        <p:tav tm="0">
                                          <p:val>
                                            <p:strVal val="1+#ppt_h/2"/>
                                          </p:val>
                                        </p:tav>
                                        <p:tav tm="100000">
                                          <p:val>
                                            <p:strVal val="#ppt_y"/>
                                          </p:val>
                                        </p:tav>
                                      </p:tavLst>
                                    </p:anim>
                                  </p:childTnLst>
                                </p:cTn>
                              </p:par>
                            </p:childTnLst>
                          </p:cTn>
                        </p:par>
                        <p:par>
                          <p:cTn id="65" fill="hold">
                            <p:stCondLst>
                              <p:cond delay="9000"/>
                            </p:stCondLst>
                            <p:childTnLst>
                              <p:par>
                                <p:cTn id="66" presetID="22" presetClass="entr" presetSubtype="4" fill="hold" nodeType="afterEffect">
                                  <p:stCondLst>
                                    <p:cond delay="0"/>
                                  </p:stCondLst>
                                  <p:childTnLst>
                                    <p:set>
                                      <p:cBhvr>
                                        <p:cTn id="67" dur="1" fill="hold">
                                          <p:stCondLst>
                                            <p:cond delay="0"/>
                                          </p:stCondLst>
                                        </p:cTn>
                                        <p:tgtEl>
                                          <p:spTgt spid="60"/>
                                        </p:tgtEl>
                                        <p:attrNameLst>
                                          <p:attrName>style.visibility</p:attrName>
                                        </p:attrNameLst>
                                      </p:cBhvr>
                                      <p:to>
                                        <p:strVal val="visible"/>
                                      </p:to>
                                    </p:set>
                                    <p:animEffect transition="in" filter="wipe(down)">
                                      <p:cBhvr>
                                        <p:cTn id="68" dur="1000"/>
                                        <p:tgtEl>
                                          <p:spTgt spid="60"/>
                                        </p:tgtEl>
                                      </p:cBhvr>
                                    </p:animEffect>
                                  </p:childTnLst>
                                </p:cTn>
                              </p:par>
                              <p:par>
                                <p:cTn id="69" presetID="2" presetClass="entr" presetSubtype="4" fill="hold" nodeType="withEffect">
                                  <p:stCondLst>
                                    <p:cond delay="0"/>
                                  </p:stCondLst>
                                  <p:childTnLst>
                                    <p:set>
                                      <p:cBhvr>
                                        <p:cTn id="70" dur="1" fill="hold">
                                          <p:stCondLst>
                                            <p:cond delay="0"/>
                                          </p:stCondLst>
                                        </p:cTn>
                                        <p:tgtEl>
                                          <p:spTgt spid="16"/>
                                        </p:tgtEl>
                                        <p:attrNameLst>
                                          <p:attrName>style.visibility</p:attrName>
                                        </p:attrNameLst>
                                      </p:cBhvr>
                                      <p:to>
                                        <p:strVal val="visible"/>
                                      </p:to>
                                    </p:set>
                                    <p:anim calcmode="lin" valueType="num">
                                      <p:cBhvr additive="base">
                                        <p:cTn id="71" dur="1000" fill="hold"/>
                                        <p:tgtEl>
                                          <p:spTgt spid="16"/>
                                        </p:tgtEl>
                                        <p:attrNameLst>
                                          <p:attrName>ppt_x</p:attrName>
                                        </p:attrNameLst>
                                      </p:cBhvr>
                                      <p:tavLst>
                                        <p:tav tm="0">
                                          <p:val>
                                            <p:strVal val="#ppt_x"/>
                                          </p:val>
                                        </p:tav>
                                        <p:tav tm="100000">
                                          <p:val>
                                            <p:strVal val="#ppt_x"/>
                                          </p:val>
                                        </p:tav>
                                      </p:tavLst>
                                    </p:anim>
                                    <p:anim calcmode="lin" valueType="num">
                                      <p:cBhvr additive="base">
                                        <p:cTn id="72" dur="1000" fill="hold"/>
                                        <p:tgtEl>
                                          <p:spTgt spid="16"/>
                                        </p:tgtEl>
                                        <p:attrNameLst>
                                          <p:attrName>ppt_y</p:attrName>
                                        </p:attrNameLst>
                                      </p:cBhvr>
                                      <p:tavLst>
                                        <p:tav tm="0">
                                          <p:val>
                                            <p:strVal val="1+#ppt_h/2"/>
                                          </p:val>
                                        </p:tav>
                                        <p:tav tm="100000">
                                          <p:val>
                                            <p:strVal val="#ppt_y"/>
                                          </p:val>
                                        </p:tav>
                                      </p:tavLst>
                                    </p:anim>
                                  </p:childTnLst>
                                </p:cTn>
                              </p:par>
                            </p:childTnLst>
                          </p:cTn>
                        </p:par>
                        <p:par>
                          <p:cTn id="73" fill="hold">
                            <p:stCondLst>
                              <p:cond delay="10000"/>
                            </p:stCondLst>
                            <p:childTnLst>
                              <p:par>
                                <p:cTn id="74" presetID="22" presetClass="entr" presetSubtype="4" fill="hold" nodeType="afterEffect">
                                  <p:stCondLst>
                                    <p:cond delay="0"/>
                                  </p:stCondLst>
                                  <p:childTnLst>
                                    <p:set>
                                      <p:cBhvr>
                                        <p:cTn id="75" dur="1" fill="hold">
                                          <p:stCondLst>
                                            <p:cond delay="0"/>
                                          </p:stCondLst>
                                        </p:cTn>
                                        <p:tgtEl>
                                          <p:spTgt spid="61"/>
                                        </p:tgtEl>
                                        <p:attrNameLst>
                                          <p:attrName>style.visibility</p:attrName>
                                        </p:attrNameLst>
                                      </p:cBhvr>
                                      <p:to>
                                        <p:strVal val="visible"/>
                                      </p:to>
                                    </p:set>
                                    <p:animEffect transition="in" filter="wipe(down)">
                                      <p:cBhvr>
                                        <p:cTn id="76" dur="1000"/>
                                        <p:tgtEl>
                                          <p:spTgt spid="61"/>
                                        </p:tgtEl>
                                      </p:cBhvr>
                                    </p:animEffect>
                                  </p:childTnLst>
                                </p:cTn>
                              </p:par>
                              <p:par>
                                <p:cTn id="77" presetID="2" presetClass="entr" presetSubtype="4" fill="hold" nodeType="withEffect">
                                  <p:stCondLst>
                                    <p:cond delay="0"/>
                                  </p:stCondLst>
                                  <p:childTnLst>
                                    <p:set>
                                      <p:cBhvr>
                                        <p:cTn id="78" dur="1" fill="hold">
                                          <p:stCondLst>
                                            <p:cond delay="0"/>
                                          </p:stCondLst>
                                        </p:cTn>
                                        <p:tgtEl>
                                          <p:spTgt spid="20"/>
                                        </p:tgtEl>
                                        <p:attrNameLst>
                                          <p:attrName>style.visibility</p:attrName>
                                        </p:attrNameLst>
                                      </p:cBhvr>
                                      <p:to>
                                        <p:strVal val="visible"/>
                                      </p:to>
                                    </p:set>
                                    <p:anim calcmode="lin" valueType="num">
                                      <p:cBhvr additive="base">
                                        <p:cTn id="79" dur="1000" fill="hold"/>
                                        <p:tgtEl>
                                          <p:spTgt spid="20"/>
                                        </p:tgtEl>
                                        <p:attrNameLst>
                                          <p:attrName>ppt_x</p:attrName>
                                        </p:attrNameLst>
                                      </p:cBhvr>
                                      <p:tavLst>
                                        <p:tav tm="0">
                                          <p:val>
                                            <p:strVal val="#ppt_x"/>
                                          </p:val>
                                        </p:tav>
                                        <p:tav tm="100000">
                                          <p:val>
                                            <p:strVal val="#ppt_x"/>
                                          </p:val>
                                        </p:tav>
                                      </p:tavLst>
                                    </p:anim>
                                    <p:anim calcmode="lin" valueType="num">
                                      <p:cBhvr additive="base">
                                        <p:cTn id="80" dur="1000" fill="hold"/>
                                        <p:tgtEl>
                                          <p:spTgt spid="20"/>
                                        </p:tgtEl>
                                        <p:attrNameLst>
                                          <p:attrName>ppt_y</p:attrName>
                                        </p:attrNameLst>
                                      </p:cBhvr>
                                      <p:tavLst>
                                        <p:tav tm="0">
                                          <p:val>
                                            <p:strVal val="1+#ppt_h/2"/>
                                          </p:val>
                                        </p:tav>
                                        <p:tav tm="100000">
                                          <p:val>
                                            <p:strVal val="#ppt_y"/>
                                          </p:val>
                                        </p:tav>
                                      </p:tavLst>
                                    </p:anim>
                                  </p:childTnLst>
                                </p:cTn>
                              </p:par>
                            </p:childTnLst>
                          </p:cTn>
                        </p:par>
                        <p:par>
                          <p:cTn id="81" fill="hold">
                            <p:stCondLst>
                              <p:cond delay="11000"/>
                            </p:stCondLst>
                            <p:childTnLst>
                              <p:par>
                                <p:cTn id="82" presetID="22" presetClass="entr" presetSubtype="4" fill="hold" nodeType="afterEffect">
                                  <p:stCondLst>
                                    <p:cond delay="0"/>
                                  </p:stCondLst>
                                  <p:childTnLst>
                                    <p:set>
                                      <p:cBhvr>
                                        <p:cTn id="83" dur="1" fill="hold">
                                          <p:stCondLst>
                                            <p:cond delay="0"/>
                                          </p:stCondLst>
                                        </p:cTn>
                                        <p:tgtEl>
                                          <p:spTgt spid="62"/>
                                        </p:tgtEl>
                                        <p:attrNameLst>
                                          <p:attrName>style.visibility</p:attrName>
                                        </p:attrNameLst>
                                      </p:cBhvr>
                                      <p:to>
                                        <p:strVal val="visible"/>
                                      </p:to>
                                    </p:set>
                                    <p:animEffect transition="in" filter="wipe(down)">
                                      <p:cBhvr>
                                        <p:cTn id="84" dur="1000"/>
                                        <p:tgtEl>
                                          <p:spTgt spid="62"/>
                                        </p:tgtEl>
                                      </p:cBhvr>
                                    </p:animEffect>
                                  </p:childTnLst>
                                </p:cTn>
                              </p:par>
                              <p:par>
                                <p:cTn id="85" presetID="2" presetClass="entr" presetSubtype="4" fill="hold" nodeType="withEffect">
                                  <p:stCondLst>
                                    <p:cond delay="0"/>
                                  </p:stCondLst>
                                  <p:childTnLst>
                                    <p:set>
                                      <p:cBhvr>
                                        <p:cTn id="86" dur="1" fill="hold">
                                          <p:stCondLst>
                                            <p:cond delay="0"/>
                                          </p:stCondLst>
                                        </p:cTn>
                                        <p:tgtEl>
                                          <p:spTgt spid="24"/>
                                        </p:tgtEl>
                                        <p:attrNameLst>
                                          <p:attrName>style.visibility</p:attrName>
                                        </p:attrNameLst>
                                      </p:cBhvr>
                                      <p:to>
                                        <p:strVal val="visible"/>
                                      </p:to>
                                    </p:set>
                                    <p:anim calcmode="lin" valueType="num">
                                      <p:cBhvr additive="base">
                                        <p:cTn id="87" dur="1000" fill="hold"/>
                                        <p:tgtEl>
                                          <p:spTgt spid="24"/>
                                        </p:tgtEl>
                                        <p:attrNameLst>
                                          <p:attrName>ppt_x</p:attrName>
                                        </p:attrNameLst>
                                      </p:cBhvr>
                                      <p:tavLst>
                                        <p:tav tm="0">
                                          <p:val>
                                            <p:strVal val="#ppt_x"/>
                                          </p:val>
                                        </p:tav>
                                        <p:tav tm="100000">
                                          <p:val>
                                            <p:strVal val="#ppt_x"/>
                                          </p:val>
                                        </p:tav>
                                      </p:tavLst>
                                    </p:anim>
                                    <p:anim calcmode="lin" valueType="num">
                                      <p:cBhvr additive="base">
                                        <p:cTn id="88" dur="1000" fill="hold"/>
                                        <p:tgtEl>
                                          <p:spTgt spid="24"/>
                                        </p:tgtEl>
                                        <p:attrNameLst>
                                          <p:attrName>ppt_y</p:attrName>
                                        </p:attrNameLst>
                                      </p:cBhvr>
                                      <p:tavLst>
                                        <p:tav tm="0">
                                          <p:val>
                                            <p:strVal val="1+#ppt_h/2"/>
                                          </p:val>
                                        </p:tav>
                                        <p:tav tm="100000">
                                          <p:val>
                                            <p:strVal val="#ppt_y"/>
                                          </p:val>
                                        </p:tav>
                                      </p:tavLst>
                                    </p:anim>
                                  </p:childTnLst>
                                </p:cTn>
                              </p:par>
                            </p:childTnLst>
                          </p:cTn>
                        </p:par>
                        <p:par>
                          <p:cTn id="89" fill="hold">
                            <p:stCondLst>
                              <p:cond delay="12000"/>
                            </p:stCondLst>
                            <p:childTnLst>
                              <p:par>
                                <p:cTn id="90" presetID="22" presetClass="entr" presetSubtype="4" fill="hold" nodeType="afterEffect">
                                  <p:stCondLst>
                                    <p:cond delay="0"/>
                                  </p:stCondLst>
                                  <p:childTnLst>
                                    <p:set>
                                      <p:cBhvr>
                                        <p:cTn id="91" dur="1" fill="hold">
                                          <p:stCondLst>
                                            <p:cond delay="0"/>
                                          </p:stCondLst>
                                        </p:cTn>
                                        <p:tgtEl>
                                          <p:spTgt spid="63"/>
                                        </p:tgtEl>
                                        <p:attrNameLst>
                                          <p:attrName>style.visibility</p:attrName>
                                        </p:attrNameLst>
                                      </p:cBhvr>
                                      <p:to>
                                        <p:strVal val="visible"/>
                                      </p:to>
                                    </p:set>
                                    <p:animEffect transition="in" filter="wipe(down)">
                                      <p:cBhvr>
                                        <p:cTn id="92" dur="1000"/>
                                        <p:tgtEl>
                                          <p:spTgt spid="63"/>
                                        </p:tgtEl>
                                      </p:cBhvr>
                                    </p:animEffect>
                                  </p:childTnLst>
                                </p:cTn>
                              </p:par>
                              <p:par>
                                <p:cTn id="93" presetID="2" presetClass="entr" presetSubtype="4" fill="hold" nodeType="withEffect">
                                  <p:stCondLst>
                                    <p:cond delay="0"/>
                                  </p:stCondLst>
                                  <p:childTnLst>
                                    <p:set>
                                      <p:cBhvr>
                                        <p:cTn id="94" dur="1" fill="hold">
                                          <p:stCondLst>
                                            <p:cond delay="0"/>
                                          </p:stCondLst>
                                        </p:cTn>
                                        <p:tgtEl>
                                          <p:spTgt spid="4"/>
                                        </p:tgtEl>
                                        <p:attrNameLst>
                                          <p:attrName>style.visibility</p:attrName>
                                        </p:attrNameLst>
                                      </p:cBhvr>
                                      <p:to>
                                        <p:strVal val="visible"/>
                                      </p:to>
                                    </p:set>
                                    <p:anim calcmode="lin" valueType="num">
                                      <p:cBhvr additive="base">
                                        <p:cTn id="95" dur="1000" fill="hold"/>
                                        <p:tgtEl>
                                          <p:spTgt spid="4"/>
                                        </p:tgtEl>
                                        <p:attrNameLst>
                                          <p:attrName>ppt_x</p:attrName>
                                        </p:attrNameLst>
                                      </p:cBhvr>
                                      <p:tavLst>
                                        <p:tav tm="0">
                                          <p:val>
                                            <p:strVal val="#ppt_x"/>
                                          </p:val>
                                        </p:tav>
                                        <p:tav tm="100000">
                                          <p:val>
                                            <p:strVal val="#ppt_x"/>
                                          </p:val>
                                        </p:tav>
                                      </p:tavLst>
                                    </p:anim>
                                    <p:anim calcmode="lin" valueType="num">
                                      <p:cBhvr additive="base">
                                        <p:cTn id="96" dur="1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p:bldP spid="44"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1676</TotalTime>
  <Words>1417</Words>
  <Application>Microsoft Office PowerPoint</Application>
  <PresentationFormat>Widescreen</PresentationFormat>
  <Paragraphs>74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321</cp:revision>
  <dcterms:created xsi:type="dcterms:W3CDTF">2016-09-28T22:08:47Z</dcterms:created>
  <dcterms:modified xsi:type="dcterms:W3CDTF">2019-11-14T20:47:22Z</dcterms:modified>
</cp:coreProperties>
</file>