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920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07792" y="2820274"/>
            <a:ext cx="1222749" cy="1222748"/>
          </a:xfrm>
          <a:prstGeom prst="ellipse">
            <a:avLst/>
          </a:prstGeom>
          <a:solidFill>
            <a:srgbClr val="FE4A1E"/>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5C9AD3"/>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44546B"/>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28687" y="2819034"/>
            <a:ext cx="1222749" cy="1222748"/>
          </a:xfrm>
          <a:prstGeom prst="ellipse">
            <a:avLst/>
          </a:prstGeom>
          <a:solidFill>
            <a:srgbClr val="7A7A7A"/>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2046714"/>
          </a:xfrm>
          <a:prstGeom prst="rect">
            <a:avLst/>
          </a:prstGeom>
          <a:noFill/>
        </p:spPr>
        <p:txBody>
          <a:bodyPr wrap="square" rtlCol="0">
            <a:spAutoFit/>
          </a:bodyPr>
          <a:lstStyle/>
          <a:p>
            <a:pPr defTabSz="1219170">
              <a:spcBef>
                <a:spcPct val="20000"/>
              </a:spcBef>
              <a:defRPr/>
            </a:pPr>
            <a:r>
              <a:rPr lang="en-US" sz="2000" dirty="0">
                <a:solidFill>
                  <a:srgbClr val="FE4A1E"/>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5C9AD3"/>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461939"/>
          </a:xfrm>
          <a:prstGeom prst="rect">
            <a:avLst/>
          </a:prstGeom>
          <a:noFill/>
        </p:spPr>
        <p:txBody>
          <a:bodyPr wrap="square" rtlCol="0">
            <a:spAutoFit/>
          </a:bodyPr>
          <a:lstStyle/>
          <a:p>
            <a:pPr defTabSz="1219170">
              <a:spcBef>
                <a:spcPct val="20000"/>
              </a:spcBef>
              <a:defRPr/>
            </a:pPr>
            <a:r>
              <a:rPr lang="en-US" sz="2000" dirty="0">
                <a:solidFill>
                  <a:srgbClr val="44546B"/>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7A7A7A"/>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2"/>
            <a:extLst>
              <a:ext uri="{FF2B5EF4-FFF2-40B4-BE49-F238E27FC236}">
                <a16:creationId xmlns:a16="http://schemas.microsoft.com/office/drawing/2014/main" id="{83ED6FEC-C394-4D22-AD5B-CA4612FE01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83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3" end="3"/>
                                            </p:txEl>
                                          </p:spTgt>
                                        </p:tgtEl>
                                        <p:attrNameLst>
                                          <p:attrName>style.visibility</p:attrName>
                                        </p:attrNameLst>
                                      </p:cBhvr>
                                      <p:to>
                                        <p:strVal val="visible"/>
                                      </p:to>
                                    </p:set>
                                    <p:animEffect transition="in" filter="fade">
                                      <p:cBhvr>
                                        <p:cTn id="42" dur="1000"/>
                                        <p:tgtEl>
                                          <p:spTgt spid="34">
                                            <p:txEl>
                                              <p:pRg st="3" end="3"/>
                                            </p:txEl>
                                          </p:spTgt>
                                        </p:tgtEl>
                                      </p:cBhvr>
                                    </p:animEffect>
                                    <p:anim calcmode="lin" valueType="num">
                                      <p:cBhvr>
                                        <p:cTn id="43"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5" end="5"/>
                                            </p:txEl>
                                          </p:spTgt>
                                        </p:tgtEl>
                                        <p:attrNameLst>
                                          <p:attrName>style.visibility</p:attrName>
                                        </p:attrNameLst>
                                      </p:cBhvr>
                                      <p:to>
                                        <p:strVal val="visible"/>
                                      </p:to>
                                    </p:set>
                                    <p:animEffect transition="in" filter="fade">
                                      <p:cBhvr>
                                        <p:cTn id="48" dur="1000"/>
                                        <p:tgtEl>
                                          <p:spTgt spid="34">
                                            <p:txEl>
                                              <p:pRg st="5" end="5"/>
                                            </p:txEl>
                                          </p:spTgt>
                                        </p:tgtEl>
                                      </p:cBhvr>
                                    </p:animEffect>
                                    <p:anim calcmode="lin" valueType="num">
                                      <p:cBhvr>
                                        <p:cTn id="49"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3" end="3"/>
                                            </p:txEl>
                                          </p:spTgt>
                                        </p:tgtEl>
                                        <p:attrNameLst>
                                          <p:attrName>style.visibility</p:attrName>
                                        </p:attrNameLst>
                                      </p:cBhvr>
                                      <p:to>
                                        <p:strVal val="visible"/>
                                      </p:to>
                                    </p:set>
                                    <p:animEffect transition="in" filter="fade">
                                      <p:cBhvr>
                                        <p:cTn id="85" dur="1000"/>
                                        <p:tgtEl>
                                          <p:spTgt spid="35">
                                            <p:txEl>
                                              <p:pRg st="3" end="3"/>
                                            </p:txEl>
                                          </p:spTgt>
                                        </p:tgtEl>
                                      </p:cBhvr>
                                    </p:animEffect>
                                    <p:anim calcmode="lin" valueType="num">
                                      <p:cBhvr>
                                        <p:cTn id="86" dur="10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5" end="5"/>
                                            </p:txEl>
                                          </p:spTgt>
                                        </p:tgtEl>
                                        <p:attrNameLst>
                                          <p:attrName>style.visibility</p:attrName>
                                        </p:attrNameLst>
                                      </p:cBhvr>
                                      <p:to>
                                        <p:strVal val="visible"/>
                                      </p:to>
                                    </p:set>
                                    <p:animEffect transition="in" filter="fade">
                                      <p:cBhvr>
                                        <p:cTn id="91" dur="1000"/>
                                        <p:tgtEl>
                                          <p:spTgt spid="35">
                                            <p:txEl>
                                              <p:pRg st="5" end="5"/>
                                            </p:txEl>
                                          </p:spTgt>
                                        </p:tgtEl>
                                      </p:cBhvr>
                                    </p:animEffect>
                                    <p:anim calcmode="lin" valueType="num">
                                      <p:cBhvr>
                                        <p:cTn id="92" dur="1000" fill="hold"/>
                                        <p:tgtEl>
                                          <p:spTgt spid="35">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5" end="5"/>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3" end="3"/>
                                            </p:txEl>
                                          </p:spTgt>
                                        </p:tgtEl>
                                        <p:attrNameLst>
                                          <p:attrName>style.visibility</p:attrName>
                                        </p:attrNameLst>
                                      </p:cBhvr>
                                      <p:to>
                                        <p:strVal val="visible"/>
                                      </p:to>
                                    </p:set>
                                    <p:animEffect transition="in" filter="fade">
                                      <p:cBhvr>
                                        <p:cTn id="128" dur="1000"/>
                                        <p:tgtEl>
                                          <p:spTgt spid="36">
                                            <p:txEl>
                                              <p:pRg st="3" end="3"/>
                                            </p:txEl>
                                          </p:spTgt>
                                        </p:tgtEl>
                                      </p:cBhvr>
                                    </p:animEffect>
                                    <p:anim calcmode="lin" valueType="num">
                                      <p:cBhvr>
                                        <p:cTn id="129" dur="1000" fill="hold"/>
                                        <p:tgtEl>
                                          <p:spTgt spid="36">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5" end="5"/>
                                            </p:txEl>
                                          </p:spTgt>
                                        </p:tgtEl>
                                        <p:attrNameLst>
                                          <p:attrName>style.visibility</p:attrName>
                                        </p:attrNameLst>
                                      </p:cBhvr>
                                      <p:to>
                                        <p:strVal val="visible"/>
                                      </p:to>
                                    </p:set>
                                    <p:animEffect transition="in" filter="fade">
                                      <p:cBhvr>
                                        <p:cTn id="134" dur="1000"/>
                                        <p:tgtEl>
                                          <p:spTgt spid="36">
                                            <p:txEl>
                                              <p:pRg st="5" end="5"/>
                                            </p:txEl>
                                          </p:spTgt>
                                        </p:tgtEl>
                                      </p:cBhvr>
                                    </p:animEffect>
                                    <p:anim calcmode="lin" valueType="num">
                                      <p:cBhvr>
                                        <p:cTn id="135" dur="1000" fill="hold"/>
                                        <p:tgtEl>
                                          <p:spTgt spid="36">
                                            <p:txEl>
                                              <p:pRg st="5" end="5"/>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5" end="5"/>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3" end="3"/>
                                            </p:txEl>
                                          </p:spTgt>
                                        </p:tgtEl>
                                        <p:attrNameLst>
                                          <p:attrName>style.visibility</p:attrName>
                                        </p:attrNameLst>
                                      </p:cBhvr>
                                      <p:to>
                                        <p:strVal val="visible"/>
                                      </p:to>
                                    </p:set>
                                    <p:animEffect transition="in" filter="fade">
                                      <p:cBhvr>
                                        <p:cTn id="171" dur="1000"/>
                                        <p:tgtEl>
                                          <p:spTgt spid="37">
                                            <p:txEl>
                                              <p:pRg st="3" end="3"/>
                                            </p:txEl>
                                          </p:spTgt>
                                        </p:tgtEl>
                                      </p:cBhvr>
                                    </p:animEffect>
                                    <p:anim calcmode="lin" valueType="num">
                                      <p:cBhvr>
                                        <p:cTn id="172"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5" end="5"/>
                                            </p:txEl>
                                          </p:spTgt>
                                        </p:tgtEl>
                                        <p:attrNameLst>
                                          <p:attrName>style.visibility</p:attrName>
                                        </p:attrNameLst>
                                      </p:cBhvr>
                                      <p:to>
                                        <p:strVal val="visible"/>
                                      </p:to>
                                    </p:set>
                                    <p:animEffect transition="in" filter="fade">
                                      <p:cBhvr>
                                        <p:cTn id="177" dur="1000"/>
                                        <p:tgtEl>
                                          <p:spTgt spid="37">
                                            <p:txEl>
                                              <p:pRg st="5" end="5"/>
                                            </p:txEl>
                                          </p:spTgt>
                                        </p:tgtEl>
                                      </p:cBhvr>
                                    </p:animEffect>
                                    <p:anim calcmode="lin" valueType="num">
                                      <p:cBhvr>
                                        <p:cTn id="178"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2018-09-01T21:16:38Z</dcterms:modified>
</cp:coreProperties>
</file>