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920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07792" y="2820274"/>
            <a:ext cx="1222749" cy="1222748"/>
          </a:xfrm>
          <a:prstGeom prst="ellipse">
            <a:avLst/>
          </a:prstGeom>
          <a:solidFill>
            <a:srgbClr val="FE4A1E"/>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5C9AD3"/>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44546B"/>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7A7A7A"/>
          </a:solidFill>
          <a:ln>
            <a:noFill/>
          </a:ln>
          <a:effectLst>
            <a:outerShdw blurRad="149987" dist="250190" dir="8460000" algn="ctr">
              <a:srgbClr val="000000">
                <a:alpha val="33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FE4A1E"/>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5C9AD3"/>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44546B"/>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7A7A7A"/>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83ED6FEC-C394-4D22-AD5B-CA4612FE01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2018-09-01T21:16:38Z</dcterms:modified>
</cp:coreProperties>
</file>