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7952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A46C3BFD-5BA8-4459-A70D-C89097699DD8}"/>
              </a:ext>
            </a:extLst>
          </p:cNvPr>
          <p:cNvSpPr txBox="1"/>
          <p:nvPr/>
        </p:nvSpPr>
        <p:spPr>
          <a:xfrm>
            <a:off x="7772400" y="1143000"/>
            <a:ext cx="3657600" cy="1188720"/>
          </a:xfrm>
          <a:prstGeom prst="rect">
            <a:avLst/>
          </a:prstGeom>
          <a:noFill/>
        </p:spPr>
        <p:txBody>
          <a:bodyPr wrap="square" numCol="1" spcCol="914400"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8" name="TextBox 27">
            <a:extLst>
              <a:ext uri="{FF2B5EF4-FFF2-40B4-BE49-F238E27FC236}">
                <a16:creationId xmlns:a16="http://schemas.microsoft.com/office/drawing/2014/main" id="{058FB941-4601-470B-B287-E9F6B31D6507}"/>
              </a:ext>
            </a:extLst>
          </p:cNvPr>
          <p:cNvSpPr txBox="1"/>
          <p:nvPr/>
        </p:nvSpPr>
        <p:spPr>
          <a:xfrm>
            <a:off x="7772400" y="2475290"/>
            <a:ext cx="3657600" cy="1188720"/>
          </a:xfrm>
          <a:prstGeom prst="rect">
            <a:avLst/>
          </a:prstGeom>
          <a:noFill/>
        </p:spPr>
        <p:txBody>
          <a:bodyPr wrap="square" numCol="1" spcCol="914400"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9" name="TextBox 28">
            <a:extLst>
              <a:ext uri="{FF2B5EF4-FFF2-40B4-BE49-F238E27FC236}">
                <a16:creationId xmlns:a16="http://schemas.microsoft.com/office/drawing/2014/main" id="{54ACCBB7-DFFE-48F4-B544-F3B515D223CA}"/>
              </a:ext>
            </a:extLst>
          </p:cNvPr>
          <p:cNvSpPr txBox="1"/>
          <p:nvPr/>
        </p:nvSpPr>
        <p:spPr>
          <a:xfrm>
            <a:off x="7772400" y="5109362"/>
            <a:ext cx="3657600" cy="1188720"/>
          </a:xfrm>
          <a:prstGeom prst="rect">
            <a:avLst/>
          </a:prstGeom>
          <a:noFill/>
        </p:spPr>
        <p:txBody>
          <a:bodyPr wrap="square" numCol="1" spcCol="914400"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0" name="TextBox 29">
            <a:extLst>
              <a:ext uri="{FF2B5EF4-FFF2-40B4-BE49-F238E27FC236}">
                <a16:creationId xmlns:a16="http://schemas.microsoft.com/office/drawing/2014/main" id="{DA2E5506-799D-47AD-A254-0AD04A45EE21}"/>
              </a:ext>
            </a:extLst>
          </p:cNvPr>
          <p:cNvSpPr txBox="1"/>
          <p:nvPr/>
        </p:nvSpPr>
        <p:spPr>
          <a:xfrm>
            <a:off x="7772400" y="3815545"/>
            <a:ext cx="3657600" cy="1188720"/>
          </a:xfrm>
          <a:prstGeom prst="rect">
            <a:avLst/>
          </a:prstGeom>
          <a:noFill/>
        </p:spPr>
        <p:txBody>
          <a:bodyPr wrap="square" numCol="1" spcCol="914400"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1" name="TextBox 30">
            <a:extLst>
              <a:ext uri="{FF2B5EF4-FFF2-40B4-BE49-F238E27FC236}">
                <a16:creationId xmlns:a16="http://schemas.microsoft.com/office/drawing/2014/main" id="{2BCA5100-9611-4973-A44B-D15D5AA90EAB}"/>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grpSp>
        <p:nvGrpSpPr>
          <p:cNvPr id="35" name="Group 34">
            <a:extLst>
              <a:ext uri="{FF2B5EF4-FFF2-40B4-BE49-F238E27FC236}">
                <a16:creationId xmlns:a16="http://schemas.microsoft.com/office/drawing/2014/main" id="{7B574E3B-1FF0-48F9-834F-38D6CF2A0461}"/>
              </a:ext>
            </a:extLst>
          </p:cNvPr>
          <p:cNvGrpSpPr/>
          <p:nvPr/>
        </p:nvGrpSpPr>
        <p:grpSpPr>
          <a:xfrm>
            <a:off x="6888926" y="1371599"/>
            <a:ext cx="731520" cy="731520"/>
            <a:chOff x="6324163" y="2521008"/>
            <a:chExt cx="731520" cy="731520"/>
          </a:xfrm>
        </p:grpSpPr>
        <p:sp>
          <p:nvSpPr>
            <p:cNvPr id="34" name="Oval 33">
              <a:extLst>
                <a:ext uri="{FF2B5EF4-FFF2-40B4-BE49-F238E27FC236}">
                  <a16:creationId xmlns:a16="http://schemas.microsoft.com/office/drawing/2014/main" id="{123AA5F0-520C-4589-9FF2-13161324F8D0}"/>
                </a:ext>
              </a:extLst>
            </p:cNvPr>
            <p:cNvSpPr>
              <a:spLocks noChangeAspect="1"/>
            </p:cNvSpPr>
            <p:nvPr/>
          </p:nvSpPr>
          <p:spPr>
            <a:xfrm>
              <a:off x="6324163" y="2521008"/>
              <a:ext cx="731520" cy="731520"/>
            </a:xfrm>
            <a:prstGeom prst="ellipse">
              <a:avLst/>
            </a:prstGeom>
            <a:solidFill>
              <a:srgbClr val="34738D"/>
            </a:solidFill>
            <a:ln>
              <a:solidFill>
                <a:schemeClr val="bg1">
                  <a:alpha val="50000"/>
                </a:schemeClr>
              </a:solid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EA6F2388-9BF9-44EB-BBA7-F92E2DD7DA7E}"/>
                </a:ext>
              </a:extLst>
            </p:cNvPr>
            <p:cNvSpPr txBox="1"/>
            <p:nvPr/>
          </p:nvSpPr>
          <p:spPr>
            <a:xfrm>
              <a:off x="6348913" y="2732880"/>
              <a:ext cx="683451"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$273</a:t>
              </a:r>
            </a:p>
          </p:txBody>
        </p:sp>
      </p:grpSp>
      <p:grpSp>
        <p:nvGrpSpPr>
          <p:cNvPr id="36" name="Group 35">
            <a:extLst>
              <a:ext uri="{FF2B5EF4-FFF2-40B4-BE49-F238E27FC236}">
                <a16:creationId xmlns:a16="http://schemas.microsoft.com/office/drawing/2014/main" id="{3661506F-471E-4C2C-9077-55E9A74BCE79}"/>
              </a:ext>
            </a:extLst>
          </p:cNvPr>
          <p:cNvGrpSpPr/>
          <p:nvPr/>
        </p:nvGrpSpPr>
        <p:grpSpPr>
          <a:xfrm>
            <a:off x="6888926" y="2697480"/>
            <a:ext cx="731520" cy="731520"/>
            <a:chOff x="6324163" y="2514599"/>
            <a:chExt cx="731520" cy="731520"/>
          </a:xfrm>
        </p:grpSpPr>
        <p:sp>
          <p:nvSpPr>
            <p:cNvPr id="37" name="Oval 36">
              <a:extLst>
                <a:ext uri="{FF2B5EF4-FFF2-40B4-BE49-F238E27FC236}">
                  <a16:creationId xmlns:a16="http://schemas.microsoft.com/office/drawing/2014/main" id="{5964DBBA-E53F-4485-94EE-FBDB2FB33EB8}"/>
                </a:ext>
              </a:extLst>
            </p:cNvPr>
            <p:cNvSpPr>
              <a:spLocks noChangeAspect="1"/>
            </p:cNvSpPr>
            <p:nvPr/>
          </p:nvSpPr>
          <p:spPr>
            <a:xfrm>
              <a:off x="6324163" y="2514599"/>
              <a:ext cx="731520" cy="731520"/>
            </a:xfrm>
            <a:prstGeom prst="ellipse">
              <a:avLst/>
            </a:prstGeom>
            <a:solidFill>
              <a:srgbClr val="189A80"/>
            </a:solidFill>
            <a:ln>
              <a:solidFill>
                <a:schemeClr val="bg1">
                  <a:alpha val="50000"/>
                </a:schemeClr>
              </a:solid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D8452895-E44B-42BE-8B46-14BBD402029F}"/>
                </a:ext>
              </a:extLst>
            </p:cNvPr>
            <p:cNvSpPr txBox="1"/>
            <p:nvPr/>
          </p:nvSpPr>
          <p:spPr>
            <a:xfrm>
              <a:off x="6348913" y="2732880"/>
              <a:ext cx="683451"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$231</a:t>
              </a:r>
            </a:p>
          </p:txBody>
        </p:sp>
      </p:grpSp>
      <p:grpSp>
        <p:nvGrpSpPr>
          <p:cNvPr id="39" name="Group 38">
            <a:extLst>
              <a:ext uri="{FF2B5EF4-FFF2-40B4-BE49-F238E27FC236}">
                <a16:creationId xmlns:a16="http://schemas.microsoft.com/office/drawing/2014/main" id="{2C3FBDC0-6483-4EDA-A88C-1941B16EF84D}"/>
              </a:ext>
            </a:extLst>
          </p:cNvPr>
          <p:cNvGrpSpPr/>
          <p:nvPr/>
        </p:nvGrpSpPr>
        <p:grpSpPr>
          <a:xfrm>
            <a:off x="6888926" y="4040513"/>
            <a:ext cx="731520" cy="731520"/>
            <a:chOff x="6324878" y="2521008"/>
            <a:chExt cx="731520" cy="731520"/>
          </a:xfrm>
        </p:grpSpPr>
        <p:sp>
          <p:nvSpPr>
            <p:cNvPr id="40" name="Oval 39">
              <a:extLst>
                <a:ext uri="{FF2B5EF4-FFF2-40B4-BE49-F238E27FC236}">
                  <a16:creationId xmlns:a16="http://schemas.microsoft.com/office/drawing/2014/main" id="{C0B0DFBD-9483-4803-BDDE-3E77DACCEC60}"/>
                </a:ext>
              </a:extLst>
            </p:cNvPr>
            <p:cNvSpPr>
              <a:spLocks noChangeAspect="1"/>
            </p:cNvSpPr>
            <p:nvPr/>
          </p:nvSpPr>
          <p:spPr>
            <a:xfrm>
              <a:off x="6324878" y="2521008"/>
              <a:ext cx="731520" cy="731520"/>
            </a:xfrm>
            <a:prstGeom prst="ellipse">
              <a:avLst/>
            </a:prstGeom>
            <a:solidFill>
              <a:srgbClr val="EF9D27"/>
            </a:solidFill>
            <a:ln>
              <a:solidFill>
                <a:schemeClr val="bg1">
                  <a:alpha val="50000"/>
                </a:schemeClr>
              </a:solid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C7C27E9D-4893-4509-8A6E-93E645174FAF}"/>
                </a:ext>
              </a:extLst>
            </p:cNvPr>
            <p:cNvSpPr txBox="1"/>
            <p:nvPr/>
          </p:nvSpPr>
          <p:spPr>
            <a:xfrm>
              <a:off x="6348913" y="2732880"/>
              <a:ext cx="683451"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$260</a:t>
              </a:r>
            </a:p>
          </p:txBody>
        </p:sp>
      </p:grpSp>
      <p:grpSp>
        <p:nvGrpSpPr>
          <p:cNvPr id="42" name="Group 41">
            <a:extLst>
              <a:ext uri="{FF2B5EF4-FFF2-40B4-BE49-F238E27FC236}">
                <a16:creationId xmlns:a16="http://schemas.microsoft.com/office/drawing/2014/main" id="{195BCB7C-D79D-4EDD-93C5-FB6FDE6BB8CF}"/>
              </a:ext>
            </a:extLst>
          </p:cNvPr>
          <p:cNvGrpSpPr/>
          <p:nvPr/>
        </p:nvGrpSpPr>
        <p:grpSpPr>
          <a:xfrm>
            <a:off x="6888926" y="5337962"/>
            <a:ext cx="731520" cy="731520"/>
            <a:chOff x="6324878" y="2518875"/>
            <a:chExt cx="731520" cy="731520"/>
          </a:xfrm>
        </p:grpSpPr>
        <p:sp>
          <p:nvSpPr>
            <p:cNvPr id="43" name="Oval 42">
              <a:extLst>
                <a:ext uri="{FF2B5EF4-FFF2-40B4-BE49-F238E27FC236}">
                  <a16:creationId xmlns:a16="http://schemas.microsoft.com/office/drawing/2014/main" id="{3AF61EAD-9F13-4A91-AB9F-5C5C37044F02}"/>
                </a:ext>
              </a:extLst>
            </p:cNvPr>
            <p:cNvSpPr>
              <a:spLocks noChangeAspect="1"/>
            </p:cNvSpPr>
            <p:nvPr/>
          </p:nvSpPr>
          <p:spPr>
            <a:xfrm>
              <a:off x="6324878" y="2518875"/>
              <a:ext cx="731520" cy="731520"/>
            </a:xfrm>
            <a:prstGeom prst="ellipse">
              <a:avLst/>
            </a:prstGeom>
            <a:solidFill>
              <a:srgbClr val="D34132"/>
            </a:solidFill>
            <a:ln>
              <a:solidFill>
                <a:schemeClr val="bg1">
                  <a:alpha val="50000"/>
                </a:schemeClr>
              </a:solid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5E70CA78-4FF7-4975-BC30-6F5439556AC9}"/>
                </a:ext>
              </a:extLst>
            </p:cNvPr>
            <p:cNvSpPr txBox="1"/>
            <p:nvPr/>
          </p:nvSpPr>
          <p:spPr>
            <a:xfrm>
              <a:off x="6348913" y="2732880"/>
              <a:ext cx="683451"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$273</a:t>
              </a:r>
            </a:p>
          </p:txBody>
        </p:sp>
      </p:grpSp>
      <p:grpSp>
        <p:nvGrpSpPr>
          <p:cNvPr id="52" name="Group 51">
            <a:extLst>
              <a:ext uri="{FF2B5EF4-FFF2-40B4-BE49-F238E27FC236}">
                <a16:creationId xmlns:a16="http://schemas.microsoft.com/office/drawing/2014/main" id="{480C6AB4-D360-4CFC-B967-607900AF46DB}"/>
              </a:ext>
            </a:extLst>
          </p:cNvPr>
          <p:cNvGrpSpPr/>
          <p:nvPr/>
        </p:nvGrpSpPr>
        <p:grpSpPr>
          <a:xfrm>
            <a:off x="3291945" y="4294258"/>
            <a:ext cx="2247433" cy="1046993"/>
            <a:chOff x="3291945" y="4294258"/>
            <a:chExt cx="2247433" cy="1046993"/>
          </a:xfrm>
        </p:grpSpPr>
        <p:sp>
          <p:nvSpPr>
            <p:cNvPr id="22" name="Rectangle 21">
              <a:extLst>
                <a:ext uri="{FF2B5EF4-FFF2-40B4-BE49-F238E27FC236}">
                  <a16:creationId xmlns:a16="http://schemas.microsoft.com/office/drawing/2014/main" id="{82F3EDB5-0952-446D-B2C9-A47FE0029CAA}"/>
                </a:ext>
              </a:extLst>
            </p:cNvPr>
            <p:cNvSpPr/>
            <p:nvPr/>
          </p:nvSpPr>
          <p:spPr>
            <a:xfrm rot="20220000">
              <a:off x="3291945" y="4294258"/>
              <a:ext cx="2247433" cy="1046993"/>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370">
              <a:extLst>
                <a:ext uri="{FF2B5EF4-FFF2-40B4-BE49-F238E27FC236}">
                  <a16:creationId xmlns:a16="http://schemas.microsoft.com/office/drawing/2014/main" id="{AADC9BDF-25BB-412A-ACD3-B1AA306E800A}"/>
                </a:ext>
              </a:extLst>
            </p:cNvPr>
            <p:cNvSpPr>
              <a:spLocks noEditPoints="1"/>
            </p:cNvSpPr>
            <p:nvPr/>
          </p:nvSpPr>
          <p:spPr bwMode="auto">
            <a:xfrm>
              <a:off x="4823411" y="4384526"/>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0" name="Group 49">
            <a:extLst>
              <a:ext uri="{FF2B5EF4-FFF2-40B4-BE49-F238E27FC236}">
                <a16:creationId xmlns:a16="http://schemas.microsoft.com/office/drawing/2014/main" id="{A8894542-5AE0-41AC-A4F8-5CC73E10E423}"/>
              </a:ext>
            </a:extLst>
          </p:cNvPr>
          <p:cNvGrpSpPr/>
          <p:nvPr/>
        </p:nvGrpSpPr>
        <p:grpSpPr>
          <a:xfrm>
            <a:off x="2579420" y="2667230"/>
            <a:ext cx="1944626" cy="1005840"/>
            <a:chOff x="2579420" y="2667230"/>
            <a:chExt cx="1944626" cy="1005840"/>
          </a:xfrm>
        </p:grpSpPr>
        <p:sp>
          <p:nvSpPr>
            <p:cNvPr id="25" name="Rectangle 24">
              <a:extLst>
                <a:ext uri="{FF2B5EF4-FFF2-40B4-BE49-F238E27FC236}">
                  <a16:creationId xmlns:a16="http://schemas.microsoft.com/office/drawing/2014/main" id="{F62DC8FD-A2BE-4D16-A214-BFC7B2769BC5}"/>
                </a:ext>
              </a:extLst>
            </p:cNvPr>
            <p:cNvSpPr/>
            <p:nvPr/>
          </p:nvSpPr>
          <p:spPr>
            <a:xfrm rot="20220000">
              <a:off x="2579420" y="2667230"/>
              <a:ext cx="1944626" cy="100584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364">
              <a:extLst>
                <a:ext uri="{FF2B5EF4-FFF2-40B4-BE49-F238E27FC236}">
                  <a16:creationId xmlns:a16="http://schemas.microsoft.com/office/drawing/2014/main" id="{310C30D0-EAF9-48DC-9DA2-F20DC2C53D98}"/>
                </a:ext>
              </a:extLst>
            </p:cNvPr>
            <p:cNvSpPr>
              <a:spLocks noEditPoints="1"/>
            </p:cNvSpPr>
            <p:nvPr/>
          </p:nvSpPr>
          <p:spPr bwMode="auto">
            <a:xfrm>
              <a:off x="3812634" y="2822612"/>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1" name="Group 50">
            <a:extLst>
              <a:ext uri="{FF2B5EF4-FFF2-40B4-BE49-F238E27FC236}">
                <a16:creationId xmlns:a16="http://schemas.microsoft.com/office/drawing/2014/main" id="{906ABF4C-E9B1-473F-B339-A3D0AA46F136}"/>
              </a:ext>
            </a:extLst>
          </p:cNvPr>
          <p:cNvGrpSpPr/>
          <p:nvPr/>
        </p:nvGrpSpPr>
        <p:grpSpPr>
          <a:xfrm>
            <a:off x="2949862" y="3645638"/>
            <a:ext cx="1725545" cy="822960"/>
            <a:chOff x="2949862" y="3645638"/>
            <a:chExt cx="1725545" cy="822960"/>
          </a:xfrm>
        </p:grpSpPr>
        <p:sp>
          <p:nvSpPr>
            <p:cNvPr id="24" name="Rectangle 23">
              <a:extLst>
                <a:ext uri="{FF2B5EF4-FFF2-40B4-BE49-F238E27FC236}">
                  <a16:creationId xmlns:a16="http://schemas.microsoft.com/office/drawing/2014/main" id="{EFF6504C-880E-4428-9AF1-2B8117D4743A}"/>
                </a:ext>
              </a:extLst>
            </p:cNvPr>
            <p:cNvSpPr/>
            <p:nvPr/>
          </p:nvSpPr>
          <p:spPr>
            <a:xfrm rot="20220000">
              <a:off x="2949862" y="3645638"/>
              <a:ext cx="1725545" cy="82296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381">
              <a:extLst>
                <a:ext uri="{FF2B5EF4-FFF2-40B4-BE49-F238E27FC236}">
                  <a16:creationId xmlns:a16="http://schemas.microsoft.com/office/drawing/2014/main" id="{47FC0472-D8C6-4EC2-92A8-194276FE4753}"/>
                </a:ext>
              </a:extLst>
            </p:cNvPr>
            <p:cNvSpPr>
              <a:spLocks noEditPoints="1"/>
            </p:cNvSpPr>
            <p:nvPr/>
          </p:nvSpPr>
          <p:spPr bwMode="auto">
            <a:xfrm>
              <a:off x="4083896" y="3695223"/>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9" name="Group 48">
            <a:extLst>
              <a:ext uri="{FF2B5EF4-FFF2-40B4-BE49-F238E27FC236}">
                <a16:creationId xmlns:a16="http://schemas.microsoft.com/office/drawing/2014/main" id="{F49E3F61-8481-4F0B-843E-DC9F5DE5C58A}"/>
              </a:ext>
            </a:extLst>
          </p:cNvPr>
          <p:cNvGrpSpPr/>
          <p:nvPr/>
        </p:nvGrpSpPr>
        <p:grpSpPr>
          <a:xfrm>
            <a:off x="2241285" y="2027150"/>
            <a:ext cx="1378386" cy="822960"/>
            <a:chOff x="2241285" y="2027150"/>
            <a:chExt cx="1378386" cy="822960"/>
          </a:xfrm>
        </p:grpSpPr>
        <p:sp>
          <p:nvSpPr>
            <p:cNvPr id="26" name="Rectangle 25">
              <a:extLst>
                <a:ext uri="{FF2B5EF4-FFF2-40B4-BE49-F238E27FC236}">
                  <a16:creationId xmlns:a16="http://schemas.microsoft.com/office/drawing/2014/main" id="{7BD1F37C-747B-4DB6-A971-4B1760FECEF4}"/>
                </a:ext>
              </a:extLst>
            </p:cNvPr>
            <p:cNvSpPr/>
            <p:nvPr/>
          </p:nvSpPr>
          <p:spPr>
            <a:xfrm rot="20220000">
              <a:off x="2241285" y="2027150"/>
              <a:ext cx="1378386" cy="82296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374">
              <a:extLst>
                <a:ext uri="{FF2B5EF4-FFF2-40B4-BE49-F238E27FC236}">
                  <a16:creationId xmlns:a16="http://schemas.microsoft.com/office/drawing/2014/main" id="{134C91A1-D280-41F3-9138-50FD3F77225D}"/>
                </a:ext>
              </a:extLst>
            </p:cNvPr>
            <p:cNvSpPr>
              <a:spLocks noEditPoints="1"/>
            </p:cNvSpPr>
            <p:nvPr/>
          </p:nvSpPr>
          <p:spPr bwMode="auto">
            <a:xfrm>
              <a:off x="2960082" y="2060962"/>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Shape 20">
            <a:extLst>
              <a:ext uri="{FF2B5EF4-FFF2-40B4-BE49-F238E27FC236}">
                <a16:creationId xmlns:a16="http://schemas.microsoft.com/office/drawing/2014/main" id="{2019E64E-D443-4CE2-8DB1-33FF426E198D}"/>
              </a:ext>
            </a:extLst>
          </p:cNvPr>
          <p:cNvSpPr>
            <a:spLocks noChangeAspect="1"/>
          </p:cNvSpPr>
          <p:nvPr/>
        </p:nvSpPr>
        <p:spPr>
          <a:xfrm rot="9420000">
            <a:off x="1550830" y="1825982"/>
            <a:ext cx="3200400" cy="4298802"/>
          </a:xfrm>
          <a:custGeom>
            <a:avLst/>
            <a:gdLst>
              <a:gd name="connsiteX0" fmla="*/ 1535750 w 2504429"/>
              <a:gd name="connsiteY0" fmla="*/ 3352992 h 3363966"/>
              <a:gd name="connsiteX1" fmla="*/ 1452441 w 2504429"/>
              <a:gd name="connsiteY1" fmla="*/ 3226306 h 3363966"/>
              <a:gd name="connsiteX2" fmla="*/ 1452441 w 2504429"/>
              <a:gd name="connsiteY2" fmla="*/ 3226305 h 3363966"/>
              <a:gd name="connsiteX3" fmla="*/ 1463225 w 2504429"/>
              <a:gd name="connsiteY3" fmla="*/ 274320 h 3363966"/>
              <a:gd name="connsiteX4" fmla="*/ 137161 w 2504429"/>
              <a:gd name="connsiteY4" fmla="*/ 274320 h 3363966"/>
              <a:gd name="connsiteX5" fmla="*/ 137160 w 2504429"/>
              <a:gd name="connsiteY5" fmla="*/ 274320 h 3363966"/>
              <a:gd name="connsiteX6" fmla="*/ 83771 w 2504429"/>
              <a:gd name="connsiteY6" fmla="*/ 263541 h 3363966"/>
              <a:gd name="connsiteX7" fmla="*/ 0 w 2504429"/>
              <a:gd name="connsiteY7" fmla="*/ 137160 h 3363966"/>
              <a:gd name="connsiteX8" fmla="*/ 137160 w 2504429"/>
              <a:gd name="connsiteY8" fmla="*/ 0 h 3363966"/>
              <a:gd name="connsiteX9" fmla="*/ 137161 w 2504429"/>
              <a:gd name="connsiteY9" fmla="*/ 0 h 3363966"/>
              <a:gd name="connsiteX10" fmla="*/ 1592151 w 2504429"/>
              <a:gd name="connsiteY10" fmla="*/ 0 h 3363966"/>
              <a:gd name="connsiteX11" fmla="*/ 1592993 w 2504429"/>
              <a:gd name="connsiteY11" fmla="*/ 137854 h 3363966"/>
              <a:gd name="connsiteX12" fmla="*/ 1738055 w 2504429"/>
              <a:gd name="connsiteY12" fmla="*/ 135132 h 3363966"/>
              <a:gd name="connsiteX13" fmla="*/ 1728592 w 2504429"/>
              <a:gd name="connsiteY13" fmla="*/ 2725748 h 3363966"/>
              <a:gd name="connsiteX14" fmla="*/ 2361629 w 2504429"/>
              <a:gd name="connsiteY14" fmla="*/ 2699709 h 3363966"/>
              <a:gd name="connsiteX15" fmla="*/ 2361630 w 2504429"/>
              <a:gd name="connsiteY15" fmla="*/ 2699709 h 3363966"/>
              <a:gd name="connsiteX16" fmla="*/ 2504311 w 2504429"/>
              <a:gd name="connsiteY16" fmla="*/ 2831116 h 3363966"/>
              <a:gd name="connsiteX17" fmla="*/ 2372904 w 2504429"/>
              <a:gd name="connsiteY17" fmla="*/ 2973797 h 3363966"/>
              <a:gd name="connsiteX18" fmla="*/ 2372903 w 2504429"/>
              <a:gd name="connsiteY18" fmla="*/ 2973797 h 3363966"/>
              <a:gd name="connsiteX19" fmla="*/ 1727589 w 2504429"/>
              <a:gd name="connsiteY19" fmla="*/ 3000341 h 3363966"/>
              <a:gd name="connsiteX20" fmla="*/ 1726759 w 2504429"/>
              <a:gd name="connsiteY20" fmla="*/ 3227307 h 3363966"/>
              <a:gd name="connsiteX21" fmla="*/ 1726759 w 2504429"/>
              <a:gd name="connsiteY21" fmla="*/ 3227308 h 3363966"/>
              <a:gd name="connsiteX22" fmla="*/ 1589099 w 2504429"/>
              <a:gd name="connsiteY22" fmla="*/ 3363966 h 3363966"/>
              <a:gd name="connsiteX23" fmla="*/ 1535750 w 2504429"/>
              <a:gd name="connsiteY23" fmla="*/ 3352992 h 336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04429" h="3363966">
                <a:moveTo>
                  <a:pt x="1535750" y="3352992"/>
                </a:moveTo>
                <a:cubicBezTo>
                  <a:pt x="1486597" y="3331990"/>
                  <a:pt x="1452234" y="3283120"/>
                  <a:pt x="1452441" y="3226306"/>
                </a:cubicBezTo>
                <a:lnTo>
                  <a:pt x="1452441" y="3226305"/>
                </a:lnTo>
                <a:lnTo>
                  <a:pt x="1463225" y="274320"/>
                </a:lnTo>
                <a:lnTo>
                  <a:pt x="137161" y="274320"/>
                </a:lnTo>
                <a:lnTo>
                  <a:pt x="137160" y="274320"/>
                </a:lnTo>
                <a:cubicBezTo>
                  <a:pt x="118222" y="274320"/>
                  <a:pt x="100181" y="270482"/>
                  <a:pt x="83771" y="263541"/>
                </a:cubicBezTo>
                <a:cubicBezTo>
                  <a:pt x="34542" y="242719"/>
                  <a:pt x="0" y="193973"/>
                  <a:pt x="0" y="137160"/>
                </a:cubicBezTo>
                <a:cubicBezTo>
                  <a:pt x="0" y="61408"/>
                  <a:pt x="61409" y="0"/>
                  <a:pt x="137160" y="0"/>
                </a:cubicBezTo>
                <a:lnTo>
                  <a:pt x="137161" y="0"/>
                </a:lnTo>
                <a:lnTo>
                  <a:pt x="1592151" y="0"/>
                </a:lnTo>
                <a:lnTo>
                  <a:pt x="1592993" y="137854"/>
                </a:lnTo>
                <a:lnTo>
                  <a:pt x="1738055" y="135132"/>
                </a:lnTo>
                <a:lnTo>
                  <a:pt x="1728592" y="2725748"/>
                </a:lnTo>
                <a:lnTo>
                  <a:pt x="2361629" y="2699709"/>
                </a:lnTo>
                <a:lnTo>
                  <a:pt x="2361630" y="2699709"/>
                </a:lnTo>
                <a:cubicBezTo>
                  <a:pt x="2437317" y="2696596"/>
                  <a:pt x="2501198" y="2755428"/>
                  <a:pt x="2504311" y="2831116"/>
                </a:cubicBezTo>
                <a:cubicBezTo>
                  <a:pt x="2507424" y="2906803"/>
                  <a:pt x="2448591" y="2970684"/>
                  <a:pt x="2372904" y="2973797"/>
                </a:cubicBezTo>
                <a:lnTo>
                  <a:pt x="2372903" y="2973797"/>
                </a:lnTo>
                <a:lnTo>
                  <a:pt x="1727589" y="3000341"/>
                </a:lnTo>
                <a:lnTo>
                  <a:pt x="1726759" y="3227307"/>
                </a:lnTo>
                <a:lnTo>
                  <a:pt x="1726759" y="3227308"/>
                </a:lnTo>
                <a:cubicBezTo>
                  <a:pt x="1726483" y="3303059"/>
                  <a:pt x="1664850" y="3364243"/>
                  <a:pt x="1589099" y="3363966"/>
                </a:cubicBezTo>
                <a:cubicBezTo>
                  <a:pt x="1570161" y="3363897"/>
                  <a:pt x="1552134" y="3359993"/>
                  <a:pt x="1535750" y="3352992"/>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A4C65825-5476-441D-9001-FA2266FADBDE}"/>
              </a:ext>
            </a:extLst>
          </p:cNvPr>
          <p:cNvGrpSpPr/>
          <p:nvPr/>
        </p:nvGrpSpPr>
        <p:grpSpPr>
          <a:xfrm>
            <a:off x="2876710" y="5346422"/>
            <a:ext cx="1285359" cy="1285360"/>
            <a:chOff x="3218688" y="5187101"/>
            <a:chExt cx="1005840" cy="1005840"/>
          </a:xfrm>
        </p:grpSpPr>
        <p:sp>
          <p:nvSpPr>
            <p:cNvPr id="2" name="Oval 1">
              <a:extLst>
                <a:ext uri="{FF2B5EF4-FFF2-40B4-BE49-F238E27FC236}">
                  <a16:creationId xmlns:a16="http://schemas.microsoft.com/office/drawing/2014/main" id="{34536ABE-F797-42ED-A79B-3D7CC24E0C78}"/>
                </a:ext>
              </a:extLst>
            </p:cNvPr>
            <p:cNvSpPr>
              <a:spLocks noChangeAspect="1"/>
            </p:cNvSpPr>
            <p:nvPr/>
          </p:nvSpPr>
          <p:spPr>
            <a:xfrm>
              <a:off x="3218688" y="5187101"/>
              <a:ext cx="1005840" cy="1005840"/>
            </a:xfrm>
            <a:prstGeom prst="ellipse">
              <a:avLst/>
            </a:prstGeom>
            <a:solidFill>
              <a:schemeClr val="bg1">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29F1FC57-AF16-47D9-9479-C70376FAF066}"/>
                </a:ext>
              </a:extLst>
            </p:cNvPr>
            <p:cNvSpPr>
              <a:spLocks noChangeAspect="1"/>
            </p:cNvSpPr>
            <p:nvPr/>
          </p:nvSpPr>
          <p:spPr>
            <a:xfrm>
              <a:off x="3538728" y="5501943"/>
              <a:ext cx="365760" cy="3657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3" name="Picture 52">
            <a:hlinkClick r:id="rId2"/>
            <a:extLst>
              <a:ext uri="{FF2B5EF4-FFF2-40B4-BE49-F238E27FC236}">
                <a16:creationId xmlns:a16="http://schemas.microsoft.com/office/drawing/2014/main" id="{8402D071-CEC9-4997-89D9-DA639EA5DB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02697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fade">
                                      <p:cBhvr>
                                        <p:cTn id="11" dur="1000"/>
                                        <p:tgtEl>
                                          <p:spTgt spid="21"/>
                                        </p:tgtEl>
                                      </p:cBhvr>
                                    </p:animEffect>
                                    <p:anim calcmode="lin" valueType="num">
                                      <p:cBhvr>
                                        <p:cTn id="12" dur="1000" fill="hold"/>
                                        <p:tgtEl>
                                          <p:spTgt spid="21"/>
                                        </p:tgtEl>
                                        <p:attrNameLst>
                                          <p:attrName>ppt_x</p:attrName>
                                        </p:attrNameLst>
                                      </p:cBhvr>
                                      <p:tavLst>
                                        <p:tav tm="0">
                                          <p:val>
                                            <p:strVal val="#ppt_x"/>
                                          </p:val>
                                        </p:tav>
                                        <p:tav tm="100000">
                                          <p:val>
                                            <p:strVal val="#ppt_x"/>
                                          </p:val>
                                        </p:tav>
                                      </p:tavLst>
                                    </p:anim>
                                    <p:anim calcmode="lin" valueType="num">
                                      <p:cBhvr>
                                        <p:cTn id="13" dur="1000" fill="hold"/>
                                        <p:tgtEl>
                                          <p:spTgt spid="21"/>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1000"/>
                                        <p:tgtEl>
                                          <p:spTgt spid="20"/>
                                        </p:tgtEl>
                                      </p:cBhvr>
                                    </p:animEffect>
                                    <p:anim calcmode="lin" valueType="num">
                                      <p:cBhvr>
                                        <p:cTn id="17" dur="1000" fill="hold"/>
                                        <p:tgtEl>
                                          <p:spTgt spid="20"/>
                                        </p:tgtEl>
                                        <p:attrNameLst>
                                          <p:attrName>ppt_x</p:attrName>
                                        </p:attrNameLst>
                                      </p:cBhvr>
                                      <p:tavLst>
                                        <p:tav tm="0">
                                          <p:val>
                                            <p:strVal val="#ppt_x"/>
                                          </p:val>
                                        </p:tav>
                                        <p:tav tm="100000">
                                          <p:val>
                                            <p:strVal val="#ppt_x"/>
                                          </p:val>
                                        </p:tav>
                                      </p:tavLst>
                                    </p:anim>
                                    <p:anim calcmode="lin" valueType="num">
                                      <p:cBhvr>
                                        <p:cTn id="18" dur="1000" fill="hold"/>
                                        <p:tgtEl>
                                          <p:spTgt spid="20"/>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nodeType="after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fade">
                                      <p:cBhvr>
                                        <p:cTn id="22" dur="1000"/>
                                        <p:tgtEl>
                                          <p:spTgt spid="52"/>
                                        </p:tgtEl>
                                      </p:cBhvr>
                                    </p:animEffect>
                                    <p:anim calcmode="lin" valueType="num">
                                      <p:cBhvr>
                                        <p:cTn id="23" dur="1000" fill="hold"/>
                                        <p:tgtEl>
                                          <p:spTgt spid="52"/>
                                        </p:tgtEl>
                                        <p:attrNameLst>
                                          <p:attrName>ppt_x</p:attrName>
                                        </p:attrNameLst>
                                      </p:cBhvr>
                                      <p:tavLst>
                                        <p:tav tm="0">
                                          <p:val>
                                            <p:strVal val="#ppt_x"/>
                                          </p:val>
                                        </p:tav>
                                        <p:tav tm="100000">
                                          <p:val>
                                            <p:strVal val="#ppt_x"/>
                                          </p:val>
                                        </p:tav>
                                      </p:tavLst>
                                    </p:anim>
                                    <p:anim calcmode="lin" valueType="num">
                                      <p:cBhvr>
                                        <p:cTn id="24" dur="1000" fill="hold"/>
                                        <p:tgtEl>
                                          <p:spTgt spid="52"/>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37" presetClass="entr" presetSubtype="0" fill="hold" nodeType="after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1000"/>
                                        <p:tgtEl>
                                          <p:spTgt spid="35"/>
                                        </p:tgtEl>
                                      </p:cBhvr>
                                    </p:animEffect>
                                    <p:anim calcmode="lin" valueType="num">
                                      <p:cBhvr>
                                        <p:cTn id="29" dur="1000" fill="hold"/>
                                        <p:tgtEl>
                                          <p:spTgt spid="35"/>
                                        </p:tgtEl>
                                        <p:attrNameLst>
                                          <p:attrName>ppt_x</p:attrName>
                                        </p:attrNameLst>
                                      </p:cBhvr>
                                      <p:tavLst>
                                        <p:tav tm="0">
                                          <p:val>
                                            <p:strVal val="#ppt_x"/>
                                          </p:val>
                                        </p:tav>
                                        <p:tav tm="100000">
                                          <p:val>
                                            <p:strVal val="#ppt_x"/>
                                          </p:val>
                                        </p:tav>
                                      </p:tavLst>
                                    </p:anim>
                                    <p:anim calcmode="lin" valueType="num">
                                      <p:cBhvr>
                                        <p:cTn id="30" dur="900" decel="100000" fill="hold"/>
                                        <p:tgtEl>
                                          <p:spTgt spid="35"/>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22" presetClass="entr" presetSubtype="8" fill="hold" grpId="0"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left)">
                                      <p:cBhvr>
                                        <p:cTn id="35" dur="500"/>
                                        <p:tgtEl>
                                          <p:spTgt spid="27"/>
                                        </p:tgtEl>
                                      </p:cBhvr>
                                    </p:animEffect>
                                  </p:childTnLst>
                                </p:cTn>
                              </p:par>
                            </p:childTnLst>
                          </p:cTn>
                        </p:par>
                        <p:par>
                          <p:cTn id="36" fill="hold">
                            <p:stCondLst>
                              <p:cond delay="4500"/>
                            </p:stCondLst>
                            <p:childTnLst>
                              <p:par>
                                <p:cTn id="37" presetID="47" presetClass="entr" presetSubtype="0" fill="hold" nodeType="afterEffect">
                                  <p:stCondLst>
                                    <p:cond delay="0"/>
                                  </p:stCondLst>
                                  <p:childTnLst>
                                    <p:set>
                                      <p:cBhvr>
                                        <p:cTn id="38" dur="1" fill="hold">
                                          <p:stCondLst>
                                            <p:cond delay="0"/>
                                          </p:stCondLst>
                                        </p:cTn>
                                        <p:tgtEl>
                                          <p:spTgt spid="51"/>
                                        </p:tgtEl>
                                        <p:attrNameLst>
                                          <p:attrName>style.visibility</p:attrName>
                                        </p:attrNameLst>
                                      </p:cBhvr>
                                      <p:to>
                                        <p:strVal val="visible"/>
                                      </p:to>
                                    </p:set>
                                    <p:animEffect transition="in" filter="fade">
                                      <p:cBhvr>
                                        <p:cTn id="39" dur="1000"/>
                                        <p:tgtEl>
                                          <p:spTgt spid="51"/>
                                        </p:tgtEl>
                                      </p:cBhvr>
                                    </p:animEffect>
                                    <p:anim calcmode="lin" valueType="num">
                                      <p:cBhvr>
                                        <p:cTn id="40" dur="1000" fill="hold"/>
                                        <p:tgtEl>
                                          <p:spTgt spid="51"/>
                                        </p:tgtEl>
                                        <p:attrNameLst>
                                          <p:attrName>ppt_x</p:attrName>
                                        </p:attrNameLst>
                                      </p:cBhvr>
                                      <p:tavLst>
                                        <p:tav tm="0">
                                          <p:val>
                                            <p:strVal val="#ppt_x"/>
                                          </p:val>
                                        </p:tav>
                                        <p:tav tm="100000">
                                          <p:val>
                                            <p:strVal val="#ppt_x"/>
                                          </p:val>
                                        </p:tav>
                                      </p:tavLst>
                                    </p:anim>
                                    <p:anim calcmode="lin" valueType="num">
                                      <p:cBhvr>
                                        <p:cTn id="41" dur="1000" fill="hold"/>
                                        <p:tgtEl>
                                          <p:spTgt spid="51"/>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7" presetClass="entr" presetSubtype="0" fill="hold" nodeType="after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1000"/>
                                        <p:tgtEl>
                                          <p:spTgt spid="36"/>
                                        </p:tgtEl>
                                      </p:cBhvr>
                                    </p:animEffect>
                                    <p:anim calcmode="lin" valueType="num">
                                      <p:cBhvr>
                                        <p:cTn id="46" dur="1000" fill="hold"/>
                                        <p:tgtEl>
                                          <p:spTgt spid="36"/>
                                        </p:tgtEl>
                                        <p:attrNameLst>
                                          <p:attrName>ppt_x</p:attrName>
                                        </p:attrNameLst>
                                      </p:cBhvr>
                                      <p:tavLst>
                                        <p:tav tm="0">
                                          <p:val>
                                            <p:strVal val="#ppt_x"/>
                                          </p:val>
                                        </p:tav>
                                        <p:tav tm="100000">
                                          <p:val>
                                            <p:strVal val="#ppt_x"/>
                                          </p:val>
                                        </p:tav>
                                      </p:tavLst>
                                    </p:anim>
                                    <p:anim calcmode="lin" valueType="num">
                                      <p:cBhvr>
                                        <p:cTn id="47" dur="900" decel="100000" fill="hold"/>
                                        <p:tgtEl>
                                          <p:spTgt spid="36"/>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par>
                          <p:cTn id="49" fill="hold">
                            <p:stCondLst>
                              <p:cond delay="6500"/>
                            </p:stCondLst>
                            <p:childTnLst>
                              <p:par>
                                <p:cTn id="50" presetID="22" presetClass="entr" presetSubtype="8"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wipe(left)">
                                      <p:cBhvr>
                                        <p:cTn id="52" dur="500"/>
                                        <p:tgtEl>
                                          <p:spTgt spid="28"/>
                                        </p:tgtEl>
                                      </p:cBhvr>
                                    </p:animEffect>
                                  </p:childTnLst>
                                </p:cTn>
                              </p:par>
                            </p:childTnLst>
                          </p:cTn>
                        </p:par>
                        <p:par>
                          <p:cTn id="53" fill="hold">
                            <p:stCondLst>
                              <p:cond delay="7000"/>
                            </p:stCondLst>
                            <p:childTnLst>
                              <p:par>
                                <p:cTn id="54" presetID="47" presetClass="entr" presetSubtype="0" fill="hold" nodeType="after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fade">
                                      <p:cBhvr>
                                        <p:cTn id="56" dur="1000"/>
                                        <p:tgtEl>
                                          <p:spTgt spid="50"/>
                                        </p:tgtEl>
                                      </p:cBhvr>
                                    </p:animEffect>
                                    <p:anim calcmode="lin" valueType="num">
                                      <p:cBhvr>
                                        <p:cTn id="57" dur="1000" fill="hold"/>
                                        <p:tgtEl>
                                          <p:spTgt spid="50"/>
                                        </p:tgtEl>
                                        <p:attrNameLst>
                                          <p:attrName>ppt_x</p:attrName>
                                        </p:attrNameLst>
                                      </p:cBhvr>
                                      <p:tavLst>
                                        <p:tav tm="0">
                                          <p:val>
                                            <p:strVal val="#ppt_x"/>
                                          </p:val>
                                        </p:tav>
                                        <p:tav tm="100000">
                                          <p:val>
                                            <p:strVal val="#ppt_x"/>
                                          </p:val>
                                        </p:tav>
                                      </p:tavLst>
                                    </p:anim>
                                    <p:anim calcmode="lin" valueType="num">
                                      <p:cBhvr>
                                        <p:cTn id="58" dur="1000" fill="hold"/>
                                        <p:tgtEl>
                                          <p:spTgt spid="50"/>
                                        </p:tgtEl>
                                        <p:attrNameLst>
                                          <p:attrName>ppt_y</p:attrName>
                                        </p:attrNameLst>
                                      </p:cBhvr>
                                      <p:tavLst>
                                        <p:tav tm="0">
                                          <p:val>
                                            <p:strVal val="#ppt_y-.1"/>
                                          </p:val>
                                        </p:tav>
                                        <p:tav tm="100000">
                                          <p:val>
                                            <p:strVal val="#ppt_y"/>
                                          </p:val>
                                        </p:tav>
                                      </p:tavLst>
                                    </p:anim>
                                  </p:childTnLst>
                                </p:cTn>
                              </p:par>
                            </p:childTnLst>
                          </p:cTn>
                        </p:par>
                        <p:par>
                          <p:cTn id="59" fill="hold">
                            <p:stCondLst>
                              <p:cond delay="8000"/>
                            </p:stCondLst>
                            <p:childTnLst>
                              <p:par>
                                <p:cTn id="60" presetID="37" presetClass="entr" presetSubtype="0" fill="hold" nodeType="after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fade">
                                      <p:cBhvr>
                                        <p:cTn id="62" dur="1000"/>
                                        <p:tgtEl>
                                          <p:spTgt spid="39"/>
                                        </p:tgtEl>
                                      </p:cBhvr>
                                    </p:animEffect>
                                    <p:anim calcmode="lin" valueType="num">
                                      <p:cBhvr>
                                        <p:cTn id="63" dur="1000" fill="hold"/>
                                        <p:tgtEl>
                                          <p:spTgt spid="39"/>
                                        </p:tgtEl>
                                        <p:attrNameLst>
                                          <p:attrName>ppt_x</p:attrName>
                                        </p:attrNameLst>
                                      </p:cBhvr>
                                      <p:tavLst>
                                        <p:tav tm="0">
                                          <p:val>
                                            <p:strVal val="#ppt_x"/>
                                          </p:val>
                                        </p:tav>
                                        <p:tav tm="100000">
                                          <p:val>
                                            <p:strVal val="#ppt_x"/>
                                          </p:val>
                                        </p:tav>
                                      </p:tavLst>
                                    </p:anim>
                                    <p:anim calcmode="lin" valueType="num">
                                      <p:cBhvr>
                                        <p:cTn id="64" dur="900" decel="100000" fill="hold"/>
                                        <p:tgtEl>
                                          <p:spTgt spid="39"/>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66" fill="hold">
                            <p:stCondLst>
                              <p:cond delay="9000"/>
                            </p:stCondLst>
                            <p:childTnLst>
                              <p:par>
                                <p:cTn id="67" presetID="22" presetClass="entr" presetSubtype="8" fill="hold" grpId="0" nodeType="after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wipe(left)">
                                      <p:cBhvr>
                                        <p:cTn id="69" dur="500"/>
                                        <p:tgtEl>
                                          <p:spTgt spid="30"/>
                                        </p:tgtEl>
                                      </p:cBhvr>
                                    </p:animEffect>
                                  </p:childTnLst>
                                </p:cTn>
                              </p:par>
                            </p:childTnLst>
                          </p:cTn>
                        </p:par>
                        <p:par>
                          <p:cTn id="70" fill="hold">
                            <p:stCondLst>
                              <p:cond delay="9500"/>
                            </p:stCondLst>
                            <p:childTnLst>
                              <p:par>
                                <p:cTn id="71" presetID="47" presetClass="entr" presetSubtype="0" fill="hold" nodeType="after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fade">
                                      <p:cBhvr>
                                        <p:cTn id="73" dur="1000"/>
                                        <p:tgtEl>
                                          <p:spTgt spid="49"/>
                                        </p:tgtEl>
                                      </p:cBhvr>
                                    </p:animEffect>
                                    <p:anim calcmode="lin" valueType="num">
                                      <p:cBhvr>
                                        <p:cTn id="74" dur="1000" fill="hold"/>
                                        <p:tgtEl>
                                          <p:spTgt spid="49"/>
                                        </p:tgtEl>
                                        <p:attrNameLst>
                                          <p:attrName>ppt_x</p:attrName>
                                        </p:attrNameLst>
                                      </p:cBhvr>
                                      <p:tavLst>
                                        <p:tav tm="0">
                                          <p:val>
                                            <p:strVal val="#ppt_x"/>
                                          </p:val>
                                        </p:tav>
                                        <p:tav tm="100000">
                                          <p:val>
                                            <p:strVal val="#ppt_x"/>
                                          </p:val>
                                        </p:tav>
                                      </p:tavLst>
                                    </p:anim>
                                    <p:anim calcmode="lin" valueType="num">
                                      <p:cBhvr>
                                        <p:cTn id="75" dur="1000" fill="hold"/>
                                        <p:tgtEl>
                                          <p:spTgt spid="49"/>
                                        </p:tgtEl>
                                        <p:attrNameLst>
                                          <p:attrName>ppt_y</p:attrName>
                                        </p:attrNameLst>
                                      </p:cBhvr>
                                      <p:tavLst>
                                        <p:tav tm="0">
                                          <p:val>
                                            <p:strVal val="#ppt_y-.1"/>
                                          </p:val>
                                        </p:tav>
                                        <p:tav tm="100000">
                                          <p:val>
                                            <p:strVal val="#ppt_y"/>
                                          </p:val>
                                        </p:tav>
                                      </p:tavLst>
                                    </p:anim>
                                  </p:childTnLst>
                                </p:cTn>
                              </p:par>
                            </p:childTnLst>
                          </p:cTn>
                        </p:par>
                        <p:par>
                          <p:cTn id="76" fill="hold">
                            <p:stCondLst>
                              <p:cond delay="10500"/>
                            </p:stCondLst>
                            <p:childTnLst>
                              <p:par>
                                <p:cTn id="77" presetID="37" presetClass="entr" presetSubtype="0" fill="hold"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fade">
                                      <p:cBhvr>
                                        <p:cTn id="79" dur="1000"/>
                                        <p:tgtEl>
                                          <p:spTgt spid="42"/>
                                        </p:tgtEl>
                                      </p:cBhvr>
                                    </p:animEffect>
                                    <p:anim calcmode="lin" valueType="num">
                                      <p:cBhvr>
                                        <p:cTn id="80" dur="1000" fill="hold"/>
                                        <p:tgtEl>
                                          <p:spTgt spid="42"/>
                                        </p:tgtEl>
                                        <p:attrNameLst>
                                          <p:attrName>ppt_x</p:attrName>
                                        </p:attrNameLst>
                                      </p:cBhvr>
                                      <p:tavLst>
                                        <p:tav tm="0">
                                          <p:val>
                                            <p:strVal val="#ppt_x"/>
                                          </p:val>
                                        </p:tav>
                                        <p:tav tm="100000">
                                          <p:val>
                                            <p:strVal val="#ppt_x"/>
                                          </p:val>
                                        </p:tav>
                                      </p:tavLst>
                                    </p:anim>
                                    <p:anim calcmode="lin" valueType="num">
                                      <p:cBhvr>
                                        <p:cTn id="81" dur="900" decel="100000" fill="hold"/>
                                        <p:tgtEl>
                                          <p:spTgt spid="42"/>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42"/>
                                        </p:tgtEl>
                                        <p:attrNameLst>
                                          <p:attrName>ppt_y</p:attrName>
                                        </p:attrNameLst>
                                      </p:cBhvr>
                                      <p:tavLst>
                                        <p:tav tm="0">
                                          <p:val>
                                            <p:strVal val="#ppt_y-.03"/>
                                          </p:val>
                                        </p:tav>
                                        <p:tav tm="100000">
                                          <p:val>
                                            <p:strVal val="#ppt_y"/>
                                          </p:val>
                                        </p:tav>
                                      </p:tavLst>
                                    </p:anim>
                                  </p:childTnLst>
                                </p:cTn>
                              </p:par>
                            </p:childTnLst>
                          </p:cTn>
                        </p:par>
                        <p:par>
                          <p:cTn id="83" fill="hold">
                            <p:stCondLst>
                              <p:cond delay="11500"/>
                            </p:stCondLst>
                            <p:childTnLst>
                              <p:par>
                                <p:cTn id="84" presetID="22" presetClass="entr" presetSubtype="8" fill="hold" grpId="0" nodeType="afterEffect">
                                  <p:stCondLst>
                                    <p:cond delay="0"/>
                                  </p:stCondLst>
                                  <p:childTnLst>
                                    <p:set>
                                      <p:cBhvr>
                                        <p:cTn id="85" dur="1" fill="hold">
                                          <p:stCondLst>
                                            <p:cond delay="0"/>
                                          </p:stCondLst>
                                        </p:cTn>
                                        <p:tgtEl>
                                          <p:spTgt spid="29"/>
                                        </p:tgtEl>
                                        <p:attrNameLst>
                                          <p:attrName>style.visibility</p:attrName>
                                        </p:attrNameLst>
                                      </p:cBhvr>
                                      <p:to>
                                        <p:strVal val="visible"/>
                                      </p:to>
                                    </p:set>
                                    <p:animEffect transition="in" filter="wipe(left)">
                                      <p:cBhvr>
                                        <p:cTn id="8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1440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2019-11-14T20:35:25Z</dcterms:modified>
</cp:coreProperties>
</file>