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63677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3" name="Straight Connector 52">
            <a:extLst>
              <a:ext uri="{FF2B5EF4-FFF2-40B4-BE49-F238E27FC236}">
                <a16:creationId xmlns:a16="http://schemas.microsoft.com/office/drawing/2014/main" id="{5253FFE3-81B2-4BAE-8800-34150D3F4577}"/>
              </a:ext>
            </a:extLst>
          </p:cNvPr>
          <p:cNvCxnSpPr>
            <a:cxnSpLocks/>
          </p:cNvCxnSpPr>
          <p:nvPr/>
        </p:nvCxnSpPr>
        <p:spPr>
          <a:xfrm flipH="1">
            <a:off x="575652" y="5235647"/>
            <a:ext cx="10972800" cy="0"/>
          </a:xfrm>
          <a:prstGeom prst="line">
            <a:avLst/>
          </a:prstGeom>
          <a:ln w="25400" cap="rnd">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round/>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4CBEA6F-456F-4D40-9133-1503ED4883CE}"/>
              </a:ext>
            </a:extLst>
          </p:cNvPr>
          <p:cNvCxnSpPr>
            <a:cxnSpLocks/>
          </p:cNvCxnSpPr>
          <p:nvPr/>
        </p:nvCxnSpPr>
        <p:spPr>
          <a:xfrm flipH="1">
            <a:off x="4163595" y="3901440"/>
            <a:ext cx="4672" cy="128016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37" name="Group 36">
            <a:extLst>
              <a:ext uri="{FF2B5EF4-FFF2-40B4-BE49-F238E27FC236}">
                <a16:creationId xmlns:a16="http://schemas.microsoft.com/office/drawing/2014/main" id="{8B5E34E3-03A0-4FBA-B81A-5BC36E390D8E}"/>
              </a:ext>
            </a:extLst>
          </p:cNvPr>
          <p:cNvGrpSpPr>
            <a:grpSpLocks noChangeAspect="1"/>
          </p:cNvGrpSpPr>
          <p:nvPr/>
        </p:nvGrpSpPr>
        <p:grpSpPr>
          <a:xfrm>
            <a:off x="3749040" y="3017520"/>
            <a:ext cx="914400" cy="914401"/>
            <a:chOff x="5387339" y="1076855"/>
            <a:chExt cx="1417320" cy="1417321"/>
          </a:xfrm>
        </p:grpSpPr>
        <p:sp>
          <p:nvSpPr>
            <p:cNvPr id="38" name="Oval 37">
              <a:extLst>
                <a:ext uri="{FF2B5EF4-FFF2-40B4-BE49-F238E27FC236}">
                  <a16:creationId xmlns:a16="http://schemas.microsoft.com/office/drawing/2014/main" id="{023FAA18-4217-406D-929B-25712EBEDF31}"/>
                </a:ext>
              </a:extLst>
            </p:cNvPr>
            <p:cNvSpPr>
              <a:spLocks noChangeAspect="1"/>
            </p:cNvSpPr>
            <p:nvPr/>
          </p:nvSpPr>
          <p:spPr>
            <a:xfrm>
              <a:off x="5387339" y="1076856"/>
              <a:ext cx="1417320" cy="1417320"/>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A97616A3-8EE8-4C73-8F18-01CCA2FA2BC0}"/>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 Box 10">
              <a:extLst>
                <a:ext uri="{FF2B5EF4-FFF2-40B4-BE49-F238E27FC236}">
                  <a16:creationId xmlns:a16="http://schemas.microsoft.com/office/drawing/2014/main" id="{408AAAE7-7051-4E66-8C5C-87222C69853B}"/>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02</a:t>
              </a:r>
            </a:p>
          </p:txBody>
        </p:sp>
      </p:grpSp>
      <p:grpSp>
        <p:nvGrpSpPr>
          <p:cNvPr id="29" name="Group 349">
            <a:extLst>
              <a:ext uri="{FF2B5EF4-FFF2-40B4-BE49-F238E27FC236}">
                <a16:creationId xmlns:a16="http://schemas.microsoft.com/office/drawing/2014/main" id="{B2322741-F34E-4112-AECA-1C830289EAAF}"/>
              </a:ext>
            </a:extLst>
          </p:cNvPr>
          <p:cNvGrpSpPr>
            <a:grpSpLocks noChangeAspect="1"/>
          </p:cNvGrpSpPr>
          <p:nvPr/>
        </p:nvGrpSpPr>
        <p:grpSpPr>
          <a:xfrm>
            <a:off x="4007467" y="3175816"/>
            <a:ext cx="361868" cy="365760"/>
            <a:chOff x="2163763" y="2366963"/>
            <a:chExt cx="442913" cy="447676"/>
          </a:xfrm>
          <a:solidFill>
            <a:srgbClr val="3B3B3B"/>
          </a:solidFill>
        </p:grpSpPr>
        <p:sp>
          <p:nvSpPr>
            <p:cNvPr id="30" name="Freeform 312">
              <a:extLst>
                <a:ext uri="{FF2B5EF4-FFF2-40B4-BE49-F238E27FC236}">
                  <a16:creationId xmlns:a16="http://schemas.microsoft.com/office/drawing/2014/main" id="{CB485DFD-6703-411B-ADC0-75F8068B2A29}"/>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313">
              <a:extLst>
                <a:ext uri="{FF2B5EF4-FFF2-40B4-BE49-F238E27FC236}">
                  <a16:creationId xmlns:a16="http://schemas.microsoft.com/office/drawing/2014/main" id="{07B245E3-C484-4494-8A32-5A00501CF52B}"/>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314">
              <a:extLst>
                <a:ext uri="{FF2B5EF4-FFF2-40B4-BE49-F238E27FC236}">
                  <a16:creationId xmlns:a16="http://schemas.microsoft.com/office/drawing/2014/main" id="{E1E93822-691F-4358-8128-262DB1A33ACE}"/>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315">
              <a:extLst>
                <a:ext uri="{FF2B5EF4-FFF2-40B4-BE49-F238E27FC236}">
                  <a16:creationId xmlns:a16="http://schemas.microsoft.com/office/drawing/2014/main" id="{44069D44-C296-4495-8FCF-32B2F56E1AB2}"/>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58">
            <a:extLst>
              <a:ext uri="{FF2B5EF4-FFF2-40B4-BE49-F238E27FC236}">
                <a16:creationId xmlns:a16="http://schemas.microsoft.com/office/drawing/2014/main" id="{F2931807-C89F-43EA-83E9-CC3C1CBABCBF}"/>
              </a:ext>
            </a:extLst>
          </p:cNvPr>
          <p:cNvGrpSpPr>
            <a:grpSpLocks noChangeAspect="1"/>
          </p:cNvGrpSpPr>
          <p:nvPr/>
        </p:nvGrpSpPr>
        <p:grpSpPr>
          <a:xfrm>
            <a:off x="4072155" y="5138928"/>
            <a:ext cx="182880" cy="182880"/>
            <a:chOff x="838200" y="3322320"/>
            <a:chExt cx="1554480" cy="1554480"/>
          </a:xfrm>
          <a:effectLst/>
        </p:grpSpPr>
        <p:sp>
          <p:nvSpPr>
            <p:cNvPr id="60" name="Oval 59">
              <a:extLst>
                <a:ext uri="{FF2B5EF4-FFF2-40B4-BE49-F238E27FC236}">
                  <a16:creationId xmlns:a16="http://schemas.microsoft.com/office/drawing/2014/main" id="{900385C4-CF21-4C7B-A4C3-CDA75DF7E226}"/>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Oval 60">
              <a:extLst>
                <a:ext uri="{FF2B5EF4-FFF2-40B4-BE49-F238E27FC236}">
                  <a16:creationId xmlns:a16="http://schemas.microsoft.com/office/drawing/2014/main" id="{2DC31299-F624-44E8-9B0F-8FBAB3DA5C09}"/>
                </a:ext>
              </a:extLst>
            </p:cNvPr>
            <p:cNvSpPr>
              <a:spLocks noChangeAspect="1"/>
            </p:cNvSpPr>
            <p:nvPr/>
          </p:nvSpPr>
          <p:spPr>
            <a:xfrm>
              <a:off x="926041" y="3413424"/>
              <a:ext cx="1371600" cy="1371600"/>
            </a:xfrm>
            <a:prstGeom prst="ellipse">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2" name="Straight Connector 61">
            <a:extLst>
              <a:ext uri="{FF2B5EF4-FFF2-40B4-BE49-F238E27FC236}">
                <a16:creationId xmlns:a16="http://schemas.microsoft.com/office/drawing/2014/main" id="{563EF1D1-5A35-4ED1-BED1-14CFDA26B046}"/>
              </a:ext>
            </a:extLst>
          </p:cNvPr>
          <p:cNvCxnSpPr>
            <a:cxnSpLocks/>
          </p:cNvCxnSpPr>
          <p:nvPr/>
        </p:nvCxnSpPr>
        <p:spPr>
          <a:xfrm flipH="1">
            <a:off x="6305843" y="3276600"/>
            <a:ext cx="4672" cy="201168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41" name="Group 40">
            <a:extLst>
              <a:ext uri="{FF2B5EF4-FFF2-40B4-BE49-F238E27FC236}">
                <a16:creationId xmlns:a16="http://schemas.microsoft.com/office/drawing/2014/main" id="{3036F687-4E6D-4FB7-88B6-5F43F416E5F6}"/>
              </a:ext>
            </a:extLst>
          </p:cNvPr>
          <p:cNvGrpSpPr>
            <a:grpSpLocks noChangeAspect="1"/>
          </p:cNvGrpSpPr>
          <p:nvPr/>
        </p:nvGrpSpPr>
        <p:grpSpPr>
          <a:xfrm>
            <a:off x="5852160" y="2377440"/>
            <a:ext cx="914400" cy="914401"/>
            <a:chOff x="5387339" y="1076855"/>
            <a:chExt cx="1417320" cy="1417321"/>
          </a:xfrm>
        </p:grpSpPr>
        <p:sp>
          <p:nvSpPr>
            <p:cNvPr id="42" name="Oval 41">
              <a:extLst>
                <a:ext uri="{FF2B5EF4-FFF2-40B4-BE49-F238E27FC236}">
                  <a16:creationId xmlns:a16="http://schemas.microsoft.com/office/drawing/2014/main" id="{476F7D57-E92A-4124-9C40-223A2825143A}"/>
                </a:ext>
              </a:extLst>
            </p:cNvPr>
            <p:cNvSpPr>
              <a:spLocks noChangeAspect="1"/>
            </p:cNvSpPr>
            <p:nvPr/>
          </p:nvSpPr>
          <p:spPr>
            <a:xfrm>
              <a:off x="5387339" y="1076856"/>
              <a:ext cx="1417320" cy="1417320"/>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Shape 42">
              <a:extLst>
                <a:ext uri="{FF2B5EF4-FFF2-40B4-BE49-F238E27FC236}">
                  <a16:creationId xmlns:a16="http://schemas.microsoft.com/office/drawing/2014/main" id="{122FFD6C-29AE-4445-A26E-04578DED0CFF}"/>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 Box 10">
              <a:extLst>
                <a:ext uri="{FF2B5EF4-FFF2-40B4-BE49-F238E27FC236}">
                  <a16:creationId xmlns:a16="http://schemas.microsoft.com/office/drawing/2014/main" id="{974B8BC2-14FC-4229-BA45-7E87FB8416C6}"/>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03</a:t>
              </a:r>
            </a:p>
          </p:txBody>
        </p:sp>
      </p:grpSp>
      <p:grpSp>
        <p:nvGrpSpPr>
          <p:cNvPr id="24" name="Group 23">
            <a:extLst>
              <a:ext uri="{FF2B5EF4-FFF2-40B4-BE49-F238E27FC236}">
                <a16:creationId xmlns:a16="http://schemas.microsoft.com/office/drawing/2014/main" id="{B9089116-6F7F-4295-9570-BFD2CFAD8146}"/>
              </a:ext>
            </a:extLst>
          </p:cNvPr>
          <p:cNvGrpSpPr>
            <a:grpSpLocks noChangeAspect="1"/>
          </p:cNvGrpSpPr>
          <p:nvPr/>
        </p:nvGrpSpPr>
        <p:grpSpPr>
          <a:xfrm>
            <a:off x="6123559" y="2556067"/>
            <a:ext cx="398273" cy="365760"/>
            <a:chOff x="2828925" y="2020888"/>
            <a:chExt cx="311151" cy="285750"/>
          </a:xfrm>
          <a:solidFill>
            <a:srgbClr val="3B3B3B"/>
          </a:solidFill>
        </p:grpSpPr>
        <p:sp>
          <p:nvSpPr>
            <p:cNvPr id="25" name="Freeform 5">
              <a:extLst>
                <a:ext uri="{FF2B5EF4-FFF2-40B4-BE49-F238E27FC236}">
                  <a16:creationId xmlns:a16="http://schemas.microsoft.com/office/drawing/2014/main" id="{C8A0A0B7-84B6-4D92-8C65-C45ED3F23C66}"/>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
              <a:extLst>
                <a:ext uri="{FF2B5EF4-FFF2-40B4-BE49-F238E27FC236}">
                  <a16:creationId xmlns:a16="http://schemas.microsoft.com/office/drawing/2014/main" id="{31BDD259-DB68-4830-83BC-3595154A4CE9}"/>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Oval 7">
              <a:extLst>
                <a:ext uri="{FF2B5EF4-FFF2-40B4-BE49-F238E27FC236}">
                  <a16:creationId xmlns:a16="http://schemas.microsoft.com/office/drawing/2014/main" id="{5CF054CB-DA17-432B-9101-6AA39BC296AE}"/>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8">
              <a:extLst>
                <a:ext uri="{FF2B5EF4-FFF2-40B4-BE49-F238E27FC236}">
                  <a16:creationId xmlns:a16="http://schemas.microsoft.com/office/drawing/2014/main" id="{A1437862-4E3C-4FAA-A491-972ACDC9A7D5}"/>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3" name="Group 62">
            <a:extLst>
              <a:ext uri="{FF2B5EF4-FFF2-40B4-BE49-F238E27FC236}">
                <a16:creationId xmlns:a16="http://schemas.microsoft.com/office/drawing/2014/main" id="{0225FBC3-068A-4EB0-9A30-E0EC46625E06}"/>
              </a:ext>
            </a:extLst>
          </p:cNvPr>
          <p:cNvGrpSpPr>
            <a:grpSpLocks noChangeAspect="1"/>
          </p:cNvGrpSpPr>
          <p:nvPr/>
        </p:nvGrpSpPr>
        <p:grpSpPr>
          <a:xfrm>
            <a:off x="6214403" y="5138928"/>
            <a:ext cx="182880" cy="182880"/>
            <a:chOff x="838200" y="3322320"/>
            <a:chExt cx="1554480" cy="1554480"/>
          </a:xfrm>
          <a:effectLst/>
        </p:grpSpPr>
        <p:sp>
          <p:nvSpPr>
            <p:cNvPr id="64" name="Oval 63">
              <a:extLst>
                <a:ext uri="{FF2B5EF4-FFF2-40B4-BE49-F238E27FC236}">
                  <a16:creationId xmlns:a16="http://schemas.microsoft.com/office/drawing/2014/main" id="{41379A82-4FD1-498D-B540-3D6B781797EB}"/>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a:extLst>
                <a:ext uri="{FF2B5EF4-FFF2-40B4-BE49-F238E27FC236}">
                  <a16:creationId xmlns:a16="http://schemas.microsoft.com/office/drawing/2014/main" id="{3039F175-FD09-4051-AC95-9214F5B3ED7F}"/>
                </a:ext>
              </a:extLst>
            </p:cNvPr>
            <p:cNvSpPr>
              <a:spLocks noChangeAspect="1"/>
            </p:cNvSpPr>
            <p:nvPr/>
          </p:nvSpPr>
          <p:spPr>
            <a:xfrm>
              <a:off x="926041" y="3413424"/>
              <a:ext cx="1371600" cy="1371600"/>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6" name="Straight Connector 65">
            <a:extLst>
              <a:ext uri="{FF2B5EF4-FFF2-40B4-BE49-F238E27FC236}">
                <a16:creationId xmlns:a16="http://schemas.microsoft.com/office/drawing/2014/main" id="{6B82D4A5-A295-4B53-81A8-227038EFCE4C}"/>
              </a:ext>
            </a:extLst>
          </p:cNvPr>
          <p:cNvCxnSpPr>
            <a:cxnSpLocks/>
          </p:cNvCxnSpPr>
          <p:nvPr/>
        </p:nvCxnSpPr>
        <p:spPr>
          <a:xfrm flipH="1">
            <a:off x="8448978" y="2590800"/>
            <a:ext cx="4672" cy="256032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1F46BC97-256F-46AF-A1BE-3652FA73CBF4}"/>
              </a:ext>
            </a:extLst>
          </p:cNvPr>
          <p:cNvGrpSpPr>
            <a:grpSpLocks noChangeAspect="1"/>
          </p:cNvGrpSpPr>
          <p:nvPr/>
        </p:nvGrpSpPr>
        <p:grpSpPr>
          <a:xfrm>
            <a:off x="8001000" y="1737360"/>
            <a:ext cx="914400" cy="914401"/>
            <a:chOff x="5387339" y="1076855"/>
            <a:chExt cx="1417320" cy="1417321"/>
          </a:xfrm>
        </p:grpSpPr>
        <p:sp>
          <p:nvSpPr>
            <p:cNvPr id="46" name="Oval 45">
              <a:extLst>
                <a:ext uri="{FF2B5EF4-FFF2-40B4-BE49-F238E27FC236}">
                  <a16:creationId xmlns:a16="http://schemas.microsoft.com/office/drawing/2014/main" id="{4B0C7CA6-4EFB-4DF7-BC84-7C60EA77E405}"/>
                </a:ext>
              </a:extLst>
            </p:cNvPr>
            <p:cNvSpPr>
              <a:spLocks noChangeAspect="1"/>
            </p:cNvSpPr>
            <p:nvPr/>
          </p:nvSpPr>
          <p:spPr>
            <a:xfrm>
              <a:off x="5387339" y="1076856"/>
              <a:ext cx="1417320" cy="1417320"/>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Shape 46">
              <a:extLst>
                <a:ext uri="{FF2B5EF4-FFF2-40B4-BE49-F238E27FC236}">
                  <a16:creationId xmlns:a16="http://schemas.microsoft.com/office/drawing/2014/main" id="{5092BC52-E688-4C3C-B5FB-B5FD4DDD5210}"/>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 Box 10">
              <a:extLst>
                <a:ext uri="{FF2B5EF4-FFF2-40B4-BE49-F238E27FC236}">
                  <a16:creationId xmlns:a16="http://schemas.microsoft.com/office/drawing/2014/main" id="{6D8FD441-B52F-4D75-89A9-BEA8F0DA6520}"/>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04</a:t>
              </a:r>
            </a:p>
          </p:txBody>
        </p:sp>
      </p:grpSp>
      <p:sp>
        <p:nvSpPr>
          <p:cNvPr id="35" name="Freeform 223">
            <a:extLst>
              <a:ext uri="{FF2B5EF4-FFF2-40B4-BE49-F238E27FC236}">
                <a16:creationId xmlns:a16="http://schemas.microsoft.com/office/drawing/2014/main" id="{2A55F31A-D54F-4F49-8333-770FA72BC451}"/>
              </a:ext>
            </a:extLst>
          </p:cNvPr>
          <p:cNvSpPr>
            <a:spLocks noChangeAspect="1" noEditPoints="1"/>
          </p:cNvSpPr>
          <p:nvPr/>
        </p:nvSpPr>
        <p:spPr bwMode="auto">
          <a:xfrm>
            <a:off x="8256629" y="1904475"/>
            <a:ext cx="375020" cy="36576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67" name="Group 66">
            <a:extLst>
              <a:ext uri="{FF2B5EF4-FFF2-40B4-BE49-F238E27FC236}">
                <a16:creationId xmlns:a16="http://schemas.microsoft.com/office/drawing/2014/main" id="{C03D9E49-DC4E-4825-A53A-FD6A56D1949B}"/>
              </a:ext>
            </a:extLst>
          </p:cNvPr>
          <p:cNvGrpSpPr>
            <a:grpSpLocks noChangeAspect="1"/>
          </p:cNvGrpSpPr>
          <p:nvPr/>
        </p:nvGrpSpPr>
        <p:grpSpPr>
          <a:xfrm>
            <a:off x="8357538" y="5138928"/>
            <a:ext cx="182880" cy="182880"/>
            <a:chOff x="838200" y="3322320"/>
            <a:chExt cx="1554480" cy="1554480"/>
          </a:xfrm>
          <a:effectLst/>
        </p:grpSpPr>
        <p:sp>
          <p:nvSpPr>
            <p:cNvPr id="68" name="Oval 67">
              <a:extLst>
                <a:ext uri="{FF2B5EF4-FFF2-40B4-BE49-F238E27FC236}">
                  <a16:creationId xmlns:a16="http://schemas.microsoft.com/office/drawing/2014/main" id="{142BD646-1E70-4659-B304-CB1A3DA7E6E5}"/>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Oval 68">
              <a:extLst>
                <a:ext uri="{FF2B5EF4-FFF2-40B4-BE49-F238E27FC236}">
                  <a16:creationId xmlns:a16="http://schemas.microsoft.com/office/drawing/2014/main" id="{4386CF04-9E14-4775-ADB7-02B5D5E0DD4A}"/>
                </a:ext>
              </a:extLst>
            </p:cNvPr>
            <p:cNvSpPr>
              <a:spLocks noChangeAspect="1"/>
            </p:cNvSpPr>
            <p:nvPr/>
          </p:nvSpPr>
          <p:spPr>
            <a:xfrm>
              <a:off x="926041" y="3413424"/>
              <a:ext cx="1371600" cy="1371600"/>
            </a:xfrm>
            <a:prstGeom prst="ellipse">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70" name="Straight Connector 69">
            <a:extLst>
              <a:ext uri="{FF2B5EF4-FFF2-40B4-BE49-F238E27FC236}">
                <a16:creationId xmlns:a16="http://schemas.microsoft.com/office/drawing/2014/main" id="{635B8197-83B7-45E1-A784-E9DF983C40C2}"/>
              </a:ext>
            </a:extLst>
          </p:cNvPr>
          <p:cNvCxnSpPr>
            <a:cxnSpLocks/>
          </p:cNvCxnSpPr>
          <p:nvPr/>
        </p:nvCxnSpPr>
        <p:spPr>
          <a:xfrm flipH="1">
            <a:off x="10590621" y="1981200"/>
            <a:ext cx="4672" cy="320040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49" name="Group 48">
            <a:extLst>
              <a:ext uri="{FF2B5EF4-FFF2-40B4-BE49-F238E27FC236}">
                <a16:creationId xmlns:a16="http://schemas.microsoft.com/office/drawing/2014/main" id="{1CB395DC-D654-45C9-B65E-7EF72C294EBE}"/>
              </a:ext>
            </a:extLst>
          </p:cNvPr>
          <p:cNvGrpSpPr>
            <a:grpSpLocks noChangeAspect="1"/>
          </p:cNvGrpSpPr>
          <p:nvPr/>
        </p:nvGrpSpPr>
        <p:grpSpPr>
          <a:xfrm>
            <a:off x="10134600" y="1097280"/>
            <a:ext cx="914400" cy="914401"/>
            <a:chOff x="5387339" y="1076855"/>
            <a:chExt cx="1417320" cy="1417321"/>
          </a:xfrm>
        </p:grpSpPr>
        <p:sp>
          <p:nvSpPr>
            <p:cNvPr id="50" name="Oval 49">
              <a:extLst>
                <a:ext uri="{FF2B5EF4-FFF2-40B4-BE49-F238E27FC236}">
                  <a16:creationId xmlns:a16="http://schemas.microsoft.com/office/drawing/2014/main" id="{EDBAEBC7-0BD4-4488-8AE8-D845B46C1E33}"/>
                </a:ext>
              </a:extLst>
            </p:cNvPr>
            <p:cNvSpPr>
              <a:spLocks noChangeAspect="1"/>
            </p:cNvSpPr>
            <p:nvPr/>
          </p:nvSpPr>
          <p:spPr>
            <a:xfrm>
              <a:off x="5387339" y="1076856"/>
              <a:ext cx="1417320" cy="1417320"/>
            </a:xfrm>
            <a:prstGeom prst="ellips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Freeform: Shape 50">
              <a:extLst>
                <a:ext uri="{FF2B5EF4-FFF2-40B4-BE49-F238E27FC236}">
                  <a16:creationId xmlns:a16="http://schemas.microsoft.com/office/drawing/2014/main" id="{7382B469-671F-4D0B-81F6-AA1D606D0692}"/>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0EA5457A-0AE1-406C-9AA4-6D2422B0B712}"/>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05</a:t>
              </a:r>
            </a:p>
          </p:txBody>
        </p:sp>
      </p:grpSp>
      <p:sp>
        <p:nvSpPr>
          <p:cNvPr id="36" name="Freeform 131">
            <a:extLst>
              <a:ext uri="{FF2B5EF4-FFF2-40B4-BE49-F238E27FC236}">
                <a16:creationId xmlns:a16="http://schemas.microsoft.com/office/drawing/2014/main" id="{7D2236D2-D01E-4312-ABC7-0C3138C13409}"/>
              </a:ext>
            </a:extLst>
          </p:cNvPr>
          <p:cNvSpPr>
            <a:spLocks noChangeAspect="1" noEditPoints="1"/>
          </p:cNvSpPr>
          <p:nvPr/>
        </p:nvSpPr>
        <p:spPr bwMode="auto">
          <a:xfrm>
            <a:off x="10390229" y="1264395"/>
            <a:ext cx="388501" cy="36576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71" name="Group 70">
            <a:extLst>
              <a:ext uri="{FF2B5EF4-FFF2-40B4-BE49-F238E27FC236}">
                <a16:creationId xmlns:a16="http://schemas.microsoft.com/office/drawing/2014/main" id="{52C458FA-3879-4552-A279-39A3D2B631A4}"/>
              </a:ext>
            </a:extLst>
          </p:cNvPr>
          <p:cNvGrpSpPr>
            <a:grpSpLocks noChangeAspect="1"/>
          </p:cNvGrpSpPr>
          <p:nvPr/>
        </p:nvGrpSpPr>
        <p:grpSpPr>
          <a:xfrm>
            <a:off x="10499181" y="5138928"/>
            <a:ext cx="182880" cy="182880"/>
            <a:chOff x="838200" y="3322320"/>
            <a:chExt cx="1554480" cy="1554480"/>
          </a:xfrm>
          <a:effectLst/>
        </p:grpSpPr>
        <p:sp>
          <p:nvSpPr>
            <p:cNvPr id="72" name="Oval 71">
              <a:extLst>
                <a:ext uri="{FF2B5EF4-FFF2-40B4-BE49-F238E27FC236}">
                  <a16:creationId xmlns:a16="http://schemas.microsoft.com/office/drawing/2014/main" id="{F167EABD-E095-48DD-912B-40C515E0FC4C}"/>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Oval 72">
              <a:extLst>
                <a:ext uri="{FF2B5EF4-FFF2-40B4-BE49-F238E27FC236}">
                  <a16:creationId xmlns:a16="http://schemas.microsoft.com/office/drawing/2014/main" id="{56899BA0-5867-4545-9516-50F634444EF6}"/>
                </a:ext>
              </a:extLst>
            </p:cNvPr>
            <p:cNvSpPr>
              <a:spLocks noChangeAspect="1"/>
            </p:cNvSpPr>
            <p:nvPr/>
          </p:nvSpPr>
          <p:spPr>
            <a:xfrm>
              <a:off x="926041" y="3413424"/>
              <a:ext cx="1371600" cy="1371600"/>
            </a:xfrm>
            <a:prstGeom prst="ellipse">
              <a:avLst/>
            </a:prstGeom>
            <a:solidFill>
              <a:srgbClr val="9393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54" name="Straight Connector 53">
            <a:extLst>
              <a:ext uri="{FF2B5EF4-FFF2-40B4-BE49-F238E27FC236}">
                <a16:creationId xmlns:a16="http://schemas.microsoft.com/office/drawing/2014/main" id="{A9EC9C6A-8C53-4C09-96C1-87CEFF88D84F}"/>
              </a:ext>
            </a:extLst>
          </p:cNvPr>
          <p:cNvCxnSpPr>
            <a:cxnSpLocks/>
          </p:cNvCxnSpPr>
          <p:nvPr/>
        </p:nvCxnSpPr>
        <p:spPr>
          <a:xfrm flipH="1">
            <a:off x="2069327" y="3352800"/>
            <a:ext cx="4672" cy="192024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55" name="Group 54">
            <a:extLst>
              <a:ext uri="{FF2B5EF4-FFF2-40B4-BE49-F238E27FC236}">
                <a16:creationId xmlns:a16="http://schemas.microsoft.com/office/drawing/2014/main" id="{BB688DD4-1619-4568-ACCB-3BD7098535B1}"/>
              </a:ext>
            </a:extLst>
          </p:cNvPr>
          <p:cNvGrpSpPr>
            <a:grpSpLocks noChangeAspect="1"/>
          </p:cNvGrpSpPr>
          <p:nvPr/>
        </p:nvGrpSpPr>
        <p:grpSpPr>
          <a:xfrm>
            <a:off x="1977887" y="5138928"/>
            <a:ext cx="182880" cy="182880"/>
            <a:chOff x="838200" y="3322320"/>
            <a:chExt cx="1554480" cy="1554480"/>
          </a:xfrm>
          <a:effectLst/>
        </p:grpSpPr>
        <p:sp>
          <p:nvSpPr>
            <p:cNvPr id="56" name="Oval 55">
              <a:extLst>
                <a:ext uri="{FF2B5EF4-FFF2-40B4-BE49-F238E27FC236}">
                  <a16:creationId xmlns:a16="http://schemas.microsoft.com/office/drawing/2014/main" id="{D90B18F6-D9D8-4850-AF67-15F5DB2E76B3}"/>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Oval 56">
              <a:extLst>
                <a:ext uri="{FF2B5EF4-FFF2-40B4-BE49-F238E27FC236}">
                  <a16:creationId xmlns:a16="http://schemas.microsoft.com/office/drawing/2014/main" id="{A5FD6916-6C7E-4A5C-BF82-DBA6805C5108}"/>
                </a:ext>
              </a:extLst>
            </p:cNvPr>
            <p:cNvSpPr>
              <a:spLocks noChangeAspect="1"/>
            </p:cNvSpPr>
            <p:nvPr/>
          </p:nvSpPr>
          <p:spPr>
            <a:xfrm>
              <a:off x="926041" y="3413424"/>
              <a:ext cx="1371600" cy="1371600"/>
            </a:xfrm>
            <a:prstGeom prst="ellipse">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37663121-B374-4F97-97C4-FCEED41B5F5E}"/>
              </a:ext>
            </a:extLst>
          </p:cNvPr>
          <p:cNvGrpSpPr>
            <a:grpSpLocks noChangeAspect="1"/>
          </p:cNvGrpSpPr>
          <p:nvPr/>
        </p:nvGrpSpPr>
        <p:grpSpPr>
          <a:xfrm>
            <a:off x="1645920" y="2468880"/>
            <a:ext cx="914400" cy="914401"/>
            <a:chOff x="5387339" y="1076855"/>
            <a:chExt cx="1417320" cy="1417321"/>
          </a:xfrm>
        </p:grpSpPr>
        <p:sp>
          <p:nvSpPr>
            <p:cNvPr id="3" name="Oval 2">
              <a:extLst>
                <a:ext uri="{FF2B5EF4-FFF2-40B4-BE49-F238E27FC236}">
                  <a16:creationId xmlns:a16="http://schemas.microsoft.com/office/drawing/2014/main" id="{765B04C2-DEC7-4462-9C8B-9F56A2DB4D55}"/>
                </a:ext>
              </a:extLst>
            </p:cNvPr>
            <p:cNvSpPr>
              <a:spLocks noChangeAspect="1"/>
            </p:cNvSpPr>
            <p:nvPr/>
          </p:nvSpPr>
          <p:spPr>
            <a:xfrm>
              <a:off x="5387339" y="1076856"/>
              <a:ext cx="1417320" cy="1417320"/>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8DF289CE-BC72-4A0C-BFA7-81BB18DD3C72}"/>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 Box 10">
              <a:extLst>
                <a:ext uri="{FF2B5EF4-FFF2-40B4-BE49-F238E27FC236}">
                  <a16:creationId xmlns:a16="http://schemas.microsoft.com/office/drawing/2014/main" id="{5FFAB7F1-CC3B-40B7-9550-2CF5491E092E}"/>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01</a:t>
              </a:r>
            </a:p>
          </p:txBody>
        </p:sp>
      </p:grpSp>
      <p:sp>
        <p:nvSpPr>
          <p:cNvPr id="22" name="Freeform 101">
            <a:extLst>
              <a:ext uri="{FF2B5EF4-FFF2-40B4-BE49-F238E27FC236}">
                <a16:creationId xmlns:a16="http://schemas.microsoft.com/office/drawing/2014/main" id="{CCD1A1E1-5C05-4657-8644-AF66593249D9}"/>
              </a:ext>
            </a:extLst>
          </p:cNvPr>
          <p:cNvSpPr>
            <a:spLocks noChangeAspect="1" noEditPoints="1"/>
          </p:cNvSpPr>
          <p:nvPr/>
        </p:nvSpPr>
        <p:spPr bwMode="auto">
          <a:xfrm>
            <a:off x="1887534" y="2625103"/>
            <a:ext cx="395344"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B3B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TextBox 73">
            <a:extLst>
              <a:ext uri="{FF2B5EF4-FFF2-40B4-BE49-F238E27FC236}">
                <a16:creationId xmlns:a16="http://schemas.microsoft.com/office/drawing/2014/main" id="{FF51A2EC-5D93-400E-91C4-28F50DE90AFD}"/>
              </a:ext>
            </a:extLst>
          </p:cNvPr>
          <p:cNvSpPr txBox="1"/>
          <p:nvPr/>
        </p:nvSpPr>
        <p:spPr>
          <a:xfrm>
            <a:off x="387496" y="305067"/>
            <a:ext cx="55561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75" name="TextBox 74">
            <a:extLst>
              <a:ext uri="{FF2B5EF4-FFF2-40B4-BE49-F238E27FC236}">
                <a16:creationId xmlns:a16="http://schemas.microsoft.com/office/drawing/2014/main" id="{061119E6-5025-4E87-90D2-67530CDF3452}"/>
              </a:ext>
            </a:extLst>
          </p:cNvPr>
          <p:cNvSpPr txBox="1"/>
          <p:nvPr/>
        </p:nvSpPr>
        <p:spPr>
          <a:xfrm>
            <a:off x="2520565" y="3657213"/>
            <a:ext cx="1884448" cy="1615827"/>
          </a:xfrm>
          <a:prstGeom prst="rect">
            <a:avLst/>
          </a:prstGeom>
          <a:noFill/>
        </p:spPr>
        <p:txBody>
          <a:bodyPr wrap="square" rtlCol="0">
            <a:spAutoFit/>
          </a:bodyPr>
          <a:lstStyle/>
          <a:p>
            <a:r>
              <a:rPr lang="en-US" sz="1300" dirty="0">
                <a:solidFill>
                  <a:srgbClr val="5C9AD3"/>
                </a:solidFill>
                <a:latin typeface="Bernard MT Condensed" panose="02050806060905020404" pitchFamily="18" charset="0"/>
              </a:rPr>
              <a:t>LOREM IPSUM 02</a:t>
            </a:r>
          </a:p>
          <a:p>
            <a:endParaRPr lang="en-US" sz="4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endParaRPr lang="en-US" sz="1200" dirty="0">
              <a:solidFill>
                <a:schemeClr val="bg1"/>
              </a:solidFill>
              <a:latin typeface="Candara" panose="020E0502030303020204" pitchFamily="34" charset="0"/>
            </a:endParaRPr>
          </a:p>
        </p:txBody>
      </p:sp>
      <p:sp>
        <p:nvSpPr>
          <p:cNvPr id="76" name="TextBox 75">
            <a:extLst>
              <a:ext uri="{FF2B5EF4-FFF2-40B4-BE49-F238E27FC236}">
                <a16:creationId xmlns:a16="http://schemas.microsoft.com/office/drawing/2014/main" id="{CC83AB6C-380C-4E66-8A29-F3A2C9860892}"/>
              </a:ext>
            </a:extLst>
          </p:cNvPr>
          <p:cNvSpPr txBox="1"/>
          <p:nvPr/>
        </p:nvSpPr>
        <p:spPr>
          <a:xfrm>
            <a:off x="456314" y="3062992"/>
            <a:ext cx="1884448" cy="1615827"/>
          </a:xfrm>
          <a:prstGeom prst="rect">
            <a:avLst/>
          </a:prstGeom>
          <a:noFill/>
        </p:spPr>
        <p:txBody>
          <a:bodyPr wrap="square" rtlCol="0">
            <a:spAutoFit/>
          </a:bodyPr>
          <a:lstStyle/>
          <a:p>
            <a:r>
              <a:rPr lang="en-US" sz="1300" dirty="0">
                <a:solidFill>
                  <a:srgbClr val="FE4A1E"/>
                </a:solidFill>
                <a:latin typeface="Bernard MT Condensed" panose="02050806060905020404" pitchFamily="18" charset="0"/>
              </a:rPr>
              <a:t>LOREM IPSUM 01</a:t>
            </a:r>
          </a:p>
          <a:p>
            <a:endParaRPr lang="en-US" sz="4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endParaRPr lang="en-US" sz="1200" dirty="0">
              <a:solidFill>
                <a:schemeClr val="bg1"/>
              </a:solidFill>
              <a:latin typeface="Candara" panose="020E0502030303020204" pitchFamily="34" charset="0"/>
            </a:endParaRPr>
          </a:p>
        </p:txBody>
      </p:sp>
      <p:sp>
        <p:nvSpPr>
          <p:cNvPr id="77" name="TextBox 76">
            <a:extLst>
              <a:ext uri="{FF2B5EF4-FFF2-40B4-BE49-F238E27FC236}">
                <a16:creationId xmlns:a16="http://schemas.microsoft.com/office/drawing/2014/main" id="{166C7F64-84CD-4FBA-B2FA-BC38D428DEED}"/>
              </a:ext>
            </a:extLst>
          </p:cNvPr>
          <p:cNvSpPr txBox="1"/>
          <p:nvPr/>
        </p:nvSpPr>
        <p:spPr>
          <a:xfrm>
            <a:off x="4681458" y="2965972"/>
            <a:ext cx="1884448" cy="1615827"/>
          </a:xfrm>
          <a:prstGeom prst="rect">
            <a:avLst/>
          </a:prstGeom>
          <a:noFill/>
        </p:spPr>
        <p:txBody>
          <a:bodyPr wrap="square" rtlCol="0">
            <a:spAutoFit/>
          </a:bodyPr>
          <a:lstStyle/>
          <a:p>
            <a:r>
              <a:rPr lang="en-US" sz="1300" dirty="0">
                <a:solidFill>
                  <a:srgbClr val="44546B"/>
                </a:solidFill>
                <a:latin typeface="Bernard MT Condensed" panose="02050806060905020404" pitchFamily="18" charset="0"/>
              </a:rPr>
              <a:t>LOREM IPSUM 03</a:t>
            </a:r>
          </a:p>
          <a:p>
            <a:endParaRPr lang="en-US" sz="4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endParaRPr lang="en-US" sz="1200" dirty="0">
              <a:solidFill>
                <a:schemeClr val="bg1"/>
              </a:solidFill>
              <a:latin typeface="Candara" panose="020E0502030303020204" pitchFamily="34" charset="0"/>
            </a:endParaRPr>
          </a:p>
        </p:txBody>
      </p:sp>
      <p:sp>
        <p:nvSpPr>
          <p:cNvPr id="78" name="TextBox 77">
            <a:extLst>
              <a:ext uri="{FF2B5EF4-FFF2-40B4-BE49-F238E27FC236}">
                <a16:creationId xmlns:a16="http://schemas.microsoft.com/office/drawing/2014/main" id="{C6EEA6C7-5096-4E34-8B5B-6E9BCF7C2C4A}"/>
              </a:ext>
            </a:extLst>
          </p:cNvPr>
          <p:cNvSpPr txBox="1"/>
          <p:nvPr/>
        </p:nvSpPr>
        <p:spPr>
          <a:xfrm>
            <a:off x="6791210" y="2324282"/>
            <a:ext cx="1884448" cy="1615827"/>
          </a:xfrm>
          <a:prstGeom prst="rect">
            <a:avLst/>
          </a:prstGeom>
          <a:noFill/>
        </p:spPr>
        <p:txBody>
          <a:bodyPr wrap="square" rtlCol="0">
            <a:spAutoFit/>
          </a:bodyPr>
          <a:lstStyle/>
          <a:p>
            <a:r>
              <a:rPr lang="en-US" sz="1300" dirty="0">
                <a:solidFill>
                  <a:srgbClr val="7A7A7A"/>
                </a:solidFill>
                <a:latin typeface="Bernard MT Condensed" panose="02050806060905020404" pitchFamily="18" charset="0"/>
              </a:rPr>
              <a:t>LOREM IPSUM 04</a:t>
            </a:r>
          </a:p>
          <a:p>
            <a:endParaRPr lang="en-US" sz="4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endParaRPr lang="en-US" sz="1200" dirty="0">
              <a:solidFill>
                <a:schemeClr val="bg1"/>
              </a:solidFill>
              <a:latin typeface="Candara" panose="020E0502030303020204" pitchFamily="34" charset="0"/>
            </a:endParaRPr>
          </a:p>
        </p:txBody>
      </p:sp>
      <p:sp>
        <p:nvSpPr>
          <p:cNvPr id="79" name="TextBox 78">
            <a:extLst>
              <a:ext uri="{FF2B5EF4-FFF2-40B4-BE49-F238E27FC236}">
                <a16:creationId xmlns:a16="http://schemas.microsoft.com/office/drawing/2014/main" id="{7CE337DB-50B9-46AD-93EB-70A523419B16}"/>
              </a:ext>
            </a:extLst>
          </p:cNvPr>
          <p:cNvSpPr txBox="1"/>
          <p:nvPr/>
        </p:nvSpPr>
        <p:spPr>
          <a:xfrm>
            <a:off x="8893671" y="1713192"/>
            <a:ext cx="1884448" cy="1615827"/>
          </a:xfrm>
          <a:prstGeom prst="rect">
            <a:avLst/>
          </a:prstGeom>
          <a:noFill/>
        </p:spPr>
        <p:txBody>
          <a:bodyPr wrap="square" rtlCol="0">
            <a:spAutoFit/>
          </a:bodyPr>
          <a:lstStyle/>
          <a:p>
            <a:r>
              <a:rPr lang="en-US" sz="1300" dirty="0">
                <a:solidFill>
                  <a:srgbClr val="939393"/>
                </a:solidFill>
                <a:latin typeface="Bernard MT Condensed" panose="02050806060905020404" pitchFamily="18" charset="0"/>
              </a:rPr>
              <a:t>LOREM IPSUM 05</a:t>
            </a:r>
          </a:p>
          <a:p>
            <a:endParaRPr lang="en-US" sz="4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endParaRPr lang="en-US" sz="1200" dirty="0">
              <a:solidFill>
                <a:schemeClr val="bg1"/>
              </a:solidFill>
              <a:latin typeface="Candara" panose="020E0502030303020204" pitchFamily="34" charset="0"/>
            </a:endParaRPr>
          </a:p>
        </p:txBody>
      </p:sp>
      <p:sp>
        <p:nvSpPr>
          <p:cNvPr id="85" name="TextBox 84">
            <a:extLst>
              <a:ext uri="{FF2B5EF4-FFF2-40B4-BE49-F238E27FC236}">
                <a16:creationId xmlns:a16="http://schemas.microsoft.com/office/drawing/2014/main" id="{DD5C7C63-D828-4A2F-A23A-1D6DE523014A}"/>
              </a:ext>
            </a:extLst>
          </p:cNvPr>
          <p:cNvSpPr txBox="1"/>
          <p:nvPr/>
        </p:nvSpPr>
        <p:spPr>
          <a:xfrm>
            <a:off x="1635220" y="5486400"/>
            <a:ext cx="867053"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2014</a:t>
            </a:r>
          </a:p>
        </p:txBody>
      </p:sp>
      <p:sp>
        <p:nvSpPr>
          <p:cNvPr id="86" name="TextBox 85">
            <a:extLst>
              <a:ext uri="{FF2B5EF4-FFF2-40B4-BE49-F238E27FC236}">
                <a16:creationId xmlns:a16="http://schemas.microsoft.com/office/drawing/2014/main" id="{0C6DFF4F-99CC-45E0-B4F4-56F9028BAC4A}"/>
              </a:ext>
            </a:extLst>
          </p:cNvPr>
          <p:cNvSpPr txBox="1"/>
          <p:nvPr/>
        </p:nvSpPr>
        <p:spPr>
          <a:xfrm>
            <a:off x="3699751" y="5486400"/>
            <a:ext cx="867053"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2016</a:t>
            </a:r>
          </a:p>
        </p:txBody>
      </p:sp>
      <p:sp>
        <p:nvSpPr>
          <p:cNvPr id="87" name="TextBox 86">
            <a:extLst>
              <a:ext uri="{FF2B5EF4-FFF2-40B4-BE49-F238E27FC236}">
                <a16:creationId xmlns:a16="http://schemas.microsoft.com/office/drawing/2014/main" id="{9AC8E914-4019-4EC9-A887-B5ED246FE0D1}"/>
              </a:ext>
            </a:extLst>
          </p:cNvPr>
          <p:cNvSpPr txBox="1"/>
          <p:nvPr/>
        </p:nvSpPr>
        <p:spPr>
          <a:xfrm>
            <a:off x="5871892" y="5486400"/>
            <a:ext cx="867053"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2018</a:t>
            </a:r>
          </a:p>
        </p:txBody>
      </p:sp>
      <p:sp>
        <p:nvSpPr>
          <p:cNvPr id="88" name="TextBox 87">
            <a:extLst>
              <a:ext uri="{FF2B5EF4-FFF2-40B4-BE49-F238E27FC236}">
                <a16:creationId xmlns:a16="http://schemas.microsoft.com/office/drawing/2014/main" id="{D5A78FFC-5BE3-40C1-8CD4-52A1E7FC3DF9}"/>
              </a:ext>
            </a:extLst>
          </p:cNvPr>
          <p:cNvSpPr txBox="1"/>
          <p:nvPr/>
        </p:nvSpPr>
        <p:spPr>
          <a:xfrm>
            <a:off x="7993989" y="5486400"/>
            <a:ext cx="867053"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2020</a:t>
            </a:r>
          </a:p>
        </p:txBody>
      </p:sp>
      <p:sp>
        <p:nvSpPr>
          <p:cNvPr id="89" name="TextBox 88">
            <a:extLst>
              <a:ext uri="{FF2B5EF4-FFF2-40B4-BE49-F238E27FC236}">
                <a16:creationId xmlns:a16="http://schemas.microsoft.com/office/drawing/2014/main" id="{0FF2E048-3F2A-468D-B57B-DC7309C5BDDD}"/>
              </a:ext>
            </a:extLst>
          </p:cNvPr>
          <p:cNvSpPr txBox="1"/>
          <p:nvPr/>
        </p:nvSpPr>
        <p:spPr>
          <a:xfrm>
            <a:off x="10134600" y="5486400"/>
            <a:ext cx="867053"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2022</a:t>
            </a:r>
          </a:p>
        </p:txBody>
      </p:sp>
      <p:pic>
        <p:nvPicPr>
          <p:cNvPr id="80" name="Picture 79">
            <a:hlinkClick r:id="rId2"/>
            <a:extLst>
              <a:ext uri="{FF2B5EF4-FFF2-40B4-BE49-F238E27FC236}">
                <a16:creationId xmlns:a16="http://schemas.microsoft.com/office/drawing/2014/main" id="{5C8FC236-AEE0-4273-B65F-151C8FD3727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09667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wipe(left)">
                                      <p:cBhvr>
                                        <p:cTn id="7" dur="1000"/>
                                        <p:tgtEl>
                                          <p:spTgt spid="74"/>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p:cTn id="11" dur="500" fill="hold"/>
                                        <p:tgtEl>
                                          <p:spTgt spid="53"/>
                                        </p:tgtEl>
                                        <p:attrNameLst>
                                          <p:attrName>ppt_w</p:attrName>
                                        </p:attrNameLst>
                                      </p:cBhvr>
                                      <p:tavLst>
                                        <p:tav tm="0">
                                          <p:val>
                                            <p:fltVal val="0"/>
                                          </p:val>
                                        </p:tav>
                                        <p:tav tm="100000">
                                          <p:val>
                                            <p:strVal val="#ppt_w"/>
                                          </p:val>
                                        </p:tav>
                                      </p:tavLst>
                                    </p:anim>
                                    <p:anim calcmode="lin" valueType="num">
                                      <p:cBhvr>
                                        <p:cTn id="12" dur="500" fill="hold"/>
                                        <p:tgtEl>
                                          <p:spTgt spid="53"/>
                                        </p:tgtEl>
                                        <p:attrNameLst>
                                          <p:attrName>ppt_h</p:attrName>
                                        </p:attrNameLst>
                                      </p:cBhvr>
                                      <p:tavLst>
                                        <p:tav tm="0">
                                          <p:val>
                                            <p:fltVal val="0"/>
                                          </p:val>
                                        </p:tav>
                                        <p:tav tm="100000">
                                          <p:val>
                                            <p:strVal val="#ppt_h"/>
                                          </p:val>
                                        </p:tav>
                                      </p:tavLst>
                                    </p:anim>
                                    <p:animEffect transition="in" filter="fade">
                                      <p:cBhvr>
                                        <p:cTn id="13" dur="500"/>
                                        <p:tgtEl>
                                          <p:spTgt spid="53"/>
                                        </p:tgtEl>
                                      </p:cBhvr>
                                    </p:animEffect>
                                  </p:childTnLst>
                                </p:cTn>
                              </p:par>
                            </p:childTnLst>
                          </p:cTn>
                        </p:par>
                        <p:par>
                          <p:cTn id="14" fill="hold">
                            <p:stCondLst>
                              <p:cond delay="1500"/>
                            </p:stCondLst>
                            <p:childTnLst>
                              <p:par>
                                <p:cTn id="15" presetID="53" presetClass="entr" presetSubtype="16" fill="hold" grpId="0" nodeType="afterEffect">
                                  <p:stCondLst>
                                    <p:cond delay="250"/>
                                  </p:stCondLst>
                                  <p:childTnLst>
                                    <p:set>
                                      <p:cBhvr>
                                        <p:cTn id="16" dur="1" fill="hold">
                                          <p:stCondLst>
                                            <p:cond delay="0"/>
                                          </p:stCondLst>
                                        </p:cTn>
                                        <p:tgtEl>
                                          <p:spTgt spid="85"/>
                                        </p:tgtEl>
                                        <p:attrNameLst>
                                          <p:attrName>style.visibility</p:attrName>
                                        </p:attrNameLst>
                                      </p:cBhvr>
                                      <p:to>
                                        <p:strVal val="visible"/>
                                      </p:to>
                                    </p:set>
                                    <p:anim calcmode="lin" valueType="num">
                                      <p:cBhvr>
                                        <p:cTn id="17" dur="500" fill="hold"/>
                                        <p:tgtEl>
                                          <p:spTgt spid="85"/>
                                        </p:tgtEl>
                                        <p:attrNameLst>
                                          <p:attrName>ppt_w</p:attrName>
                                        </p:attrNameLst>
                                      </p:cBhvr>
                                      <p:tavLst>
                                        <p:tav tm="0">
                                          <p:val>
                                            <p:fltVal val="0"/>
                                          </p:val>
                                        </p:tav>
                                        <p:tav tm="100000">
                                          <p:val>
                                            <p:strVal val="#ppt_w"/>
                                          </p:val>
                                        </p:tav>
                                      </p:tavLst>
                                    </p:anim>
                                    <p:anim calcmode="lin" valueType="num">
                                      <p:cBhvr>
                                        <p:cTn id="18" dur="500" fill="hold"/>
                                        <p:tgtEl>
                                          <p:spTgt spid="85"/>
                                        </p:tgtEl>
                                        <p:attrNameLst>
                                          <p:attrName>ppt_h</p:attrName>
                                        </p:attrNameLst>
                                      </p:cBhvr>
                                      <p:tavLst>
                                        <p:tav tm="0">
                                          <p:val>
                                            <p:fltVal val="0"/>
                                          </p:val>
                                        </p:tav>
                                        <p:tav tm="100000">
                                          <p:val>
                                            <p:strVal val="#ppt_h"/>
                                          </p:val>
                                        </p:tav>
                                      </p:tavLst>
                                    </p:anim>
                                    <p:animEffect transition="in" filter="fade">
                                      <p:cBhvr>
                                        <p:cTn id="19" dur="500"/>
                                        <p:tgtEl>
                                          <p:spTgt spid="85"/>
                                        </p:tgtEl>
                                      </p:cBhvr>
                                    </p:animEffect>
                                  </p:childTnLst>
                                </p:cTn>
                              </p:par>
                            </p:childTnLst>
                          </p:cTn>
                        </p:par>
                        <p:par>
                          <p:cTn id="20" fill="hold">
                            <p:stCondLst>
                              <p:cond delay="2250"/>
                            </p:stCondLst>
                            <p:childTnLst>
                              <p:par>
                                <p:cTn id="21" presetID="2" presetClass="entr" presetSubtype="4" fill="hold" nodeType="afterEffect">
                                  <p:stCondLst>
                                    <p:cond delay="0"/>
                                  </p:stCondLst>
                                  <p:childTnLst>
                                    <p:set>
                                      <p:cBhvr>
                                        <p:cTn id="22" dur="1" fill="hold">
                                          <p:stCondLst>
                                            <p:cond delay="0"/>
                                          </p:stCondLst>
                                        </p:cTn>
                                        <p:tgtEl>
                                          <p:spTgt spid="55"/>
                                        </p:tgtEl>
                                        <p:attrNameLst>
                                          <p:attrName>style.visibility</p:attrName>
                                        </p:attrNameLst>
                                      </p:cBhvr>
                                      <p:to>
                                        <p:strVal val="visible"/>
                                      </p:to>
                                    </p:set>
                                    <p:anim calcmode="lin" valueType="num">
                                      <p:cBhvr additive="base">
                                        <p:cTn id="23" dur="500" fill="hold"/>
                                        <p:tgtEl>
                                          <p:spTgt spid="55"/>
                                        </p:tgtEl>
                                        <p:attrNameLst>
                                          <p:attrName>ppt_x</p:attrName>
                                        </p:attrNameLst>
                                      </p:cBhvr>
                                      <p:tavLst>
                                        <p:tav tm="0">
                                          <p:val>
                                            <p:strVal val="#ppt_x"/>
                                          </p:val>
                                        </p:tav>
                                        <p:tav tm="100000">
                                          <p:val>
                                            <p:strVal val="#ppt_x"/>
                                          </p:val>
                                        </p:tav>
                                      </p:tavLst>
                                    </p:anim>
                                    <p:anim calcmode="lin" valueType="num">
                                      <p:cBhvr additive="base">
                                        <p:cTn id="24" dur="500" fill="hold"/>
                                        <p:tgtEl>
                                          <p:spTgt spid="55"/>
                                        </p:tgtEl>
                                        <p:attrNameLst>
                                          <p:attrName>ppt_y</p:attrName>
                                        </p:attrNameLst>
                                      </p:cBhvr>
                                      <p:tavLst>
                                        <p:tav tm="0">
                                          <p:val>
                                            <p:strVal val="1+#ppt_h/2"/>
                                          </p:val>
                                        </p:tav>
                                        <p:tav tm="100000">
                                          <p:val>
                                            <p:strVal val="#ppt_y"/>
                                          </p:val>
                                        </p:tav>
                                      </p:tavLst>
                                    </p:anim>
                                  </p:childTnLst>
                                </p:cTn>
                              </p:par>
                              <p:par>
                                <p:cTn id="25" presetID="22" presetClass="entr" presetSubtype="4" fill="hold" nodeType="withEffect">
                                  <p:stCondLst>
                                    <p:cond delay="0"/>
                                  </p:stCondLst>
                                  <p:childTnLst>
                                    <p:set>
                                      <p:cBhvr>
                                        <p:cTn id="26" dur="1" fill="hold">
                                          <p:stCondLst>
                                            <p:cond delay="0"/>
                                          </p:stCondLst>
                                        </p:cTn>
                                        <p:tgtEl>
                                          <p:spTgt spid="54"/>
                                        </p:tgtEl>
                                        <p:attrNameLst>
                                          <p:attrName>style.visibility</p:attrName>
                                        </p:attrNameLst>
                                      </p:cBhvr>
                                      <p:to>
                                        <p:strVal val="visible"/>
                                      </p:to>
                                    </p:set>
                                    <p:animEffect transition="in" filter="wipe(down)">
                                      <p:cBhvr>
                                        <p:cTn id="27" dur="1000"/>
                                        <p:tgtEl>
                                          <p:spTgt spid="54"/>
                                        </p:tgtEl>
                                      </p:cBhvr>
                                    </p:animEffect>
                                  </p:childTnLst>
                                </p:cTn>
                              </p:par>
                              <p:par>
                                <p:cTn id="28" presetID="2" presetClass="entr" presetSubtype="4" fill="hold" nodeType="with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additive="base">
                                        <p:cTn id="30" dur="1000" fill="hold"/>
                                        <p:tgtEl>
                                          <p:spTgt spid="4"/>
                                        </p:tgtEl>
                                        <p:attrNameLst>
                                          <p:attrName>ppt_x</p:attrName>
                                        </p:attrNameLst>
                                      </p:cBhvr>
                                      <p:tavLst>
                                        <p:tav tm="0">
                                          <p:val>
                                            <p:strVal val="#ppt_x"/>
                                          </p:val>
                                        </p:tav>
                                        <p:tav tm="100000">
                                          <p:val>
                                            <p:strVal val="#ppt_x"/>
                                          </p:val>
                                        </p:tav>
                                      </p:tavLst>
                                    </p:anim>
                                    <p:anim calcmode="lin" valueType="num">
                                      <p:cBhvr additive="base">
                                        <p:cTn id="31" dur="1000" fill="hold"/>
                                        <p:tgtEl>
                                          <p:spTgt spid="4"/>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anim calcmode="lin" valueType="num">
                                      <p:cBhvr additive="base">
                                        <p:cTn id="34" dur="1000" fill="hold"/>
                                        <p:tgtEl>
                                          <p:spTgt spid="22"/>
                                        </p:tgtEl>
                                        <p:attrNameLst>
                                          <p:attrName>ppt_x</p:attrName>
                                        </p:attrNameLst>
                                      </p:cBhvr>
                                      <p:tavLst>
                                        <p:tav tm="0">
                                          <p:val>
                                            <p:strVal val="#ppt_x"/>
                                          </p:val>
                                        </p:tav>
                                        <p:tav tm="100000">
                                          <p:val>
                                            <p:strVal val="#ppt_x"/>
                                          </p:val>
                                        </p:tav>
                                      </p:tavLst>
                                    </p:anim>
                                    <p:anim calcmode="lin" valueType="num">
                                      <p:cBhvr additive="base">
                                        <p:cTn id="35" dur="1000" fill="hold"/>
                                        <p:tgtEl>
                                          <p:spTgt spid="22"/>
                                        </p:tgtEl>
                                        <p:attrNameLst>
                                          <p:attrName>ppt_y</p:attrName>
                                        </p:attrNameLst>
                                      </p:cBhvr>
                                      <p:tavLst>
                                        <p:tav tm="0">
                                          <p:val>
                                            <p:strVal val="1+#ppt_h/2"/>
                                          </p:val>
                                        </p:tav>
                                        <p:tav tm="100000">
                                          <p:val>
                                            <p:strVal val="#ppt_y"/>
                                          </p:val>
                                        </p:tav>
                                      </p:tavLst>
                                    </p:anim>
                                  </p:childTnLst>
                                </p:cTn>
                              </p:par>
                            </p:childTnLst>
                          </p:cTn>
                        </p:par>
                        <p:par>
                          <p:cTn id="36" fill="hold">
                            <p:stCondLst>
                              <p:cond delay="3250"/>
                            </p:stCondLst>
                            <p:childTnLst>
                              <p:par>
                                <p:cTn id="37" presetID="42" presetClass="entr" presetSubtype="0" fill="hold" grpId="0" nodeType="afterEffect">
                                  <p:stCondLst>
                                    <p:cond delay="250"/>
                                  </p:stCondLst>
                                  <p:childTnLst>
                                    <p:set>
                                      <p:cBhvr>
                                        <p:cTn id="38" dur="1" fill="hold">
                                          <p:stCondLst>
                                            <p:cond delay="0"/>
                                          </p:stCondLst>
                                        </p:cTn>
                                        <p:tgtEl>
                                          <p:spTgt spid="76"/>
                                        </p:tgtEl>
                                        <p:attrNameLst>
                                          <p:attrName>style.visibility</p:attrName>
                                        </p:attrNameLst>
                                      </p:cBhvr>
                                      <p:to>
                                        <p:strVal val="visible"/>
                                      </p:to>
                                    </p:set>
                                    <p:animEffect transition="in" filter="fade">
                                      <p:cBhvr>
                                        <p:cTn id="39" dur="1000"/>
                                        <p:tgtEl>
                                          <p:spTgt spid="76"/>
                                        </p:tgtEl>
                                      </p:cBhvr>
                                    </p:animEffect>
                                    <p:anim calcmode="lin" valueType="num">
                                      <p:cBhvr>
                                        <p:cTn id="40" dur="1000" fill="hold"/>
                                        <p:tgtEl>
                                          <p:spTgt spid="76"/>
                                        </p:tgtEl>
                                        <p:attrNameLst>
                                          <p:attrName>ppt_x</p:attrName>
                                        </p:attrNameLst>
                                      </p:cBhvr>
                                      <p:tavLst>
                                        <p:tav tm="0">
                                          <p:val>
                                            <p:strVal val="#ppt_x"/>
                                          </p:val>
                                        </p:tav>
                                        <p:tav tm="100000">
                                          <p:val>
                                            <p:strVal val="#ppt_x"/>
                                          </p:val>
                                        </p:tav>
                                      </p:tavLst>
                                    </p:anim>
                                    <p:anim calcmode="lin" valueType="num">
                                      <p:cBhvr>
                                        <p:cTn id="41" dur="1000" fill="hold"/>
                                        <p:tgtEl>
                                          <p:spTgt spid="76"/>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53" presetClass="entr" presetSubtype="16" fill="hold" grpId="0" nodeType="afterEffect">
                                  <p:stCondLst>
                                    <p:cond delay="250"/>
                                  </p:stCondLst>
                                  <p:childTnLst>
                                    <p:set>
                                      <p:cBhvr>
                                        <p:cTn id="44" dur="1" fill="hold">
                                          <p:stCondLst>
                                            <p:cond delay="0"/>
                                          </p:stCondLst>
                                        </p:cTn>
                                        <p:tgtEl>
                                          <p:spTgt spid="86"/>
                                        </p:tgtEl>
                                        <p:attrNameLst>
                                          <p:attrName>style.visibility</p:attrName>
                                        </p:attrNameLst>
                                      </p:cBhvr>
                                      <p:to>
                                        <p:strVal val="visible"/>
                                      </p:to>
                                    </p:set>
                                    <p:anim calcmode="lin" valueType="num">
                                      <p:cBhvr>
                                        <p:cTn id="45" dur="500" fill="hold"/>
                                        <p:tgtEl>
                                          <p:spTgt spid="86"/>
                                        </p:tgtEl>
                                        <p:attrNameLst>
                                          <p:attrName>ppt_w</p:attrName>
                                        </p:attrNameLst>
                                      </p:cBhvr>
                                      <p:tavLst>
                                        <p:tav tm="0">
                                          <p:val>
                                            <p:fltVal val="0"/>
                                          </p:val>
                                        </p:tav>
                                        <p:tav tm="100000">
                                          <p:val>
                                            <p:strVal val="#ppt_w"/>
                                          </p:val>
                                        </p:tav>
                                      </p:tavLst>
                                    </p:anim>
                                    <p:anim calcmode="lin" valueType="num">
                                      <p:cBhvr>
                                        <p:cTn id="46" dur="500" fill="hold"/>
                                        <p:tgtEl>
                                          <p:spTgt spid="86"/>
                                        </p:tgtEl>
                                        <p:attrNameLst>
                                          <p:attrName>ppt_h</p:attrName>
                                        </p:attrNameLst>
                                      </p:cBhvr>
                                      <p:tavLst>
                                        <p:tav tm="0">
                                          <p:val>
                                            <p:fltVal val="0"/>
                                          </p:val>
                                        </p:tav>
                                        <p:tav tm="100000">
                                          <p:val>
                                            <p:strVal val="#ppt_h"/>
                                          </p:val>
                                        </p:tav>
                                      </p:tavLst>
                                    </p:anim>
                                    <p:animEffect transition="in" filter="fade">
                                      <p:cBhvr>
                                        <p:cTn id="47" dur="500"/>
                                        <p:tgtEl>
                                          <p:spTgt spid="86"/>
                                        </p:tgtEl>
                                      </p:cBhvr>
                                    </p:animEffect>
                                  </p:childTnLst>
                                </p:cTn>
                              </p:par>
                            </p:childTnLst>
                          </p:cTn>
                        </p:par>
                        <p:par>
                          <p:cTn id="48" fill="hold">
                            <p:stCondLst>
                              <p:cond delay="5250"/>
                            </p:stCondLst>
                            <p:childTnLst>
                              <p:par>
                                <p:cTn id="49" presetID="2" presetClass="entr" presetSubtype="4" fill="hold" nodeType="afterEffect">
                                  <p:stCondLst>
                                    <p:cond delay="0"/>
                                  </p:stCondLst>
                                  <p:childTnLst>
                                    <p:set>
                                      <p:cBhvr>
                                        <p:cTn id="50" dur="1" fill="hold">
                                          <p:stCondLst>
                                            <p:cond delay="0"/>
                                          </p:stCondLst>
                                        </p:cTn>
                                        <p:tgtEl>
                                          <p:spTgt spid="59"/>
                                        </p:tgtEl>
                                        <p:attrNameLst>
                                          <p:attrName>style.visibility</p:attrName>
                                        </p:attrNameLst>
                                      </p:cBhvr>
                                      <p:to>
                                        <p:strVal val="visible"/>
                                      </p:to>
                                    </p:set>
                                    <p:anim calcmode="lin" valueType="num">
                                      <p:cBhvr additive="base">
                                        <p:cTn id="51" dur="500" fill="hold"/>
                                        <p:tgtEl>
                                          <p:spTgt spid="59"/>
                                        </p:tgtEl>
                                        <p:attrNameLst>
                                          <p:attrName>ppt_x</p:attrName>
                                        </p:attrNameLst>
                                      </p:cBhvr>
                                      <p:tavLst>
                                        <p:tav tm="0">
                                          <p:val>
                                            <p:strVal val="#ppt_x"/>
                                          </p:val>
                                        </p:tav>
                                        <p:tav tm="100000">
                                          <p:val>
                                            <p:strVal val="#ppt_x"/>
                                          </p:val>
                                        </p:tav>
                                      </p:tavLst>
                                    </p:anim>
                                    <p:anim calcmode="lin" valueType="num">
                                      <p:cBhvr additive="base">
                                        <p:cTn id="52" dur="500" fill="hold"/>
                                        <p:tgtEl>
                                          <p:spTgt spid="59"/>
                                        </p:tgtEl>
                                        <p:attrNameLst>
                                          <p:attrName>ppt_y</p:attrName>
                                        </p:attrNameLst>
                                      </p:cBhvr>
                                      <p:tavLst>
                                        <p:tav tm="0">
                                          <p:val>
                                            <p:strVal val="1+#ppt_h/2"/>
                                          </p:val>
                                        </p:tav>
                                        <p:tav tm="100000">
                                          <p:val>
                                            <p:strVal val="#ppt_y"/>
                                          </p:val>
                                        </p:tav>
                                      </p:tavLst>
                                    </p:anim>
                                  </p:childTnLst>
                                </p:cTn>
                              </p:par>
                              <p:par>
                                <p:cTn id="53" presetID="22" presetClass="entr" presetSubtype="4" fill="hold" nodeType="withEffect">
                                  <p:stCondLst>
                                    <p:cond delay="0"/>
                                  </p:stCondLst>
                                  <p:childTnLst>
                                    <p:set>
                                      <p:cBhvr>
                                        <p:cTn id="54" dur="1" fill="hold">
                                          <p:stCondLst>
                                            <p:cond delay="0"/>
                                          </p:stCondLst>
                                        </p:cTn>
                                        <p:tgtEl>
                                          <p:spTgt spid="58"/>
                                        </p:tgtEl>
                                        <p:attrNameLst>
                                          <p:attrName>style.visibility</p:attrName>
                                        </p:attrNameLst>
                                      </p:cBhvr>
                                      <p:to>
                                        <p:strVal val="visible"/>
                                      </p:to>
                                    </p:set>
                                    <p:animEffect transition="in" filter="wipe(down)">
                                      <p:cBhvr>
                                        <p:cTn id="55" dur="1000"/>
                                        <p:tgtEl>
                                          <p:spTgt spid="58"/>
                                        </p:tgtEl>
                                      </p:cBhvr>
                                    </p:animEffect>
                                  </p:childTnLst>
                                </p:cTn>
                              </p:par>
                              <p:par>
                                <p:cTn id="56" presetID="2" presetClass="entr" presetSubtype="4" fill="hold" nodeType="withEffect">
                                  <p:stCondLst>
                                    <p:cond delay="0"/>
                                  </p:stCondLst>
                                  <p:childTnLst>
                                    <p:set>
                                      <p:cBhvr>
                                        <p:cTn id="57" dur="1" fill="hold">
                                          <p:stCondLst>
                                            <p:cond delay="0"/>
                                          </p:stCondLst>
                                        </p:cTn>
                                        <p:tgtEl>
                                          <p:spTgt spid="37"/>
                                        </p:tgtEl>
                                        <p:attrNameLst>
                                          <p:attrName>style.visibility</p:attrName>
                                        </p:attrNameLst>
                                      </p:cBhvr>
                                      <p:to>
                                        <p:strVal val="visible"/>
                                      </p:to>
                                    </p:set>
                                    <p:anim calcmode="lin" valueType="num">
                                      <p:cBhvr additive="base">
                                        <p:cTn id="58" dur="1000" fill="hold"/>
                                        <p:tgtEl>
                                          <p:spTgt spid="37"/>
                                        </p:tgtEl>
                                        <p:attrNameLst>
                                          <p:attrName>ppt_x</p:attrName>
                                        </p:attrNameLst>
                                      </p:cBhvr>
                                      <p:tavLst>
                                        <p:tav tm="0">
                                          <p:val>
                                            <p:strVal val="#ppt_x"/>
                                          </p:val>
                                        </p:tav>
                                        <p:tav tm="100000">
                                          <p:val>
                                            <p:strVal val="#ppt_x"/>
                                          </p:val>
                                        </p:tav>
                                      </p:tavLst>
                                    </p:anim>
                                    <p:anim calcmode="lin" valueType="num">
                                      <p:cBhvr additive="base">
                                        <p:cTn id="59" dur="1000" fill="hold"/>
                                        <p:tgtEl>
                                          <p:spTgt spid="37"/>
                                        </p:tgtEl>
                                        <p:attrNameLst>
                                          <p:attrName>ppt_y</p:attrName>
                                        </p:attrNameLst>
                                      </p:cBhvr>
                                      <p:tavLst>
                                        <p:tav tm="0">
                                          <p:val>
                                            <p:strVal val="1+#ppt_h/2"/>
                                          </p:val>
                                        </p:tav>
                                        <p:tav tm="100000">
                                          <p:val>
                                            <p:strVal val="#ppt_y"/>
                                          </p:val>
                                        </p:tav>
                                      </p:tavLst>
                                    </p:anim>
                                  </p:childTnLst>
                                </p:cTn>
                              </p:par>
                              <p:par>
                                <p:cTn id="60" presetID="2" presetClass="entr" presetSubtype="4" fill="hold" nodeType="withEffect">
                                  <p:stCondLst>
                                    <p:cond delay="0"/>
                                  </p:stCondLst>
                                  <p:childTnLst>
                                    <p:set>
                                      <p:cBhvr>
                                        <p:cTn id="61" dur="1" fill="hold">
                                          <p:stCondLst>
                                            <p:cond delay="0"/>
                                          </p:stCondLst>
                                        </p:cTn>
                                        <p:tgtEl>
                                          <p:spTgt spid="29"/>
                                        </p:tgtEl>
                                        <p:attrNameLst>
                                          <p:attrName>style.visibility</p:attrName>
                                        </p:attrNameLst>
                                      </p:cBhvr>
                                      <p:to>
                                        <p:strVal val="visible"/>
                                      </p:to>
                                    </p:set>
                                    <p:anim calcmode="lin" valueType="num">
                                      <p:cBhvr additive="base">
                                        <p:cTn id="62" dur="1000" fill="hold"/>
                                        <p:tgtEl>
                                          <p:spTgt spid="29"/>
                                        </p:tgtEl>
                                        <p:attrNameLst>
                                          <p:attrName>ppt_x</p:attrName>
                                        </p:attrNameLst>
                                      </p:cBhvr>
                                      <p:tavLst>
                                        <p:tav tm="0">
                                          <p:val>
                                            <p:strVal val="#ppt_x"/>
                                          </p:val>
                                        </p:tav>
                                        <p:tav tm="100000">
                                          <p:val>
                                            <p:strVal val="#ppt_x"/>
                                          </p:val>
                                        </p:tav>
                                      </p:tavLst>
                                    </p:anim>
                                    <p:anim calcmode="lin" valueType="num">
                                      <p:cBhvr additive="base">
                                        <p:cTn id="63" dur="1000" fill="hold"/>
                                        <p:tgtEl>
                                          <p:spTgt spid="29"/>
                                        </p:tgtEl>
                                        <p:attrNameLst>
                                          <p:attrName>ppt_y</p:attrName>
                                        </p:attrNameLst>
                                      </p:cBhvr>
                                      <p:tavLst>
                                        <p:tav tm="0">
                                          <p:val>
                                            <p:strVal val="1+#ppt_h/2"/>
                                          </p:val>
                                        </p:tav>
                                        <p:tav tm="100000">
                                          <p:val>
                                            <p:strVal val="#ppt_y"/>
                                          </p:val>
                                        </p:tav>
                                      </p:tavLst>
                                    </p:anim>
                                  </p:childTnLst>
                                </p:cTn>
                              </p:par>
                            </p:childTnLst>
                          </p:cTn>
                        </p:par>
                        <p:par>
                          <p:cTn id="64" fill="hold">
                            <p:stCondLst>
                              <p:cond delay="6250"/>
                            </p:stCondLst>
                            <p:childTnLst>
                              <p:par>
                                <p:cTn id="65" presetID="42" presetClass="entr" presetSubtype="0" fill="hold" grpId="0" nodeType="afterEffect">
                                  <p:stCondLst>
                                    <p:cond delay="250"/>
                                  </p:stCondLst>
                                  <p:childTnLst>
                                    <p:set>
                                      <p:cBhvr>
                                        <p:cTn id="66" dur="1" fill="hold">
                                          <p:stCondLst>
                                            <p:cond delay="0"/>
                                          </p:stCondLst>
                                        </p:cTn>
                                        <p:tgtEl>
                                          <p:spTgt spid="75"/>
                                        </p:tgtEl>
                                        <p:attrNameLst>
                                          <p:attrName>style.visibility</p:attrName>
                                        </p:attrNameLst>
                                      </p:cBhvr>
                                      <p:to>
                                        <p:strVal val="visible"/>
                                      </p:to>
                                    </p:set>
                                    <p:animEffect transition="in" filter="fade">
                                      <p:cBhvr>
                                        <p:cTn id="67" dur="1000"/>
                                        <p:tgtEl>
                                          <p:spTgt spid="75"/>
                                        </p:tgtEl>
                                      </p:cBhvr>
                                    </p:animEffect>
                                    <p:anim calcmode="lin" valueType="num">
                                      <p:cBhvr>
                                        <p:cTn id="68" dur="1000" fill="hold"/>
                                        <p:tgtEl>
                                          <p:spTgt spid="75"/>
                                        </p:tgtEl>
                                        <p:attrNameLst>
                                          <p:attrName>ppt_x</p:attrName>
                                        </p:attrNameLst>
                                      </p:cBhvr>
                                      <p:tavLst>
                                        <p:tav tm="0">
                                          <p:val>
                                            <p:strVal val="#ppt_x"/>
                                          </p:val>
                                        </p:tav>
                                        <p:tav tm="100000">
                                          <p:val>
                                            <p:strVal val="#ppt_x"/>
                                          </p:val>
                                        </p:tav>
                                      </p:tavLst>
                                    </p:anim>
                                    <p:anim calcmode="lin" valueType="num">
                                      <p:cBhvr>
                                        <p:cTn id="69" dur="1000" fill="hold"/>
                                        <p:tgtEl>
                                          <p:spTgt spid="75"/>
                                        </p:tgtEl>
                                        <p:attrNameLst>
                                          <p:attrName>ppt_y</p:attrName>
                                        </p:attrNameLst>
                                      </p:cBhvr>
                                      <p:tavLst>
                                        <p:tav tm="0">
                                          <p:val>
                                            <p:strVal val="#ppt_y+.1"/>
                                          </p:val>
                                        </p:tav>
                                        <p:tav tm="100000">
                                          <p:val>
                                            <p:strVal val="#ppt_y"/>
                                          </p:val>
                                        </p:tav>
                                      </p:tavLst>
                                    </p:anim>
                                  </p:childTnLst>
                                </p:cTn>
                              </p:par>
                            </p:childTnLst>
                          </p:cTn>
                        </p:par>
                        <p:par>
                          <p:cTn id="70" fill="hold">
                            <p:stCondLst>
                              <p:cond delay="7500"/>
                            </p:stCondLst>
                            <p:childTnLst>
                              <p:par>
                                <p:cTn id="71" presetID="53" presetClass="entr" presetSubtype="16" fill="hold" grpId="0" nodeType="afterEffect">
                                  <p:stCondLst>
                                    <p:cond delay="250"/>
                                  </p:stCondLst>
                                  <p:childTnLst>
                                    <p:set>
                                      <p:cBhvr>
                                        <p:cTn id="72" dur="1" fill="hold">
                                          <p:stCondLst>
                                            <p:cond delay="0"/>
                                          </p:stCondLst>
                                        </p:cTn>
                                        <p:tgtEl>
                                          <p:spTgt spid="87"/>
                                        </p:tgtEl>
                                        <p:attrNameLst>
                                          <p:attrName>style.visibility</p:attrName>
                                        </p:attrNameLst>
                                      </p:cBhvr>
                                      <p:to>
                                        <p:strVal val="visible"/>
                                      </p:to>
                                    </p:set>
                                    <p:anim calcmode="lin" valueType="num">
                                      <p:cBhvr>
                                        <p:cTn id="73" dur="500" fill="hold"/>
                                        <p:tgtEl>
                                          <p:spTgt spid="87"/>
                                        </p:tgtEl>
                                        <p:attrNameLst>
                                          <p:attrName>ppt_w</p:attrName>
                                        </p:attrNameLst>
                                      </p:cBhvr>
                                      <p:tavLst>
                                        <p:tav tm="0">
                                          <p:val>
                                            <p:fltVal val="0"/>
                                          </p:val>
                                        </p:tav>
                                        <p:tav tm="100000">
                                          <p:val>
                                            <p:strVal val="#ppt_w"/>
                                          </p:val>
                                        </p:tav>
                                      </p:tavLst>
                                    </p:anim>
                                    <p:anim calcmode="lin" valueType="num">
                                      <p:cBhvr>
                                        <p:cTn id="74" dur="500" fill="hold"/>
                                        <p:tgtEl>
                                          <p:spTgt spid="87"/>
                                        </p:tgtEl>
                                        <p:attrNameLst>
                                          <p:attrName>ppt_h</p:attrName>
                                        </p:attrNameLst>
                                      </p:cBhvr>
                                      <p:tavLst>
                                        <p:tav tm="0">
                                          <p:val>
                                            <p:fltVal val="0"/>
                                          </p:val>
                                        </p:tav>
                                        <p:tav tm="100000">
                                          <p:val>
                                            <p:strVal val="#ppt_h"/>
                                          </p:val>
                                        </p:tav>
                                      </p:tavLst>
                                    </p:anim>
                                    <p:animEffect transition="in" filter="fade">
                                      <p:cBhvr>
                                        <p:cTn id="75" dur="500"/>
                                        <p:tgtEl>
                                          <p:spTgt spid="87"/>
                                        </p:tgtEl>
                                      </p:cBhvr>
                                    </p:animEffect>
                                  </p:childTnLst>
                                </p:cTn>
                              </p:par>
                            </p:childTnLst>
                          </p:cTn>
                        </p:par>
                        <p:par>
                          <p:cTn id="76" fill="hold">
                            <p:stCondLst>
                              <p:cond delay="8250"/>
                            </p:stCondLst>
                            <p:childTnLst>
                              <p:par>
                                <p:cTn id="77" presetID="2" presetClass="entr" presetSubtype="4" fill="hold" nodeType="afterEffect">
                                  <p:stCondLst>
                                    <p:cond delay="0"/>
                                  </p:stCondLst>
                                  <p:childTnLst>
                                    <p:set>
                                      <p:cBhvr>
                                        <p:cTn id="78" dur="1" fill="hold">
                                          <p:stCondLst>
                                            <p:cond delay="0"/>
                                          </p:stCondLst>
                                        </p:cTn>
                                        <p:tgtEl>
                                          <p:spTgt spid="63"/>
                                        </p:tgtEl>
                                        <p:attrNameLst>
                                          <p:attrName>style.visibility</p:attrName>
                                        </p:attrNameLst>
                                      </p:cBhvr>
                                      <p:to>
                                        <p:strVal val="visible"/>
                                      </p:to>
                                    </p:set>
                                    <p:anim calcmode="lin" valueType="num">
                                      <p:cBhvr additive="base">
                                        <p:cTn id="79" dur="500" fill="hold"/>
                                        <p:tgtEl>
                                          <p:spTgt spid="63"/>
                                        </p:tgtEl>
                                        <p:attrNameLst>
                                          <p:attrName>ppt_x</p:attrName>
                                        </p:attrNameLst>
                                      </p:cBhvr>
                                      <p:tavLst>
                                        <p:tav tm="0">
                                          <p:val>
                                            <p:strVal val="#ppt_x"/>
                                          </p:val>
                                        </p:tav>
                                        <p:tav tm="100000">
                                          <p:val>
                                            <p:strVal val="#ppt_x"/>
                                          </p:val>
                                        </p:tav>
                                      </p:tavLst>
                                    </p:anim>
                                    <p:anim calcmode="lin" valueType="num">
                                      <p:cBhvr additive="base">
                                        <p:cTn id="80" dur="500" fill="hold"/>
                                        <p:tgtEl>
                                          <p:spTgt spid="63"/>
                                        </p:tgtEl>
                                        <p:attrNameLst>
                                          <p:attrName>ppt_y</p:attrName>
                                        </p:attrNameLst>
                                      </p:cBhvr>
                                      <p:tavLst>
                                        <p:tav tm="0">
                                          <p:val>
                                            <p:strVal val="1+#ppt_h/2"/>
                                          </p:val>
                                        </p:tav>
                                        <p:tav tm="100000">
                                          <p:val>
                                            <p:strVal val="#ppt_y"/>
                                          </p:val>
                                        </p:tav>
                                      </p:tavLst>
                                    </p:anim>
                                  </p:childTnLst>
                                </p:cTn>
                              </p:par>
                              <p:par>
                                <p:cTn id="81" presetID="22" presetClass="entr" presetSubtype="4" fill="hold" nodeType="withEffect">
                                  <p:stCondLst>
                                    <p:cond delay="0"/>
                                  </p:stCondLst>
                                  <p:childTnLst>
                                    <p:set>
                                      <p:cBhvr>
                                        <p:cTn id="82" dur="1" fill="hold">
                                          <p:stCondLst>
                                            <p:cond delay="0"/>
                                          </p:stCondLst>
                                        </p:cTn>
                                        <p:tgtEl>
                                          <p:spTgt spid="62"/>
                                        </p:tgtEl>
                                        <p:attrNameLst>
                                          <p:attrName>style.visibility</p:attrName>
                                        </p:attrNameLst>
                                      </p:cBhvr>
                                      <p:to>
                                        <p:strVal val="visible"/>
                                      </p:to>
                                    </p:set>
                                    <p:animEffect transition="in" filter="wipe(down)">
                                      <p:cBhvr>
                                        <p:cTn id="83" dur="1000"/>
                                        <p:tgtEl>
                                          <p:spTgt spid="62"/>
                                        </p:tgtEl>
                                      </p:cBhvr>
                                    </p:animEffect>
                                  </p:childTnLst>
                                </p:cTn>
                              </p:par>
                              <p:par>
                                <p:cTn id="84" presetID="2" presetClass="entr" presetSubtype="4" fill="hold" nodeType="withEffect">
                                  <p:stCondLst>
                                    <p:cond delay="0"/>
                                  </p:stCondLst>
                                  <p:childTnLst>
                                    <p:set>
                                      <p:cBhvr>
                                        <p:cTn id="85" dur="1" fill="hold">
                                          <p:stCondLst>
                                            <p:cond delay="0"/>
                                          </p:stCondLst>
                                        </p:cTn>
                                        <p:tgtEl>
                                          <p:spTgt spid="41"/>
                                        </p:tgtEl>
                                        <p:attrNameLst>
                                          <p:attrName>style.visibility</p:attrName>
                                        </p:attrNameLst>
                                      </p:cBhvr>
                                      <p:to>
                                        <p:strVal val="visible"/>
                                      </p:to>
                                    </p:set>
                                    <p:anim calcmode="lin" valueType="num">
                                      <p:cBhvr additive="base">
                                        <p:cTn id="86" dur="1000" fill="hold"/>
                                        <p:tgtEl>
                                          <p:spTgt spid="41"/>
                                        </p:tgtEl>
                                        <p:attrNameLst>
                                          <p:attrName>ppt_x</p:attrName>
                                        </p:attrNameLst>
                                      </p:cBhvr>
                                      <p:tavLst>
                                        <p:tav tm="0">
                                          <p:val>
                                            <p:strVal val="#ppt_x"/>
                                          </p:val>
                                        </p:tav>
                                        <p:tav tm="100000">
                                          <p:val>
                                            <p:strVal val="#ppt_x"/>
                                          </p:val>
                                        </p:tav>
                                      </p:tavLst>
                                    </p:anim>
                                    <p:anim calcmode="lin" valueType="num">
                                      <p:cBhvr additive="base">
                                        <p:cTn id="87" dur="1000" fill="hold"/>
                                        <p:tgtEl>
                                          <p:spTgt spid="41"/>
                                        </p:tgtEl>
                                        <p:attrNameLst>
                                          <p:attrName>ppt_y</p:attrName>
                                        </p:attrNameLst>
                                      </p:cBhvr>
                                      <p:tavLst>
                                        <p:tav tm="0">
                                          <p:val>
                                            <p:strVal val="1+#ppt_h/2"/>
                                          </p:val>
                                        </p:tav>
                                        <p:tav tm="100000">
                                          <p:val>
                                            <p:strVal val="#ppt_y"/>
                                          </p:val>
                                        </p:tav>
                                      </p:tavLst>
                                    </p:anim>
                                  </p:childTnLst>
                                </p:cTn>
                              </p:par>
                              <p:par>
                                <p:cTn id="88" presetID="2" presetClass="entr" presetSubtype="4" fill="hold" nodeType="withEffect">
                                  <p:stCondLst>
                                    <p:cond delay="0"/>
                                  </p:stCondLst>
                                  <p:childTnLst>
                                    <p:set>
                                      <p:cBhvr>
                                        <p:cTn id="89" dur="1" fill="hold">
                                          <p:stCondLst>
                                            <p:cond delay="0"/>
                                          </p:stCondLst>
                                        </p:cTn>
                                        <p:tgtEl>
                                          <p:spTgt spid="24"/>
                                        </p:tgtEl>
                                        <p:attrNameLst>
                                          <p:attrName>style.visibility</p:attrName>
                                        </p:attrNameLst>
                                      </p:cBhvr>
                                      <p:to>
                                        <p:strVal val="visible"/>
                                      </p:to>
                                    </p:set>
                                    <p:anim calcmode="lin" valueType="num">
                                      <p:cBhvr additive="base">
                                        <p:cTn id="90" dur="1000" fill="hold"/>
                                        <p:tgtEl>
                                          <p:spTgt spid="24"/>
                                        </p:tgtEl>
                                        <p:attrNameLst>
                                          <p:attrName>ppt_x</p:attrName>
                                        </p:attrNameLst>
                                      </p:cBhvr>
                                      <p:tavLst>
                                        <p:tav tm="0">
                                          <p:val>
                                            <p:strVal val="#ppt_x"/>
                                          </p:val>
                                        </p:tav>
                                        <p:tav tm="100000">
                                          <p:val>
                                            <p:strVal val="#ppt_x"/>
                                          </p:val>
                                        </p:tav>
                                      </p:tavLst>
                                    </p:anim>
                                    <p:anim calcmode="lin" valueType="num">
                                      <p:cBhvr additive="base">
                                        <p:cTn id="91" dur="1000" fill="hold"/>
                                        <p:tgtEl>
                                          <p:spTgt spid="24"/>
                                        </p:tgtEl>
                                        <p:attrNameLst>
                                          <p:attrName>ppt_y</p:attrName>
                                        </p:attrNameLst>
                                      </p:cBhvr>
                                      <p:tavLst>
                                        <p:tav tm="0">
                                          <p:val>
                                            <p:strVal val="1+#ppt_h/2"/>
                                          </p:val>
                                        </p:tav>
                                        <p:tav tm="100000">
                                          <p:val>
                                            <p:strVal val="#ppt_y"/>
                                          </p:val>
                                        </p:tav>
                                      </p:tavLst>
                                    </p:anim>
                                  </p:childTnLst>
                                </p:cTn>
                              </p:par>
                            </p:childTnLst>
                          </p:cTn>
                        </p:par>
                        <p:par>
                          <p:cTn id="92" fill="hold">
                            <p:stCondLst>
                              <p:cond delay="9250"/>
                            </p:stCondLst>
                            <p:childTnLst>
                              <p:par>
                                <p:cTn id="93" presetID="42" presetClass="entr" presetSubtype="0" fill="hold" grpId="0" nodeType="afterEffect">
                                  <p:stCondLst>
                                    <p:cond delay="250"/>
                                  </p:stCondLst>
                                  <p:childTnLst>
                                    <p:set>
                                      <p:cBhvr>
                                        <p:cTn id="94" dur="1" fill="hold">
                                          <p:stCondLst>
                                            <p:cond delay="0"/>
                                          </p:stCondLst>
                                        </p:cTn>
                                        <p:tgtEl>
                                          <p:spTgt spid="77"/>
                                        </p:tgtEl>
                                        <p:attrNameLst>
                                          <p:attrName>style.visibility</p:attrName>
                                        </p:attrNameLst>
                                      </p:cBhvr>
                                      <p:to>
                                        <p:strVal val="visible"/>
                                      </p:to>
                                    </p:set>
                                    <p:animEffect transition="in" filter="fade">
                                      <p:cBhvr>
                                        <p:cTn id="95" dur="1000"/>
                                        <p:tgtEl>
                                          <p:spTgt spid="77"/>
                                        </p:tgtEl>
                                      </p:cBhvr>
                                    </p:animEffect>
                                    <p:anim calcmode="lin" valueType="num">
                                      <p:cBhvr>
                                        <p:cTn id="96" dur="1000" fill="hold"/>
                                        <p:tgtEl>
                                          <p:spTgt spid="77"/>
                                        </p:tgtEl>
                                        <p:attrNameLst>
                                          <p:attrName>ppt_x</p:attrName>
                                        </p:attrNameLst>
                                      </p:cBhvr>
                                      <p:tavLst>
                                        <p:tav tm="0">
                                          <p:val>
                                            <p:strVal val="#ppt_x"/>
                                          </p:val>
                                        </p:tav>
                                        <p:tav tm="100000">
                                          <p:val>
                                            <p:strVal val="#ppt_x"/>
                                          </p:val>
                                        </p:tav>
                                      </p:tavLst>
                                    </p:anim>
                                    <p:anim calcmode="lin" valueType="num">
                                      <p:cBhvr>
                                        <p:cTn id="97" dur="1000" fill="hold"/>
                                        <p:tgtEl>
                                          <p:spTgt spid="77"/>
                                        </p:tgtEl>
                                        <p:attrNameLst>
                                          <p:attrName>ppt_y</p:attrName>
                                        </p:attrNameLst>
                                      </p:cBhvr>
                                      <p:tavLst>
                                        <p:tav tm="0">
                                          <p:val>
                                            <p:strVal val="#ppt_y+.1"/>
                                          </p:val>
                                        </p:tav>
                                        <p:tav tm="100000">
                                          <p:val>
                                            <p:strVal val="#ppt_y"/>
                                          </p:val>
                                        </p:tav>
                                      </p:tavLst>
                                    </p:anim>
                                  </p:childTnLst>
                                </p:cTn>
                              </p:par>
                            </p:childTnLst>
                          </p:cTn>
                        </p:par>
                        <p:par>
                          <p:cTn id="98" fill="hold">
                            <p:stCondLst>
                              <p:cond delay="10500"/>
                            </p:stCondLst>
                            <p:childTnLst>
                              <p:par>
                                <p:cTn id="99" presetID="53" presetClass="entr" presetSubtype="16" fill="hold" grpId="0" nodeType="afterEffect">
                                  <p:stCondLst>
                                    <p:cond delay="250"/>
                                  </p:stCondLst>
                                  <p:childTnLst>
                                    <p:set>
                                      <p:cBhvr>
                                        <p:cTn id="100" dur="1" fill="hold">
                                          <p:stCondLst>
                                            <p:cond delay="0"/>
                                          </p:stCondLst>
                                        </p:cTn>
                                        <p:tgtEl>
                                          <p:spTgt spid="88"/>
                                        </p:tgtEl>
                                        <p:attrNameLst>
                                          <p:attrName>style.visibility</p:attrName>
                                        </p:attrNameLst>
                                      </p:cBhvr>
                                      <p:to>
                                        <p:strVal val="visible"/>
                                      </p:to>
                                    </p:set>
                                    <p:anim calcmode="lin" valueType="num">
                                      <p:cBhvr>
                                        <p:cTn id="101" dur="500" fill="hold"/>
                                        <p:tgtEl>
                                          <p:spTgt spid="88"/>
                                        </p:tgtEl>
                                        <p:attrNameLst>
                                          <p:attrName>ppt_w</p:attrName>
                                        </p:attrNameLst>
                                      </p:cBhvr>
                                      <p:tavLst>
                                        <p:tav tm="0">
                                          <p:val>
                                            <p:fltVal val="0"/>
                                          </p:val>
                                        </p:tav>
                                        <p:tav tm="100000">
                                          <p:val>
                                            <p:strVal val="#ppt_w"/>
                                          </p:val>
                                        </p:tav>
                                      </p:tavLst>
                                    </p:anim>
                                    <p:anim calcmode="lin" valueType="num">
                                      <p:cBhvr>
                                        <p:cTn id="102" dur="500" fill="hold"/>
                                        <p:tgtEl>
                                          <p:spTgt spid="88"/>
                                        </p:tgtEl>
                                        <p:attrNameLst>
                                          <p:attrName>ppt_h</p:attrName>
                                        </p:attrNameLst>
                                      </p:cBhvr>
                                      <p:tavLst>
                                        <p:tav tm="0">
                                          <p:val>
                                            <p:fltVal val="0"/>
                                          </p:val>
                                        </p:tav>
                                        <p:tav tm="100000">
                                          <p:val>
                                            <p:strVal val="#ppt_h"/>
                                          </p:val>
                                        </p:tav>
                                      </p:tavLst>
                                    </p:anim>
                                    <p:animEffect transition="in" filter="fade">
                                      <p:cBhvr>
                                        <p:cTn id="103" dur="500"/>
                                        <p:tgtEl>
                                          <p:spTgt spid="88"/>
                                        </p:tgtEl>
                                      </p:cBhvr>
                                    </p:animEffect>
                                  </p:childTnLst>
                                </p:cTn>
                              </p:par>
                            </p:childTnLst>
                          </p:cTn>
                        </p:par>
                        <p:par>
                          <p:cTn id="104" fill="hold">
                            <p:stCondLst>
                              <p:cond delay="11250"/>
                            </p:stCondLst>
                            <p:childTnLst>
                              <p:par>
                                <p:cTn id="105" presetID="2" presetClass="entr" presetSubtype="4" fill="hold" nodeType="afterEffect">
                                  <p:stCondLst>
                                    <p:cond delay="0"/>
                                  </p:stCondLst>
                                  <p:childTnLst>
                                    <p:set>
                                      <p:cBhvr>
                                        <p:cTn id="106" dur="1" fill="hold">
                                          <p:stCondLst>
                                            <p:cond delay="0"/>
                                          </p:stCondLst>
                                        </p:cTn>
                                        <p:tgtEl>
                                          <p:spTgt spid="67"/>
                                        </p:tgtEl>
                                        <p:attrNameLst>
                                          <p:attrName>style.visibility</p:attrName>
                                        </p:attrNameLst>
                                      </p:cBhvr>
                                      <p:to>
                                        <p:strVal val="visible"/>
                                      </p:to>
                                    </p:set>
                                    <p:anim calcmode="lin" valueType="num">
                                      <p:cBhvr additive="base">
                                        <p:cTn id="107" dur="500" fill="hold"/>
                                        <p:tgtEl>
                                          <p:spTgt spid="67"/>
                                        </p:tgtEl>
                                        <p:attrNameLst>
                                          <p:attrName>ppt_x</p:attrName>
                                        </p:attrNameLst>
                                      </p:cBhvr>
                                      <p:tavLst>
                                        <p:tav tm="0">
                                          <p:val>
                                            <p:strVal val="#ppt_x"/>
                                          </p:val>
                                        </p:tav>
                                        <p:tav tm="100000">
                                          <p:val>
                                            <p:strVal val="#ppt_x"/>
                                          </p:val>
                                        </p:tav>
                                      </p:tavLst>
                                    </p:anim>
                                    <p:anim calcmode="lin" valueType="num">
                                      <p:cBhvr additive="base">
                                        <p:cTn id="108" dur="500" fill="hold"/>
                                        <p:tgtEl>
                                          <p:spTgt spid="67"/>
                                        </p:tgtEl>
                                        <p:attrNameLst>
                                          <p:attrName>ppt_y</p:attrName>
                                        </p:attrNameLst>
                                      </p:cBhvr>
                                      <p:tavLst>
                                        <p:tav tm="0">
                                          <p:val>
                                            <p:strVal val="1+#ppt_h/2"/>
                                          </p:val>
                                        </p:tav>
                                        <p:tav tm="100000">
                                          <p:val>
                                            <p:strVal val="#ppt_y"/>
                                          </p:val>
                                        </p:tav>
                                      </p:tavLst>
                                    </p:anim>
                                  </p:childTnLst>
                                </p:cTn>
                              </p:par>
                              <p:par>
                                <p:cTn id="109" presetID="22" presetClass="entr" presetSubtype="4" fill="hold" nodeType="withEffect">
                                  <p:stCondLst>
                                    <p:cond delay="0"/>
                                  </p:stCondLst>
                                  <p:childTnLst>
                                    <p:set>
                                      <p:cBhvr>
                                        <p:cTn id="110" dur="1" fill="hold">
                                          <p:stCondLst>
                                            <p:cond delay="0"/>
                                          </p:stCondLst>
                                        </p:cTn>
                                        <p:tgtEl>
                                          <p:spTgt spid="66"/>
                                        </p:tgtEl>
                                        <p:attrNameLst>
                                          <p:attrName>style.visibility</p:attrName>
                                        </p:attrNameLst>
                                      </p:cBhvr>
                                      <p:to>
                                        <p:strVal val="visible"/>
                                      </p:to>
                                    </p:set>
                                    <p:animEffect transition="in" filter="wipe(down)">
                                      <p:cBhvr>
                                        <p:cTn id="111" dur="1000"/>
                                        <p:tgtEl>
                                          <p:spTgt spid="66"/>
                                        </p:tgtEl>
                                      </p:cBhvr>
                                    </p:animEffect>
                                  </p:childTnLst>
                                </p:cTn>
                              </p:par>
                              <p:par>
                                <p:cTn id="112" presetID="2" presetClass="entr" presetSubtype="4" fill="hold" nodeType="withEffect">
                                  <p:stCondLst>
                                    <p:cond delay="0"/>
                                  </p:stCondLst>
                                  <p:childTnLst>
                                    <p:set>
                                      <p:cBhvr>
                                        <p:cTn id="113" dur="1" fill="hold">
                                          <p:stCondLst>
                                            <p:cond delay="0"/>
                                          </p:stCondLst>
                                        </p:cTn>
                                        <p:tgtEl>
                                          <p:spTgt spid="45"/>
                                        </p:tgtEl>
                                        <p:attrNameLst>
                                          <p:attrName>style.visibility</p:attrName>
                                        </p:attrNameLst>
                                      </p:cBhvr>
                                      <p:to>
                                        <p:strVal val="visible"/>
                                      </p:to>
                                    </p:set>
                                    <p:anim calcmode="lin" valueType="num">
                                      <p:cBhvr additive="base">
                                        <p:cTn id="114" dur="1000" fill="hold"/>
                                        <p:tgtEl>
                                          <p:spTgt spid="45"/>
                                        </p:tgtEl>
                                        <p:attrNameLst>
                                          <p:attrName>ppt_x</p:attrName>
                                        </p:attrNameLst>
                                      </p:cBhvr>
                                      <p:tavLst>
                                        <p:tav tm="0">
                                          <p:val>
                                            <p:strVal val="#ppt_x"/>
                                          </p:val>
                                        </p:tav>
                                        <p:tav tm="100000">
                                          <p:val>
                                            <p:strVal val="#ppt_x"/>
                                          </p:val>
                                        </p:tav>
                                      </p:tavLst>
                                    </p:anim>
                                    <p:anim calcmode="lin" valueType="num">
                                      <p:cBhvr additive="base">
                                        <p:cTn id="115" dur="1000" fill="hold"/>
                                        <p:tgtEl>
                                          <p:spTgt spid="45"/>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0"/>
                                  </p:stCondLst>
                                  <p:childTnLst>
                                    <p:set>
                                      <p:cBhvr>
                                        <p:cTn id="117" dur="1" fill="hold">
                                          <p:stCondLst>
                                            <p:cond delay="0"/>
                                          </p:stCondLst>
                                        </p:cTn>
                                        <p:tgtEl>
                                          <p:spTgt spid="35"/>
                                        </p:tgtEl>
                                        <p:attrNameLst>
                                          <p:attrName>style.visibility</p:attrName>
                                        </p:attrNameLst>
                                      </p:cBhvr>
                                      <p:to>
                                        <p:strVal val="visible"/>
                                      </p:to>
                                    </p:set>
                                    <p:anim calcmode="lin" valueType="num">
                                      <p:cBhvr additive="base">
                                        <p:cTn id="118" dur="1000" fill="hold"/>
                                        <p:tgtEl>
                                          <p:spTgt spid="35"/>
                                        </p:tgtEl>
                                        <p:attrNameLst>
                                          <p:attrName>ppt_x</p:attrName>
                                        </p:attrNameLst>
                                      </p:cBhvr>
                                      <p:tavLst>
                                        <p:tav tm="0">
                                          <p:val>
                                            <p:strVal val="#ppt_x"/>
                                          </p:val>
                                        </p:tav>
                                        <p:tav tm="100000">
                                          <p:val>
                                            <p:strVal val="#ppt_x"/>
                                          </p:val>
                                        </p:tav>
                                      </p:tavLst>
                                    </p:anim>
                                    <p:anim calcmode="lin" valueType="num">
                                      <p:cBhvr additive="base">
                                        <p:cTn id="119" dur="1000" fill="hold"/>
                                        <p:tgtEl>
                                          <p:spTgt spid="35"/>
                                        </p:tgtEl>
                                        <p:attrNameLst>
                                          <p:attrName>ppt_y</p:attrName>
                                        </p:attrNameLst>
                                      </p:cBhvr>
                                      <p:tavLst>
                                        <p:tav tm="0">
                                          <p:val>
                                            <p:strVal val="1+#ppt_h/2"/>
                                          </p:val>
                                        </p:tav>
                                        <p:tav tm="100000">
                                          <p:val>
                                            <p:strVal val="#ppt_y"/>
                                          </p:val>
                                        </p:tav>
                                      </p:tavLst>
                                    </p:anim>
                                  </p:childTnLst>
                                </p:cTn>
                              </p:par>
                            </p:childTnLst>
                          </p:cTn>
                        </p:par>
                        <p:par>
                          <p:cTn id="120" fill="hold">
                            <p:stCondLst>
                              <p:cond delay="12250"/>
                            </p:stCondLst>
                            <p:childTnLst>
                              <p:par>
                                <p:cTn id="121" presetID="42" presetClass="entr" presetSubtype="0" fill="hold" grpId="0" nodeType="afterEffect">
                                  <p:stCondLst>
                                    <p:cond delay="250"/>
                                  </p:stCondLst>
                                  <p:childTnLst>
                                    <p:set>
                                      <p:cBhvr>
                                        <p:cTn id="122" dur="1" fill="hold">
                                          <p:stCondLst>
                                            <p:cond delay="0"/>
                                          </p:stCondLst>
                                        </p:cTn>
                                        <p:tgtEl>
                                          <p:spTgt spid="78"/>
                                        </p:tgtEl>
                                        <p:attrNameLst>
                                          <p:attrName>style.visibility</p:attrName>
                                        </p:attrNameLst>
                                      </p:cBhvr>
                                      <p:to>
                                        <p:strVal val="visible"/>
                                      </p:to>
                                    </p:set>
                                    <p:animEffect transition="in" filter="fade">
                                      <p:cBhvr>
                                        <p:cTn id="123" dur="1000"/>
                                        <p:tgtEl>
                                          <p:spTgt spid="78"/>
                                        </p:tgtEl>
                                      </p:cBhvr>
                                    </p:animEffect>
                                    <p:anim calcmode="lin" valueType="num">
                                      <p:cBhvr>
                                        <p:cTn id="124" dur="1000" fill="hold"/>
                                        <p:tgtEl>
                                          <p:spTgt spid="78"/>
                                        </p:tgtEl>
                                        <p:attrNameLst>
                                          <p:attrName>ppt_x</p:attrName>
                                        </p:attrNameLst>
                                      </p:cBhvr>
                                      <p:tavLst>
                                        <p:tav tm="0">
                                          <p:val>
                                            <p:strVal val="#ppt_x"/>
                                          </p:val>
                                        </p:tav>
                                        <p:tav tm="100000">
                                          <p:val>
                                            <p:strVal val="#ppt_x"/>
                                          </p:val>
                                        </p:tav>
                                      </p:tavLst>
                                    </p:anim>
                                    <p:anim calcmode="lin" valueType="num">
                                      <p:cBhvr>
                                        <p:cTn id="125" dur="1000" fill="hold"/>
                                        <p:tgtEl>
                                          <p:spTgt spid="78"/>
                                        </p:tgtEl>
                                        <p:attrNameLst>
                                          <p:attrName>ppt_y</p:attrName>
                                        </p:attrNameLst>
                                      </p:cBhvr>
                                      <p:tavLst>
                                        <p:tav tm="0">
                                          <p:val>
                                            <p:strVal val="#ppt_y+.1"/>
                                          </p:val>
                                        </p:tav>
                                        <p:tav tm="100000">
                                          <p:val>
                                            <p:strVal val="#ppt_y"/>
                                          </p:val>
                                        </p:tav>
                                      </p:tavLst>
                                    </p:anim>
                                  </p:childTnLst>
                                </p:cTn>
                              </p:par>
                            </p:childTnLst>
                          </p:cTn>
                        </p:par>
                        <p:par>
                          <p:cTn id="126" fill="hold">
                            <p:stCondLst>
                              <p:cond delay="13500"/>
                            </p:stCondLst>
                            <p:childTnLst>
                              <p:par>
                                <p:cTn id="127" presetID="53" presetClass="entr" presetSubtype="16" fill="hold" grpId="0" nodeType="afterEffect">
                                  <p:stCondLst>
                                    <p:cond delay="250"/>
                                  </p:stCondLst>
                                  <p:childTnLst>
                                    <p:set>
                                      <p:cBhvr>
                                        <p:cTn id="128" dur="1" fill="hold">
                                          <p:stCondLst>
                                            <p:cond delay="0"/>
                                          </p:stCondLst>
                                        </p:cTn>
                                        <p:tgtEl>
                                          <p:spTgt spid="89"/>
                                        </p:tgtEl>
                                        <p:attrNameLst>
                                          <p:attrName>style.visibility</p:attrName>
                                        </p:attrNameLst>
                                      </p:cBhvr>
                                      <p:to>
                                        <p:strVal val="visible"/>
                                      </p:to>
                                    </p:set>
                                    <p:anim calcmode="lin" valueType="num">
                                      <p:cBhvr>
                                        <p:cTn id="129" dur="500" fill="hold"/>
                                        <p:tgtEl>
                                          <p:spTgt spid="89"/>
                                        </p:tgtEl>
                                        <p:attrNameLst>
                                          <p:attrName>ppt_w</p:attrName>
                                        </p:attrNameLst>
                                      </p:cBhvr>
                                      <p:tavLst>
                                        <p:tav tm="0">
                                          <p:val>
                                            <p:fltVal val="0"/>
                                          </p:val>
                                        </p:tav>
                                        <p:tav tm="100000">
                                          <p:val>
                                            <p:strVal val="#ppt_w"/>
                                          </p:val>
                                        </p:tav>
                                      </p:tavLst>
                                    </p:anim>
                                    <p:anim calcmode="lin" valueType="num">
                                      <p:cBhvr>
                                        <p:cTn id="130" dur="500" fill="hold"/>
                                        <p:tgtEl>
                                          <p:spTgt spid="89"/>
                                        </p:tgtEl>
                                        <p:attrNameLst>
                                          <p:attrName>ppt_h</p:attrName>
                                        </p:attrNameLst>
                                      </p:cBhvr>
                                      <p:tavLst>
                                        <p:tav tm="0">
                                          <p:val>
                                            <p:fltVal val="0"/>
                                          </p:val>
                                        </p:tav>
                                        <p:tav tm="100000">
                                          <p:val>
                                            <p:strVal val="#ppt_h"/>
                                          </p:val>
                                        </p:tav>
                                      </p:tavLst>
                                    </p:anim>
                                    <p:animEffect transition="in" filter="fade">
                                      <p:cBhvr>
                                        <p:cTn id="131" dur="500"/>
                                        <p:tgtEl>
                                          <p:spTgt spid="89"/>
                                        </p:tgtEl>
                                      </p:cBhvr>
                                    </p:animEffect>
                                  </p:childTnLst>
                                </p:cTn>
                              </p:par>
                            </p:childTnLst>
                          </p:cTn>
                        </p:par>
                        <p:par>
                          <p:cTn id="132" fill="hold">
                            <p:stCondLst>
                              <p:cond delay="14250"/>
                            </p:stCondLst>
                            <p:childTnLst>
                              <p:par>
                                <p:cTn id="133" presetID="2" presetClass="entr" presetSubtype="4" fill="hold" nodeType="afterEffect">
                                  <p:stCondLst>
                                    <p:cond delay="0"/>
                                  </p:stCondLst>
                                  <p:childTnLst>
                                    <p:set>
                                      <p:cBhvr>
                                        <p:cTn id="134" dur="1" fill="hold">
                                          <p:stCondLst>
                                            <p:cond delay="0"/>
                                          </p:stCondLst>
                                        </p:cTn>
                                        <p:tgtEl>
                                          <p:spTgt spid="71"/>
                                        </p:tgtEl>
                                        <p:attrNameLst>
                                          <p:attrName>style.visibility</p:attrName>
                                        </p:attrNameLst>
                                      </p:cBhvr>
                                      <p:to>
                                        <p:strVal val="visible"/>
                                      </p:to>
                                    </p:set>
                                    <p:anim calcmode="lin" valueType="num">
                                      <p:cBhvr additive="base">
                                        <p:cTn id="135" dur="500" fill="hold"/>
                                        <p:tgtEl>
                                          <p:spTgt spid="71"/>
                                        </p:tgtEl>
                                        <p:attrNameLst>
                                          <p:attrName>ppt_x</p:attrName>
                                        </p:attrNameLst>
                                      </p:cBhvr>
                                      <p:tavLst>
                                        <p:tav tm="0">
                                          <p:val>
                                            <p:strVal val="#ppt_x"/>
                                          </p:val>
                                        </p:tav>
                                        <p:tav tm="100000">
                                          <p:val>
                                            <p:strVal val="#ppt_x"/>
                                          </p:val>
                                        </p:tav>
                                      </p:tavLst>
                                    </p:anim>
                                    <p:anim calcmode="lin" valueType="num">
                                      <p:cBhvr additive="base">
                                        <p:cTn id="136" dur="500" fill="hold"/>
                                        <p:tgtEl>
                                          <p:spTgt spid="71"/>
                                        </p:tgtEl>
                                        <p:attrNameLst>
                                          <p:attrName>ppt_y</p:attrName>
                                        </p:attrNameLst>
                                      </p:cBhvr>
                                      <p:tavLst>
                                        <p:tav tm="0">
                                          <p:val>
                                            <p:strVal val="1+#ppt_h/2"/>
                                          </p:val>
                                        </p:tav>
                                        <p:tav tm="100000">
                                          <p:val>
                                            <p:strVal val="#ppt_y"/>
                                          </p:val>
                                        </p:tav>
                                      </p:tavLst>
                                    </p:anim>
                                  </p:childTnLst>
                                </p:cTn>
                              </p:par>
                              <p:par>
                                <p:cTn id="137" presetID="22" presetClass="entr" presetSubtype="4" fill="hold" nodeType="withEffect">
                                  <p:stCondLst>
                                    <p:cond delay="0"/>
                                  </p:stCondLst>
                                  <p:childTnLst>
                                    <p:set>
                                      <p:cBhvr>
                                        <p:cTn id="138" dur="1" fill="hold">
                                          <p:stCondLst>
                                            <p:cond delay="0"/>
                                          </p:stCondLst>
                                        </p:cTn>
                                        <p:tgtEl>
                                          <p:spTgt spid="70"/>
                                        </p:tgtEl>
                                        <p:attrNameLst>
                                          <p:attrName>style.visibility</p:attrName>
                                        </p:attrNameLst>
                                      </p:cBhvr>
                                      <p:to>
                                        <p:strVal val="visible"/>
                                      </p:to>
                                    </p:set>
                                    <p:animEffect transition="in" filter="wipe(down)">
                                      <p:cBhvr>
                                        <p:cTn id="139" dur="1000"/>
                                        <p:tgtEl>
                                          <p:spTgt spid="70"/>
                                        </p:tgtEl>
                                      </p:cBhvr>
                                    </p:animEffect>
                                  </p:childTnLst>
                                </p:cTn>
                              </p:par>
                              <p:par>
                                <p:cTn id="140" presetID="2" presetClass="entr" presetSubtype="4" fill="hold" nodeType="withEffect">
                                  <p:stCondLst>
                                    <p:cond delay="0"/>
                                  </p:stCondLst>
                                  <p:childTnLst>
                                    <p:set>
                                      <p:cBhvr>
                                        <p:cTn id="141" dur="1" fill="hold">
                                          <p:stCondLst>
                                            <p:cond delay="0"/>
                                          </p:stCondLst>
                                        </p:cTn>
                                        <p:tgtEl>
                                          <p:spTgt spid="49"/>
                                        </p:tgtEl>
                                        <p:attrNameLst>
                                          <p:attrName>style.visibility</p:attrName>
                                        </p:attrNameLst>
                                      </p:cBhvr>
                                      <p:to>
                                        <p:strVal val="visible"/>
                                      </p:to>
                                    </p:set>
                                    <p:anim calcmode="lin" valueType="num">
                                      <p:cBhvr additive="base">
                                        <p:cTn id="142" dur="1000" fill="hold"/>
                                        <p:tgtEl>
                                          <p:spTgt spid="49"/>
                                        </p:tgtEl>
                                        <p:attrNameLst>
                                          <p:attrName>ppt_x</p:attrName>
                                        </p:attrNameLst>
                                      </p:cBhvr>
                                      <p:tavLst>
                                        <p:tav tm="0">
                                          <p:val>
                                            <p:strVal val="#ppt_x"/>
                                          </p:val>
                                        </p:tav>
                                        <p:tav tm="100000">
                                          <p:val>
                                            <p:strVal val="#ppt_x"/>
                                          </p:val>
                                        </p:tav>
                                      </p:tavLst>
                                    </p:anim>
                                    <p:anim calcmode="lin" valueType="num">
                                      <p:cBhvr additive="base">
                                        <p:cTn id="143" dur="1000" fill="hold"/>
                                        <p:tgtEl>
                                          <p:spTgt spid="49"/>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0"/>
                                  </p:stCondLst>
                                  <p:childTnLst>
                                    <p:set>
                                      <p:cBhvr>
                                        <p:cTn id="145" dur="1" fill="hold">
                                          <p:stCondLst>
                                            <p:cond delay="0"/>
                                          </p:stCondLst>
                                        </p:cTn>
                                        <p:tgtEl>
                                          <p:spTgt spid="36"/>
                                        </p:tgtEl>
                                        <p:attrNameLst>
                                          <p:attrName>style.visibility</p:attrName>
                                        </p:attrNameLst>
                                      </p:cBhvr>
                                      <p:to>
                                        <p:strVal val="visible"/>
                                      </p:to>
                                    </p:set>
                                    <p:anim calcmode="lin" valueType="num">
                                      <p:cBhvr additive="base">
                                        <p:cTn id="146" dur="1000" fill="hold"/>
                                        <p:tgtEl>
                                          <p:spTgt spid="36"/>
                                        </p:tgtEl>
                                        <p:attrNameLst>
                                          <p:attrName>ppt_x</p:attrName>
                                        </p:attrNameLst>
                                      </p:cBhvr>
                                      <p:tavLst>
                                        <p:tav tm="0">
                                          <p:val>
                                            <p:strVal val="#ppt_x"/>
                                          </p:val>
                                        </p:tav>
                                        <p:tav tm="100000">
                                          <p:val>
                                            <p:strVal val="#ppt_x"/>
                                          </p:val>
                                        </p:tav>
                                      </p:tavLst>
                                    </p:anim>
                                    <p:anim calcmode="lin" valueType="num">
                                      <p:cBhvr additive="base">
                                        <p:cTn id="147" dur="1000" fill="hold"/>
                                        <p:tgtEl>
                                          <p:spTgt spid="36"/>
                                        </p:tgtEl>
                                        <p:attrNameLst>
                                          <p:attrName>ppt_y</p:attrName>
                                        </p:attrNameLst>
                                      </p:cBhvr>
                                      <p:tavLst>
                                        <p:tav tm="0">
                                          <p:val>
                                            <p:strVal val="1+#ppt_h/2"/>
                                          </p:val>
                                        </p:tav>
                                        <p:tav tm="100000">
                                          <p:val>
                                            <p:strVal val="#ppt_y"/>
                                          </p:val>
                                        </p:tav>
                                      </p:tavLst>
                                    </p:anim>
                                  </p:childTnLst>
                                </p:cTn>
                              </p:par>
                            </p:childTnLst>
                          </p:cTn>
                        </p:par>
                        <p:par>
                          <p:cTn id="148" fill="hold">
                            <p:stCondLst>
                              <p:cond delay="15250"/>
                            </p:stCondLst>
                            <p:childTnLst>
                              <p:par>
                                <p:cTn id="149" presetID="42" presetClass="entr" presetSubtype="0" fill="hold" grpId="0" nodeType="afterEffect">
                                  <p:stCondLst>
                                    <p:cond delay="250"/>
                                  </p:stCondLst>
                                  <p:childTnLst>
                                    <p:set>
                                      <p:cBhvr>
                                        <p:cTn id="150" dur="1" fill="hold">
                                          <p:stCondLst>
                                            <p:cond delay="0"/>
                                          </p:stCondLst>
                                        </p:cTn>
                                        <p:tgtEl>
                                          <p:spTgt spid="79"/>
                                        </p:tgtEl>
                                        <p:attrNameLst>
                                          <p:attrName>style.visibility</p:attrName>
                                        </p:attrNameLst>
                                      </p:cBhvr>
                                      <p:to>
                                        <p:strVal val="visible"/>
                                      </p:to>
                                    </p:set>
                                    <p:animEffect transition="in" filter="fade">
                                      <p:cBhvr>
                                        <p:cTn id="151" dur="1000"/>
                                        <p:tgtEl>
                                          <p:spTgt spid="79"/>
                                        </p:tgtEl>
                                      </p:cBhvr>
                                    </p:animEffect>
                                    <p:anim calcmode="lin" valueType="num">
                                      <p:cBhvr>
                                        <p:cTn id="152" dur="1000" fill="hold"/>
                                        <p:tgtEl>
                                          <p:spTgt spid="79"/>
                                        </p:tgtEl>
                                        <p:attrNameLst>
                                          <p:attrName>ppt_x</p:attrName>
                                        </p:attrNameLst>
                                      </p:cBhvr>
                                      <p:tavLst>
                                        <p:tav tm="0">
                                          <p:val>
                                            <p:strVal val="#ppt_x"/>
                                          </p:val>
                                        </p:tav>
                                        <p:tav tm="100000">
                                          <p:val>
                                            <p:strVal val="#ppt_x"/>
                                          </p:val>
                                        </p:tav>
                                      </p:tavLst>
                                    </p:anim>
                                    <p:anim calcmode="lin" valueType="num">
                                      <p:cBhvr>
                                        <p:cTn id="153"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22" grpId="0" animBg="1"/>
      <p:bldP spid="74" grpId="0"/>
      <p:bldP spid="75" grpId="0"/>
      <p:bldP spid="76" grpId="0"/>
      <p:bldP spid="77" grpId="0"/>
      <p:bldP spid="78" grpId="0"/>
      <p:bldP spid="79" grpId="0"/>
      <p:bldP spid="85" grpId="0"/>
      <p:bldP spid="86" grpId="0"/>
      <p:bldP spid="87" grpId="0"/>
      <p:bldP spid="88" grpId="0"/>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1437</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2019-11-02T18:38:50Z</dcterms:modified>
</cp:coreProperties>
</file>