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367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40" y="3017520"/>
            <a:ext cx="914400" cy="914401"/>
            <a:chOff x="5387339"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9" y="1076856"/>
              <a:ext cx="1417320" cy="141732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520565" y="3657213"/>
            <a:ext cx="1884448" cy="1615827"/>
          </a:xfrm>
          <a:prstGeom prst="rect">
            <a:avLst/>
          </a:prstGeom>
          <a:noFill/>
        </p:spPr>
        <p:txBody>
          <a:bodyPr wrap="square" rtlCol="0">
            <a:spAutoFit/>
          </a:bodyPr>
          <a:lstStyle/>
          <a:p>
            <a:r>
              <a:rPr lang="en-US" sz="1300" dirty="0">
                <a:solidFill>
                  <a:srgbClr val="5C9AD3"/>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FE4A1E"/>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7A7A7A"/>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939393"/>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2022</a:t>
            </a:r>
          </a:p>
        </p:txBody>
      </p:sp>
      <p:pic>
        <p:nvPicPr>
          <p:cNvPr id="80" name="Picture 79">
            <a:hlinkClick r:id="rId2"/>
            <a:extLst>
              <a:ext uri="{FF2B5EF4-FFF2-40B4-BE49-F238E27FC236}">
                <a16:creationId xmlns:a16="http://schemas.microsoft.com/office/drawing/2014/main" id="{5C8FC236-AEE0-4273-B65F-151C8FD372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2019-11-02T18:38:50Z</dcterms:modified>
</cp:coreProperties>
</file>