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0364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4D4D4D"/>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39" name="Picture 38">
            <a:hlinkClick r:id="rId2"/>
            <a:extLst>
              <a:ext uri="{FF2B5EF4-FFF2-40B4-BE49-F238E27FC236}">
                <a16:creationId xmlns:a16="http://schemas.microsoft.com/office/drawing/2014/main" id="{7B4F7E9F-8989-4C34-9115-287359C837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2019-11-02T18:36:25Z</dcterms:modified>
</cp:coreProperties>
</file>