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18045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C1D6035C-C420-41B5-81D3-97DEFF2FA7B0}"/>
              </a:ext>
            </a:extLst>
          </p:cNvPr>
          <p:cNvGrpSpPr/>
          <p:nvPr/>
        </p:nvGrpSpPr>
        <p:grpSpPr>
          <a:xfrm>
            <a:off x="3576349" y="1752600"/>
            <a:ext cx="8006051" cy="1828804"/>
            <a:chOff x="3576349" y="1752600"/>
            <a:chExt cx="8006051" cy="1828804"/>
          </a:xfrm>
        </p:grpSpPr>
        <p:sp>
          <p:nvSpPr>
            <p:cNvPr id="18"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3828471" y="1866783"/>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5" name="Freeform 3">
            <a:extLst>
              <a:ext uri="{FF2B5EF4-FFF2-40B4-BE49-F238E27FC236}">
                <a16:creationId xmlns:a16="http://schemas.microsoft.com/office/drawing/2014/main" id="{5686CE95-25EB-4231-AA10-80BF5F43C0C1}"/>
              </a:ext>
            </a:extLst>
          </p:cNvPr>
          <p:cNvSpPr>
            <a:spLocks noChangeAspect="1" noChangeArrowheads="1"/>
          </p:cNvSpPr>
          <p:nvPr/>
        </p:nvSpPr>
        <p:spPr bwMode="auto">
          <a:xfrm>
            <a:off x="10400710" y="2194943"/>
            <a:ext cx="457200" cy="393826"/>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9815802" y="2748551"/>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9" name="Group 8">
            <a:extLst>
              <a:ext uri="{FF2B5EF4-FFF2-40B4-BE49-F238E27FC236}">
                <a16:creationId xmlns:a16="http://schemas.microsoft.com/office/drawing/2014/main" id="{3B15973E-E50C-4BDA-97AF-090B408A2F34}"/>
              </a:ext>
            </a:extLst>
          </p:cNvPr>
          <p:cNvGrpSpPr/>
          <p:nvPr/>
        </p:nvGrpSpPr>
        <p:grpSpPr>
          <a:xfrm>
            <a:off x="3573301" y="4205974"/>
            <a:ext cx="8006051" cy="1835162"/>
            <a:chOff x="3573301" y="4205974"/>
            <a:chExt cx="8006051" cy="1835162"/>
          </a:xfrm>
        </p:grpSpPr>
        <p:sp>
          <p:nvSpPr>
            <p:cNvPr id="16"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2A94E82B-703F-4E7A-9A9C-1BA886A5515B}"/>
              </a:ext>
            </a:extLst>
          </p:cNvPr>
          <p:cNvSpPr txBox="1"/>
          <p:nvPr/>
        </p:nvSpPr>
        <p:spPr>
          <a:xfrm>
            <a:off x="7266653" y="4315050"/>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3590140" y="5317708"/>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26" name="Freeform 4">
            <a:extLst>
              <a:ext uri="{FF2B5EF4-FFF2-40B4-BE49-F238E27FC236}">
                <a16:creationId xmlns:a16="http://schemas.microsoft.com/office/drawing/2014/main" id="{B9763FA5-0772-492D-B277-DC1D2D5D1898}"/>
              </a:ext>
            </a:extLst>
          </p:cNvPr>
          <p:cNvSpPr>
            <a:spLocks noChangeAspect="1" noChangeArrowheads="1"/>
          </p:cNvSpPr>
          <p:nvPr/>
        </p:nvSpPr>
        <p:spPr bwMode="auto">
          <a:xfrm>
            <a:off x="4216884" y="4681271"/>
            <a:ext cx="365760" cy="433998"/>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29" name="TextBox 28">
            <a:extLst>
              <a:ext uri="{FF2B5EF4-FFF2-40B4-BE49-F238E27FC236}">
                <a16:creationId xmlns:a16="http://schemas.microsoft.com/office/drawing/2014/main" id="{CE96DCE9-9AE5-47C7-A128-A781ADDB6746}"/>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0" name="TextBox 29">
            <a:extLst>
              <a:ext uri="{FF2B5EF4-FFF2-40B4-BE49-F238E27FC236}">
                <a16:creationId xmlns:a16="http://schemas.microsoft.com/office/drawing/2014/main" id="{6C1E814E-2048-4DD6-8EED-7F9C7DF995A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9" name="Picture 18">
            <a:hlinkClick r:id="rId2"/>
            <a:extLst>
              <a:ext uri="{FF2B5EF4-FFF2-40B4-BE49-F238E27FC236}">
                <a16:creationId xmlns:a16="http://schemas.microsoft.com/office/drawing/2014/main" id="{981144DE-CC75-49E1-A3DB-B858E91157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54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1000"/>
                                        <p:tgtEl>
                                          <p:spTgt spid="29"/>
                                        </p:tgtEl>
                                      </p:cBhvr>
                                    </p:animEffect>
                                  </p:childTnLst>
                                </p:cTn>
                              </p:par>
                            </p:childTnLst>
                          </p:cTn>
                        </p:par>
                        <p:par>
                          <p:cTn id="12" fill="hold">
                            <p:stCondLst>
                              <p:cond delay="2000"/>
                            </p:stCondLst>
                            <p:childTnLst>
                              <p:par>
                                <p:cTn id="13" presetID="22" presetClass="entr" presetSubtype="2"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right)">
                                      <p:cBhvr>
                                        <p:cTn id="15" dur="5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7" grpId="0"/>
      <p:bldP spid="23" grpId="0"/>
      <p:bldP spid="24" grpId="0"/>
      <p:bldP spid="26"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1511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2019-11-02T18:32:34Z</dcterms:modified>
</cp:coreProperties>
</file>