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208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1446921" y="1981200"/>
            <a:ext cx="1537482" cy="614994"/>
          </a:xfrm>
          <a:prstGeom prst="roundRect">
            <a:avLst/>
          </a:prstGeom>
          <a:solidFill>
            <a:srgbClr val="FE4A1E"/>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304800"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377483" y="2259821"/>
            <a:ext cx="1425998" cy="267945"/>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1745019" y="2100609"/>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04007" y="2194560"/>
            <a:ext cx="411480" cy="411480"/>
          </a:xfrm>
          <a:prstGeom prst="rect">
            <a:avLst/>
          </a:prstGeom>
        </p:spPr>
      </p:pic>
      <p:sp>
        <p:nvSpPr>
          <p:cNvPr id="88" name="TextBox 87">
            <a:extLst>
              <a:ext uri="{FF2B5EF4-FFF2-40B4-BE49-F238E27FC236}">
                <a16:creationId xmlns:a16="http://schemas.microsoft.com/office/drawing/2014/main" id="{D7C467CA-D73C-44E2-92D3-B653B57A893F}"/>
              </a:ext>
            </a:extLst>
          </p:cNvPr>
          <p:cNvSpPr txBox="1"/>
          <p:nvPr/>
        </p:nvSpPr>
        <p:spPr>
          <a:xfrm>
            <a:off x="457346" y="2678548"/>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1" name="Rectangle: Rounded Corners 110">
            <a:extLst>
              <a:ext uri="{FF2B5EF4-FFF2-40B4-BE49-F238E27FC236}">
                <a16:creationId xmlns:a16="http://schemas.microsoft.com/office/drawing/2014/main" id="{290F9E91-77BB-4968-AA02-8B5479015365}"/>
              </a:ext>
            </a:extLst>
          </p:cNvPr>
          <p:cNvSpPr/>
          <p:nvPr/>
        </p:nvSpPr>
        <p:spPr>
          <a:xfrm rot="10800000">
            <a:off x="5348508" y="1981200"/>
            <a:ext cx="1537482" cy="614994"/>
          </a:xfrm>
          <a:prstGeom prst="roundRect">
            <a:avLst/>
          </a:prstGeom>
          <a:solidFill>
            <a:srgbClr val="5C9AD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Freeform: Shape 111">
            <a:extLst>
              <a:ext uri="{FF2B5EF4-FFF2-40B4-BE49-F238E27FC236}">
                <a16:creationId xmlns:a16="http://schemas.microsoft.com/office/drawing/2014/main" id="{C722AD1D-6206-456F-BC89-64E113881554}"/>
              </a:ext>
            </a:extLst>
          </p:cNvPr>
          <p:cNvSpPr/>
          <p:nvPr/>
        </p:nvSpPr>
        <p:spPr>
          <a:xfrm rot="10800000">
            <a:off x="4206387"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A2D8F83F-78B1-4F6B-B04C-20CA278CE9A1}"/>
              </a:ext>
            </a:extLst>
          </p:cNvPr>
          <p:cNvSpPr txBox="1"/>
          <p:nvPr/>
        </p:nvSpPr>
        <p:spPr>
          <a:xfrm>
            <a:off x="4279070" y="2259821"/>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114" name="TextBox 113">
            <a:extLst>
              <a:ext uri="{FF2B5EF4-FFF2-40B4-BE49-F238E27FC236}">
                <a16:creationId xmlns:a16="http://schemas.microsoft.com/office/drawing/2014/main" id="{BB88D1F0-BD96-46C7-AEC2-6A4133B403CE}"/>
              </a:ext>
            </a:extLst>
          </p:cNvPr>
          <p:cNvSpPr txBox="1"/>
          <p:nvPr/>
        </p:nvSpPr>
        <p:spPr>
          <a:xfrm>
            <a:off x="5646606" y="2100609"/>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$4,747</a:t>
            </a:r>
          </a:p>
        </p:txBody>
      </p:sp>
      <p:sp>
        <p:nvSpPr>
          <p:cNvPr id="116" name="TextBox 115">
            <a:extLst>
              <a:ext uri="{FF2B5EF4-FFF2-40B4-BE49-F238E27FC236}">
                <a16:creationId xmlns:a16="http://schemas.microsoft.com/office/drawing/2014/main" id="{D404BDB4-49CA-4FDE-8AE2-0C3FF7F4B531}"/>
              </a:ext>
            </a:extLst>
          </p:cNvPr>
          <p:cNvSpPr txBox="1"/>
          <p:nvPr/>
        </p:nvSpPr>
        <p:spPr>
          <a:xfrm>
            <a:off x="4358933" y="2678548"/>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8" name="Rectangle: Rounded Corners 117">
            <a:extLst>
              <a:ext uri="{FF2B5EF4-FFF2-40B4-BE49-F238E27FC236}">
                <a16:creationId xmlns:a16="http://schemas.microsoft.com/office/drawing/2014/main" id="{93964B2E-80CE-40E7-A76E-B57BBF60CA27}"/>
              </a:ext>
            </a:extLst>
          </p:cNvPr>
          <p:cNvSpPr/>
          <p:nvPr/>
        </p:nvSpPr>
        <p:spPr>
          <a:xfrm rot="10800000">
            <a:off x="9261752" y="1981199"/>
            <a:ext cx="1537482" cy="614994"/>
          </a:xfrm>
          <a:prstGeom prst="roundRect">
            <a:avLst/>
          </a:prstGeom>
          <a:solidFill>
            <a:srgbClr val="44546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0398E9DB-C4C5-4D41-8D02-D2D04849218C}"/>
              </a:ext>
            </a:extLst>
          </p:cNvPr>
          <p:cNvSpPr/>
          <p:nvPr/>
        </p:nvSpPr>
        <p:spPr>
          <a:xfrm rot="10800000">
            <a:off x="8119631" y="2100608"/>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95C11B20-B693-4DBF-AC2F-8C539EB972AA}"/>
              </a:ext>
            </a:extLst>
          </p:cNvPr>
          <p:cNvSpPr txBox="1"/>
          <p:nvPr/>
        </p:nvSpPr>
        <p:spPr>
          <a:xfrm>
            <a:off x="8192314" y="2259820"/>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121" name="TextBox 120">
            <a:extLst>
              <a:ext uri="{FF2B5EF4-FFF2-40B4-BE49-F238E27FC236}">
                <a16:creationId xmlns:a16="http://schemas.microsoft.com/office/drawing/2014/main" id="{C617F366-87CF-4908-87C5-7935C4175B42}"/>
              </a:ext>
            </a:extLst>
          </p:cNvPr>
          <p:cNvSpPr txBox="1"/>
          <p:nvPr/>
        </p:nvSpPr>
        <p:spPr>
          <a:xfrm>
            <a:off x="9559850" y="2100608"/>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$6,418</a:t>
            </a:r>
          </a:p>
        </p:txBody>
      </p:sp>
      <p:sp>
        <p:nvSpPr>
          <p:cNvPr id="123" name="TextBox 122">
            <a:extLst>
              <a:ext uri="{FF2B5EF4-FFF2-40B4-BE49-F238E27FC236}">
                <a16:creationId xmlns:a16="http://schemas.microsoft.com/office/drawing/2014/main" id="{DE8A9E9E-74CF-4A0B-983B-6A684894CA82}"/>
              </a:ext>
            </a:extLst>
          </p:cNvPr>
          <p:cNvSpPr txBox="1"/>
          <p:nvPr/>
        </p:nvSpPr>
        <p:spPr>
          <a:xfrm>
            <a:off x="8272177" y="2678547"/>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25" name="Rectangle: Rounded Corners 124">
            <a:extLst>
              <a:ext uri="{FF2B5EF4-FFF2-40B4-BE49-F238E27FC236}">
                <a16:creationId xmlns:a16="http://schemas.microsoft.com/office/drawing/2014/main" id="{7F2A22E1-CE76-4770-ABEE-F23216B16EED}"/>
              </a:ext>
            </a:extLst>
          </p:cNvPr>
          <p:cNvSpPr/>
          <p:nvPr/>
        </p:nvSpPr>
        <p:spPr>
          <a:xfrm rot="10800000">
            <a:off x="1446920" y="4402385"/>
            <a:ext cx="1537482" cy="614994"/>
          </a:xfrm>
          <a:prstGeom prst="roundRect">
            <a:avLst/>
          </a:prstGeom>
          <a:solidFill>
            <a:srgbClr val="7A7A7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Freeform: Shape 125">
            <a:extLst>
              <a:ext uri="{FF2B5EF4-FFF2-40B4-BE49-F238E27FC236}">
                <a16:creationId xmlns:a16="http://schemas.microsoft.com/office/drawing/2014/main" id="{33F727E9-5B60-4C45-B6C9-651ED4B2F07E}"/>
              </a:ext>
            </a:extLst>
          </p:cNvPr>
          <p:cNvSpPr/>
          <p:nvPr/>
        </p:nvSpPr>
        <p:spPr>
          <a:xfrm rot="10800000">
            <a:off x="304799"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3D30C610-54A6-4F32-A233-362A4C7D9806}"/>
              </a:ext>
            </a:extLst>
          </p:cNvPr>
          <p:cNvSpPr txBox="1"/>
          <p:nvPr/>
        </p:nvSpPr>
        <p:spPr>
          <a:xfrm>
            <a:off x="377482"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128" name="TextBox 127">
            <a:extLst>
              <a:ext uri="{FF2B5EF4-FFF2-40B4-BE49-F238E27FC236}">
                <a16:creationId xmlns:a16="http://schemas.microsoft.com/office/drawing/2014/main" id="{DEEEBE65-4499-4B4F-ACCE-C34290ADDA02}"/>
              </a:ext>
            </a:extLst>
          </p:cNvPr>
          <p:cNvSpPr txBox="1"/>
          <p:nvPr/>
        </p:nvSpPr>
        <p:spPr>
          <a:xfrm>
            <a:off x="1745018"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$2,694</a:t>
            </a:r>
          </a:p>
        </p:txBody>
      </p:sp>
      <p:sp>
        <p:nvSpPr>
          <p:cNvPr id="130" name="TextBox 129">
            <a:extLst>
              <a:ext uri="{FF2B5EF4-FFF2-40B4-BE49-F238E27FC236}">
                <a16:creationId xmlns:a16="http://schemas.microsoft.com/office/drawing/2014/main" id="{7168285F-EDD4-4D91-AC70-E7C747CA5C7A}"/>
              </a:ext>
            </a:extLst>
          </p:cNvPr>
          <p:cNvSpPr txBox="1"/>
          <p:nvPr/>
        </p:nvSpPr>
        <p:spPr>
          <a:xfrm>
            <a:off x="457345" y="5099733"/>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2" name="Rectangle: Rounded Corners 131">
            <a:extLst>
              <a:ext uri="{FF2B5EF4-FFF2-40B4-BE49-F238E27FC236}">
                <a16:creationId xmlns:a16="http://schemas.microsoft.com/office/drawing/2014/main" id="{B65E21DA-C3CA-4234-A4A8-C73AF5DBF873}"/>
              </a:ext>
            </a:extLst>
          </p:cNvPr>
          <p:cNvSpPr/>
          <p:nvPr/>
        </p:nvSpPr>
        <p:spPr>
          <a:xfrm rot="10800000">
            <a:off x="5348507" y="4402385"/>
            <a:ext cx="1537482" cy="614994"/>
          </a:xfrm>
          <a:prstGeom prst="roundRect">
            <a:avLst/>
          </a:prstGeom>
          <a:solidFill>
            <a:srgbClr val="93939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Freeform: Shape 132">
            <a:extLst>
              <a:ext uri="{FF2B5EF4-FFF2-40B4-BE49-F238E27FC236}">
                <a16:creationId xmlns:a16="http://schemas.microsoft.com/office/drawing/2014/main" id="{0DB8C416-A70F-4D62-A878-2429C03225DB}"/>
              </a:ext>
            </a:extLst>
          </p:cNvPr>
          <p:cNvSpPr/>
          <p:nvPr/>
        </p:nvSpPr>
        <p:spPr>
          <a:xfrm rot="10800000">
            <a:off x="4206386"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C59778DB-CE5C-410B-92F3-E212279AED7F}"/>
              </a:ext>
            </a:extLst>
          </p:cNvPr>
          <p:cNvSpPr txBox="1"/>
          <p:nvPr/>
        </p:nvSpPr>
        <p:spPr>
          <a:xfrm>
            <a:off x="4279069"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sp>
        <p:nvSpPr>
          <p:cNvPr id="135" name="TextBox 134">
            <a:extLst>
              <a:ext uri="{FF2B5EF4-FFF2-40B4-BE49-F238E27FC236}">
                <a16:creationId xmlns:a16="http://schemas.microsoft.com/office/drawing/2014/main" id="{D16B04A5-69F7-442B-AE8E-B4A2E22F29B4}"/>
              </a:ext>
            </a:extLst>
          </p:cNvPr>
          <p:cNvSpPr txBox="1"/>
          <p:nvPr/>
        </p:nvSpPr>
        <p:spPr>
          <a:xfrm>
            <a:off x="5646605"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$5,874</a:t>
            </a:r>
          </a:p>
        </p:txBody>
      </p:sp>
      <p:sp>
        <p:nvSpPr>
          <p:cNvPr id="137" name="TextBox 136">
            <a:extLst>
              <a:ext uri="{FF2B5EF4-FFF2-40B4-BE49-F238E27FC236}">
                <a16:creationId xmlns:a16="http://schemas.microsoft.com/office/drawing/2014/main" id="{D5038EEB-9C59-4D48-936B-9BFD6DAA0281}"/>
              </a:ext>
            </a:extLst>
          </p:cNvPr>
          <p:cNvSpPr txBox="1"/>
          <p:nvPr/>
        </p:nvSpPr>
        <p:spPr>
          <a:xfrm>
            <a:off x="4358932" y="5099733"/>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9" name="Rectangle: Rounded Corners 138">
            <a:extLst>
              <a:ext uri="{FF2B5EF4-FFF2-40B4-BE49-F238E27FC236}">
                <a16:creationId xmlns:a16="http://schemas.microsoft.com/office/drawing/2014/main" id="{F8D187B3-CD08-4D6C-81AF-B21A8101A008}"/>
              </a:ext>
            </a:extLst>
          </p:cNvPr>
          <p:cNvSpPr/>
          <p:nvPr/>
        </p:nvSpPr>
        <p:spPr>
          <a:xfrm rot="10800000">
            <a:off x="9261751" y="4402384"/>
            <a:ext cx="1537482" cy="614994"/>
          </a:xfrm>
          <a:prstGeom prst="roundRect">
            <a:avLst/>
          </a:prstGeom>
          <a:solidFill>
            <a:srgbClr val="BFBFB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AAA3061F-F330-4801-BC40-E0F4F7E8EDF3}"/>
              </a:ext>
            </a:extLst>
          </p:cNvPr>
          <p:cNvSpPr/>
          <p:nvPr/>
        </p:nvSpPr>
        <p:spPr>
          <a:xfrm rot="10800000">
            <a:off x="8119630" y="4521793"/>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21DC2B1E-A0C0-4D26-80EF-EC4B2D2AC8E7}"/>
              </a:ext>
            </a:extLst>
          </p:cNvPr>
          <p:cNvSpPr txBox="1"/>
          <p:nvPr/>
        </p:nvSpPr>
        <p:spPr>
          <a:xfrm>
            <a:off x="8192313" y="4681005"/>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sp>
        <p:nvSpPr>
          <p:cNvPr id="142" name="TextBox 141">
            <a:extLst>
              <a:ext uri="{FF2B5EF4-FFF2-40B4-BE49-F238E27FC236}">
                <a16:creationId xmlns:a16="http://schemas.microsoft.com/office/drawing/2014/main" id="{CED000E3-69BC-46E0-8468-9CCC0DF97781}"/>
              </a:ext>
            </a:extLst>
          </p:cNvPr>
          <p:cNvSpPr txBox="1"/>
          <p:nvPr/>
        </p:nvSpPr>
        <p:spPr>
          <a:xfrm>
            <a:off x="9559849" y="4521793"/>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$4,937</a:t>
            </a:r>
          </a:p>
        </p:txBody>
      </p:sp>
      <p:sp>
        <p:nvSpPr>
          <p:cNvPr id="144" name="TextBox 143">
            <a:extLst>
              <a:ext uri="{FF2B5EF4-FFF2-40B4-BE49-F238E27FC236}">
                <a16:creationId xmlns:a16="http://schemas.microsoft.com/office/drawing/2014/main" id="{819D6560-D9B6-4232-9765-68E6705D7FC9}"/>
              </a:ext>
            </a:extLst>
          </p:cNvPr>
          <p:cNvSpPr txBox="1"/>
          <p:nvPr/>
        </p:nvSpPr>
        <p:spPr>
          <a:xfrm>
            <a:off x="8272176" y="5099732"/>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45" name="TextBox 144">
            <a:extLst>
              <a:ext uri="{FF2B5EF4-FFF2-40B4-BE49-F238E27FC236}">
                <a16:creationId xmlns:a16="http://schemas.microsoft.com/office/drawing/2014/main" id="{51CADD1E-80B2-480E-A235-E6BB7B8D2EC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46" name="Graphic 145" descr="Stethoscope">
            <a:extLst>
              <a:ext uri="{FF2B5EF4-FFF2-40B4-BE49-F238E27FC236}">
                <a16:creationId xmlns:a16="http://schemas.microsoft.com/office/drawing/2014/main" id="{611DD44A-2A93-4D28-AA7C-C8C76E044E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38536" y="2194560"/>
            <a:ext cx="411480" cy="411480"/>
          </a:xfrm>
          <a:prstGeom prst="rect">
            <a:avLst/>
          </a:prstGeom>
        </p:spPr>
      </p:pic>
      <p:pic>
        <p:nvPicPr>
          <p:cNvPr id="147" name="Graphic 146" descr="Heartbeat">
            <a:extLst>
              <a:ext uri="{FF2B5EF4-FFF2-40B4-BE49-F238E27FC236}">
                <a16:creationId xmlns:a16="http://schemas.microsoft.com/office/drawing/2014/main" id="{F5BD7912-B16F-43A3-A0E7-22D1CB0B86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963438" y="2194560"/>
            <a:ext cx="411480" cy="411480"/>
          </a:xfrm>
          <a:prstGeom prst="rect">
            <a:avLst/>
          </a:prstGeom>
        </p:spPr>
      </p:pic>
      <p:pic>
        <p:nvPicPr>
          <p:cNvPr id="148" name="Graphic 147" descr="Needle">
            <a:extLst>
              <a:ext uri="{FF2B5EF4-FFF2-40B4-BE49-F238E27FC236}">
                <a16:creationId xmlns:a16="http://schemas.microsoft.com/office/drawing/2014/main" id="{C1342669-542F-4692-91FD-F811512A57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6948" y="4612712"/>
            <a:ext cx="411480" cy="411480"/>
          </a:xfrm>
          <a:prstGeom prst="rect">
            <a:avLst/>
          </a:prstGeom>
        </p:spPr>
      </p:pic>
      <p:pic>
        <p:nvPicPr>
          <p:cNvPr id="149" name="Graphic 148" descr="IV">
            <a:extLst>
              <a:ext uri="{FF2B5EF4-FFF2-40B4-BE49-F238E27FC236}">
                <a16:creationId xmlns:a16="http://schemas.microsoft.com/office/drawing/2014/main" id="{60CC649E-E1AE-4124-9542-FB006EB9138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054988" y="4617720"/>
            <a:ext cx="411480" cy="411480"/>
          </a:xfrm>
          <a:prstGeom prst="rect">
            <a:avLst/>
          </a:prstGeom>
        </p:spPr>
      </p:pic>
      <p:pic>
        <p:nvPicPr>
          <p:cNvPr id="150" name="Graphic 149" descr="Medicine">
            <a:extLst>
              <a:ext uri="{FF2B5EF4-FFF2-40B4-BE49-F238E27FC236}">
                <a16:creationId xmlns:a16="http://schemas.microsoft.com/office/drawing/2014/main" id="{C0B8A8B6-FAC4-4389-B3D6-2F8297AFEBC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999833" y="4617720"/>
            <a:ext cx="411480" cy="411480"/>
          </a:xfrm>
          <a:prstGeom prst="rect">
            <a:avLst/>
          </a:prstGeom>
        </p:spPr>
      </p:pic>
      <p:pic>
        <p:nvPicPr>
          <p:cNvPr id="40" name="Picture 39">
            <a:hlinkClick r:id="rId14"/>
            <a:extLst>
              <a:ext uri="{FF2B5EF4-FFF2-40B4-BE49-F238E27FC236}">
                <a16:creationId xmlns:a16="http://schemas.microsoft.com/office/drawing/2014/main" id="{623EB985-9C54-4CF1-B95F-FFB9E8772CD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1000"/>
                                        <p:tgtEl>
                                          <p:spTgt spid="14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000"/>
                                        <p:tgtEl>
                                          <p:spTgt spid="52"/>
                                        </p:tgtEl>
                                      </p:cBhvr>
                                    </p:animEffect>
                                    <p:anim calcmode="lin" valueType="num">
                                      <p:cBhvr>
                                        <p:cTn id="12" dur="1000" fill="hold"/>
                                        <p:tgtEl>
                                          <p:spTgt spid="52"/>
                                        </p:tgtEl>
                                        <p:attrNameLst>
                                          <p:attrName>ppt_x</p:attrName>
                                        </p:attrNameLst>
                                      </p:cBhvr>
                                      <p:tavLst>
                                        <p:tav tm="0">
                                          <p:val>
                                            <p:strVal val="#ppt_x"/>
                                          </p:val>
                                        </p:tav>
                                        <p:tav tm="100000">
                                          <p:val>
                                            <p:strVal val="#ppt_x"/>
                                          </p:val>
                                        </p:tav>
                                      </p:tavLst>
                                    </p:anim>
                                    <p:anim calcmode="lin" valueType="num">
                                      <p:cBhvr>
                                        <p:cTn id="13" dur="100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fade">
                                      <p:cBhvr>
                                        <p:cTn id="16" dur="1000"/>
                                        <p:tgtEl>
                                          <p:spTgt spid="88"/>
                                        </p:tgtEl>
                                      </p:cBhvr>
                                    </p:animEffect>
                                    <p:anim calcmode="lin" valueType="num">
                                      <p:cBhvr>
                                        <p:cTn id="17" dur="1000" fill="hold"/>
                                        <p:tgtEl>
                                          <p:spTgt spid="88"/>
                                        </p:tgtEl>
                                        <p:attrNameLst>
                                          <p:attrName>ppt_x</p:attrName>
                                        </p:attrNameLst>
                                      </p:cBhvr>
                                      <p:tavLst>
                                        <p:tav tm="0">
                                          <p:val>
                                            <p:strVal val="#ppt_x"/>
                                          </p:val>
                                        </p:tav>
                                        <p:tav tm="100000">
                                          <p:val>
                                            <p:strVal val="#ppt_x"/>
                                          </p:val>
                                        </p:tav>
                                      </p:tavLst>
                                    </p:anim>
                                    <p:anim calcmode="lin" valueType="num">
                                      <p:cBhvr>
                                        <p:cTn id="18" dur="1000" fill="hold"/>
                                        <p:tgtEl>
                                          <p:spTgt spid="88"/>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fade">
                                      <p:cBhvr>
                                        <p:cTn id="26" dur="1000"/>
                                        <p:tgtEl>
                                          <p:spTgt spid="81"/>
                                        </p:tgtEl>
                                      </p:cBhvr>
                                    </p:animEffect>
                                    <p:anim calcmode="lin" valueType="num">
                                      <p:cBhvr>
                                        <p:cTn id="27" dur="1000" fill="hold"/>
                                        <p:tgtEl>
                                          <p:spTgt spid="81"/>
                                        </p:tgtEl>
                                        <p:attrNameLst>
                                          <p:attrName>ppt_x</p:attrName>
                                        </p:attrNameLst>
                                      </p:cBhvr>
                                      <p:tavLst>
                                        <p:tav tm="0">
                                          <p:val>
                                            <p:strVal val="#ppt_x"/>
                                          </p:val>
                                        </p:tav>
                                        <p:tav tm="100000">
                                          <p:val>
                                            <p:strVal val="#ppt_x"/>
                                          </p:val>
                                        </p:tav>
                                      </p:tavLst>
                                    </p:anim>
                                    <p:anim calcmode="lin" valueType="num">
                                      <p:cBhvr>
                                        <p:cTn id="28" dur="1000" fill="hold"/>
                                        <p:tgtEl>
                                          <p:spTgt spid="8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fade">
                                      <p:cBhvr>
                                        <p:cTn id="43" dur="1000"/>
                                        <p:tgtEl>
                                          <p:spTgt spid="112"/>
                                        </p:tgtEl>
                                      </p:cBhvr>
                                    </p:animEffect>
                                    <p:anim calcmode="lin" valueType="num">
                                      <p:cBhvr>
                                        <p:cTn id="44" dur="1000" fill="hold"/>
                                        <p:tgtEl>
                                          <p:spTgt spid="112"/>
                                        </p:tgtEl>
                                        <p:attrNameLst>
                                          <p:attrName>ppt_x</p:attrName>
                                        </p:attrNameLst>
                                      </p:cBhvr>
                                      <p:tavLst>
                                        <p:tav tm="0">
                                          <p:val>
                                            <p:strVal val="#ppt_x"/>
                                          </p:val>
                                        </p:tav>
                                        <p:tav tm="100000">
                                          <p:val>
                                            <p:strVal val="#ppt_x"/>
                                          </p:val>
                                        </p:tav>
                                      </p:tavLst>
                                    </p:anim>
                                    <p:anim calcmode="lin" valueType="num">
                                      <p:cBhvr>
                                        <p:cTn id="45" dur="1000" fill="hold"/>
                                        <p:tgtEl>
                                          <p:spTgt spid="112"/>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1000"/>
                                        <p:tgtEl>
                                          <p:spTgt spid="146"/>
                                        </p:tgtEl>
                                      </p:cBhvr>
                                    </p:animEffect>
                                    <p:anim calcmode="lin" valueType="num">
                                      <p:cBhvr>
                                        <p:cTn id="59" dur="1000" fill="hold"/>
                                        <p:tgtEl>
                                          <p:spTgt spid="146"/>
                                        </p:tgtEl>
                                        <p:attrNameLst>
                                          <p:attrName>ppt_x</p:attrName>
                                        </p:attrNameLst>
                                      </p:cBhvr>
                                      <p:tavLst>
                                        <p:tav tm="0">
                                          <p:val>
                                            <p:strVal val="#ppt_x"/>
                                          </p:val>
                                        </p:tav>
                                        <p:tav tm="100000">
                                          <p:val>
                                            <p:strVal val="#ppt_x"/>
                                          </p:val>
                                        </p:tav>
                                      </p:tavLst>
                                    </p:anim>
                                    <p:anim calcmode="lin" valueType="num">
                                      <p:cBhvr>
                                        <p:cTn id="60" dur="1000" fill="hold"/>
                                        <p:tgtEl>
                                          <p:spTgt spid="146"/>
                                        </p:tgtEl>
                                        <p:attrNameLst>
                                          <p:attrName>ppt_y</p:attrName>
                                        </p:attrNameLst>
                                      </p:cBhvr>
                                      <p:tavLst>
                                        <p:tav tm="0">
                                          <p:val>
                                            <p:strVal val="#ppt_y-.1"/>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111"/>
                                        </p:tgtEl>
                                        <p:attrNameLst>
                                          <p:attrName>style.visibility</p:attrName>
                                        </p:attrNameLst>
                                      </p:cBhvr>
                                      <p:to>
                                        <p:strVal val="visible"/>
                                      </p:to>
                                    </p:set>
                                    <p:animEffect transition="in" filter="fade">
                                      <p:cBhvr>
                                        <p:cTn id="64" dur="1000"/>
                                        <p:tgtEl>
                                          <p:spTgt spid="111"/>
                                        </p:tgtEl>
                                      </p:cBhvr>
                                    </p:animEffect>
                                    <p:anim calcmode="lin" valueType="num">
                                      <p:cBhvr>
                                        <p:cTn id="65" dur="1000" fill="hold"/>
                                        <p:tgtEl>
                                          <p:spTgt spid="111"/>
                                        </p:tgtEl>
                                        <p:attrNameLst>
                                          <p:attrName>ppt_x</p:attrName>
                                        </p:attrNameLst>
                                      </p:cBhvr>
                                      <p:tavLst>
                                        <p:tav tm="0">
                                          <p:val>
                                            <p:strVal val="#ppt_x"/>
                                          </p:val>
                                        </p:tav>
                                        <p:tav tm="100000">
                                          <p:val>
                                            <p:strVal val="#ppt_x"/>
                                          </p:val>
                                        </p:tav>
                                      </p:tavLst>
                                    </p:anim>
                                    <p:anim calcmode="lin" valueType="num">
                                      <p:cBhvr>
                                        <p:cTn id="66" dur="1000" fill="hold"/>
                                        <p:tgtEl>
                                          <p:spTgt spid="11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14"/>
                                        </p:tgtEl>
                                        <p:attrNameLst>
                                          <p:attrName>style.visibility</p:attrName>
                                        </p:attrNameLst>
                                      </p:cBhvr>
                                      <p:to>
                                        <p:strVal val="visible"/>
                                      </p:to>
                                    </p:set>
                                    <p:animEffect transition="in" filter="fade">
                                      <p:cBhvr>
                                        <p:cTn id="69" dur="1000"/>
                                        <p:tgtEl>
                                          <p:spTgt spid="114"/>
                                        </p:tgtEl>
                                      </p:cBhvr>
                                    </p:animEffect>
                                    <p:anim calcmode="lin" valueType="num">
                                      <p:cBhvr>
                                        <p:cTn id="70" dur="1000" fill="hold"/>
                                        <p:tgtEl>
                                          <p:spTgt spid="114"/>
                                        </p:tgtEl>
                                        <p:attrNameLst>
                                          <p:attrName>ppt_x</p:attrName>
                                        </p:attrNameLst>
                                      </p:cBhvr>
                                      <p:tavLst>
                                        <p:tav tm="0">
                                          <p:val>
                                            <p:strVal val="#ppt_x"/>
                                          </p:val>
                                        </p:tav>
                                        <p:tav tm="100000">
                                          <p:val>
                                            <p:strVal val="#ppt_x"/>
                                          </p:val>
                                        </p:tav>
                                      </p:tavLst>
                                    </p:anim>
                                    <p:anim calcmode="lin" valueType="num">
                                      <p:cBhvr>
                                        <p:cTn id="71" dur="1000" fill="hold"/>
                                        <p:tgtEl>
                                          <p:spTgt spid="114"/>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119"/>
                                        </p:tgtEl>
                                        <p:attrNameLst>
                                          <p:attrName>style.visibility</p:attrName>
                                        </p:attrNameLst>
                                      </p:cBhvr>
                                      <p:to>
                                        <p:strVal val="visible"/>
                                      </p:to>
                                    </p:set>
                                    <p:animEffect transition="in" filter="fade">
                                      <p:cBhvr>
                                        <p:cTn id="75" dur="1000"/>
                                        <p:tgtEl>
                                          <p:spTgt spid="119"/>
                                        </p:tgtEl>
                                      </p:cBhvr>
                                    </p:animEffect>
                                    <p:anim calcmode="lin" valueType="num">
                                      <p:cBhvr>
                                        <p:cTn id="76" dur="1000" fill="hold"/>
                                        <p:tgtEl>
                                          <p:spTgt spid="119"/>
                                        </p:tgtEl>
                                        <p:attrNameLst>
                                          <p:attrName>ppt_x</p:attrName>
                                        </p:attrNameLst>
                                      </p:cBhvr>
                                      <p:tavLst>
                                        <p:tav tm="0">
                                          <p:val>
                                            <p:strVal val="#ppt_x"/>
                                          </p:val>
                                        </p:tav>
                                        <p:tav tm="100000">
                                          <p:val>
                                            <p:strVal val="#ppt_x"/>
                                          </p:val>
                                        </p:tav>
                                      </p:tavLst>
                                    </p:anim>
                                    <p:anim calcmode="lin" valueType="num">
                                      <p:cBhvr>
                                        <p:cTn id="77" dur="1000" fill="hold"/>
                                        <p:tgtEl>
                                          <p:spTgt spid="119"/>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120"/>
                                        </p:tgtEl>
                                        <p:attrNameLst>
                                          <p:attrName>style.visibility</p:attrName>
                                        </p:attrNameLst>
                                      </p:cBhvr>
                                      <p:to>
                                        <p:strVal val="visible"/>
                                      </p:to>
                                    </p:set>
                                    <p:animEffect transition="in" filter="fade">
                                      <p:cBhvr>
                                        <p:cTn id="80" dur="1000"/>
                                        <p:tgtEl>
                                          <p:spTgt spid="120"/>
                                        </p:tgtEl>
                                      </p:cBhvr>
                                    </p:animEffect>
                                    <p:anim calcmode="lin" valueType="num">
                                      <p:cBhvr>
                                        <p:cTn id="81" dur="1000" fill="hold"/>
                                        <p:tgtEl>
                                          <p:spTgt spid="120"/>
                                        </p:tgtEl>
                                        <p:attrNameLst>
                                          <p:attrName>ppt_x</p:attrName>
                                        </p:attrNameLst>
                                      </p:cBhvr>
                                      <p:tavLst>
                                        <p:tav tm="0">
                                          <p:val>
                                            <p:strVal val="#ppt_x"/>
                                          </p:val>
                                        </p:tav>
                                        <p:tav tm="100000">
                                          <p:val>
                                            <p:strVal val="#ppt_x"/>
                                          </p:val>
                                        </p:tav>
                                      </p:tavLst>
                                    </p:anim>
                                    <p:anim calcmode="lin" valueType="num">
                                      <p:cBhvr>
                                        <p:cTn id="82" dur="1000" fill="hold"/>
                                        <p:tgtEl>
                                          <p:spTgt spid="120"/>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123"/>
                                        </p:tgtEl>
                                        <p:attrNameLst>
                                          <p:attrName>style.visibility</p:attrName>
                                        </p:attrNameLst>
                                      </p:cBhvr>
                                      <p:to>
                                        <p:strVal val="visible"/>
                                      </p:to>
                                    </p:set>
                                    <p:animEffect transition="in" filter="fade">
                                      <p:cBhvr>
                                        <p:cTn id="85" dur="1000"/>
                                        <p:tgtEl>
                                          <p:spTgt spid="123"/>
                                        </p:tgtEl>
                                      </p:cBhvr>
                                    </p:animEffect>
                                    <p:anim calcmode="lin" valueType="num">
                                      <p:cBhvr>
                                        <p:cTn id="86" dur="1000" fill="hold"/>
                                        <p:tgtEl>
                                          <p:spTgt spid="123"/>
                                        </p:tgtEl>
                                        <p:attrNameLst>
                                          <p:attrName>ppt_x</p:attrName>
                                        </p:attrNameLst>
                                      </p:cBhvr>
                                      <p:tavLst>
                                        <p:tav tm="0">
                                          <p:val>
                                            <p:strVal val="#ppt_x"/>
                                          </p:val>
                                        </p:tav>
                                        <p:tav tm="100000">
                                          <p:val>
                                            <p:strVal val="#ppt_x"/>
                                          </p:val>
                                        </p:tav>
                                      </p:tavLst>
                                    </p:anim>
                                    <p:anim calcmode="lin" valueType="num">
                                      <p:cBhvr>
                                        <p:cTn id="87" dur="1000" fill="hold"/>
                                        <p:tgtEl>
                                          <p:spTgt spid="123"/>
                                        </p:tgtEl>
                                        <p:attrNameLst>
                                          <p:attrName>ppt_y</p:attrName>
                                        </p:attrNameLst>
                                      </p:cBhvr>
                                      <p:tavLst>
                                        <p:tav tm="0">
                                          <p:val>
                                            <p:strVal val="#ppt_y-.1"/>
                                          </p:val>
                                        </p:tav>
                                        <p:tav tm="100000">
                                          <p:val>
                                            <p:strVal val="#ppt_y"/>
                                          </p:val>
                                        </p:tav>
                                      </p:tavLst>
                                    </p:anim>
                                  </p:childTnLst>
                                </p:cTn>
                              </p:par>
                              <p:par>
                                <p:cTn id="88" presetID="47" presetClass="entr" presetSubtype="0" fill="hold" nodeType="withEffect">
                                  <p:stCondLst>
                                    <p:cond delay="0"/>
                                  </p:stCondLst>
                                  <p:childTnLst>
                                    <p:set>
                                      <p:cBhvr>
                                        <p:cTn id="89" dur="1" fill="hold">
                                          <p:stCondLst>
                                            <p:cond delay="0"/>
                                          </p:stCondLst>
                                        </p:cTn>
                                        <p:tgtEl>
                                          <p:spTgt spid="147"/>
                                        </p:tgtEl>
                                        <p:attrNameLst>
                                          <p:attrName>style.visibility</p:attrName>
                                        </p:attrNameLst>
                                      </p:cBhvr>
                                      <p:to>
                                        <p:strVal val="visible"/>
                                      </p:to>
                                    </p:set>
                                    <p:animEffect transition="in" filter="fade">
                                      <p:cBhvr>
                                        <p:cTn id="90" dur="1000"/>
                                        <p:tgtEl>
                                          <p:spTgt spid="147"/>
                                        </p:tgtEl>
                                      </p:cBhvr>
                                    </p:animEffect>
                                    <p:anim calcmode="lin" valueType="num">
                                      <p:cBhvr>
                                        <p:cTn id="91" dur="1000" fill="hold"/>
                                        <p:tgtEl>
                                          <p:spTgt spid="147"/>
                                        </p:tgtEl>
                                        <p:attrNameLst>
                                          <p:attrName>ppt_x</p:attrName>
                                        </p:attrNameLst>
                                      </p:cBhvr>
                                      <p:tavLst>
                                        <p:tav tm="0">
                                          <p:val>
                                            <p:strVal val="#ppt_x"/>
                                          </p:val>
                                        </p:tav>
                                        <p:tav tm="100000">
                                          <p:val>
                                            <p:strVal val="#ppt_x"/>
                                          </p:val>
                                        </p:tav>
                                      </p:tavLst>
                                    </p:anim>
                                    <p:anim calcmode="lin" valueType="num">
                                      <p:cBhvr>
                                        <p:cTn id="92" dur="1000" fill="hold"/>
                                        <p:tgtEl>
                                          <p:spTgt spid="147"/>
                                        </p:tgtEl>
                                        <p:attrNameLst>
                                          <p:attrName>ppt_y</p:attrName>
                                        </p:attrNameLst>
                                      </p:cBhvr>
                                      <p:tavLst>
                                        <p:tav tm="0">
                                          <p:val>
                                            <p:strVal val="#ppt_y-.1"/>
                                          </p:val>
                                        </p:tav>
                                        <p:tav tm="100000">
                                          <p:val>
                                            <p:strVal val="#ppt_y"/>
                                          </p:val>
                                        </p:tav>
                                      </p:tavLst>
                                    </p:anim>
                                  </p:childTnLst>
                                </p:cTn>
                              </p:par>
                            </p:childTnLst>
                          </p:cTn>
                        </p:par>
                        <p:par>
                          <p:cTn id="93" fill="hold">
                            <p:stCondLst>
                              <p:cond delay="6000"/>
                            </p:stCondLst>
                            <p:childTnLst>
                              <p:par>
                                <p:cTn id="94" presetID="42" presetClass="entr" presetSubtype="0" fill="hold" grpId="0" nodeType="afterEffect">
                                  <p:stCondLst>
                                    <p:cond delay="0"/>
                                  </p:stCondLst>
                                  <p:childTnLst>
                                    <p:set>
                                      <p:cBhvr>
                                        <p:cTn id="95" dur="1" fill="hold">
                                          <p:stCondLst>
                                            <p:cond delay="0"/>
                                          </p:stCondLst>
                                        </p:cTn>
                                        <p:tgtEl>
                                          <p:spTgt spid="118"/>
                                        </p:tgtEl>
                                        <p:attrNameLst>
                                          <p:attrName>style.visibility</p:attrName>
                                        </p:attrNameLst>
                                      </p:cBhvr>
                                      <p:to>
                                        <p:strVal val="visible"/>
                                      </p:to>
                                    </p:set>
                                    <p:animEffect transition="in" filter="fade">
                                      <p:cBhvr>
                                        <p:cTn id="96" dur="1000"/>
                                        <p:tgtEl>
                                          <p:spTgt spid="118"/>
                                        </p:tgtEl>
                                      </p:cBhvr>
                                    </p:animEffect>
                                    <p:anim calcmode="lin" valueType="num">
                                      <p:cBhvr>
                                        <p:cTn id="97" dur="1000" fill="hold"/>
                                        <p:tgtEl>
                                          <p:spTgt spid="118"/>
                                        </p:tgtEl>
                                        <p:attrNameLst>
                                          <p:attrName>ppt_x</p:attrName>
                                        </p:attrNameLst>
                                      </p:cBhvr>
                                      <p:tavLst>
                                        <p:tav tm="0">
                                          <p:val>
                                            <p:strVal val="#ppt_x"/>
                                          </p:val>
                                        </p:tav>
                                        <p:tav tm="100000">
                                          <p:val>
                                            <p:strVal val="#ppt_x"/>
                                          </p:val>
                                        </p:tav>
                                      </p:tavLst>
                                    </p:anim>
                                    <p:anim calcmode="lin" valueType="num">
                                      <p:cBhvr>
                                        <p:cTn id="98" dur="1000" fill="hold"/>
                                        <p:tgtEl>
                                          <p:spTgt spid="118"/>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21"/>
                                        </p:tgtEl>
                                        <p:attrNameLst>
                                          <p:attrName>style.visibility</p:attrName>
                                        </p:attrNameLst>
                                      </p:cBhvr>
                                      <p:to>
                                        <p:strVal val="visible"/>
                                      </p:to>
                                    </p:set>
                                    <p:animEffect transition="in" filter="fade">
                                      <p:cBhvr>
                                        <p:cTn id="101" dur="1000"/>
                                        <p:tgtEl>
                                          <p:spTgt spid="121"/>
                                        </p:tgtEl>
                                      </p:cBhvr>
                                    </p:animEffect>
                                    <p:anim calcmode="lin" valueType="num">
                                      <p:cBhvr>
                                        <p:cTn id="102" dur="1000" fill="hold"/>
                                        <p:tgtEl>
                                          <p:spTgt spid="121"/>
                                        </p:tgtEl>
                                        <p:attrNameLst>
                                          <p:attrName>ppt_x</p:attrName>
                                        </p:attrNameLst>
                                      </p:cBhvr>
                                      <p:tavLst>
                                        <p:tav tm="0">
                                          <p:val>
                                            <p:strVal val="#ppt_x"/>
                                          </p:val>
                                        </p:tav>
                                        <p:tav tm="100000">
                                          <p:val>
                                            <p:strVal val="#ppt_x"/>
                                          </p:val>
                                        </p:tav>
                                      </p:tavLst>
                                    </p:anim>
                                    <p:anim calcmode="lin" valueType="num">
                                      <p:cBhvr>
                                        <p:cTn id="103" dur="1000" fill="hold"/>
                                        <p:tgtEl>
                                          <p:spTgt spid="121"/>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126"/>
                                        </p:tgtEl>
                                        <p:attrNameLst>
                                          <p:attrName>style.visibility</p:attrName>
                                        </p:attrNameLst>
                                      </p:cBhvr>
                                      <p:to>
                                        <p:strVal val="visible"/>
                                      </p:to>
                                    </p:set>
                                    <p:animEffect transition="in" filter="fade">
                                      <p:cBhvr>
                                        <p:cTn id="107" dur="1000"/>
                                        <p:tgtEl>
                                          <p:spTgt spid="126"/>
                                        </p:tgtEl>
                                      </p:cBhvr>
                                    </p:animEffect>
                                    <p:anim calcmode="lin" valueType="num">
                                      <p:cBhvr>
                                        <p:cTn id="108" dur="1000" fill="hold"/>
                                        <p:tgtEl>
                                          <p:spTgt spid="126"/>
                                        </p:tgtEl>
                                        <p:attrNameLst>
                                          <p:attrName>ppt_x</p:attrName>
                                        </p:attrNameLst>
                                      </p:cBhvr>
                                      <p:tavLst>
                                        <p:tav tm="0">
                                          <p:val>
                                            <p:strVal val="#ppt_x"/>
                                          </p:val>
                                        </p:tav>
                                        <p:tav tm="100000">
                                          <p:val>
                                            <p:strVal val="#ppt_x"/>
                                          </p:val>
                                        </p:tav>
                                      </p:tavLst>
                                    </p:anim>
                                    <p:anim calcmode="lin" valueType="num">
                                      <p:cBhvr>
                                        <p:cTn id="109" dur="1000" fill="hold"/>
                                        <p:tgtEl>
                                          <p:spTgt spid="126"/>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127"/>
                                        </p:tgtEl>
                                        <p:attrNameLst>
                                          <p:attrName>style.visibility</p:attrName>
                                        </p:attrNameLst>
                                      </p:cBhvr>
                                      <p:to>
                                        <p:strVal val="visible"/>
                                      </p:to>
                                    </p:set>
                                    <p:animEffect transition="in" filter="fade">
                                      <p:cBhvr>
                                        <p:cTn id="112" dur="1000"/>
                                        <p:tgtEl>
                                          <p:spTgt spid="127"/>
                                        </p:tgtEl>
                                      </p:cBhvr>
                                    </p:animEffect>
                                    <p:anim calcmode="lin" valueType="num">
                                      <p:cBhvr>
                                        <p:cTn id="113" dur="1000" fill="hold"/>
                                        <p:tgtEl>
                                          <p:spTgt spid="127"/>
                                        </p:tgtEl>
                                        <p:attrNameLst>
                                          <p:attrName>ppt_x</p:attrName>
                                        </p:attrNameLst>
                                      </p:cBhvr>
                                      <p:tavLst>
                                        <p:tav tm="0">
                                          <p:val>
                                            <p:strVal val="#ppt_x"/>
                                          </p:val>
                                        </p:tav>
                                        <p:tav tm="100000">
                                          <p:val>
                                            <p:strVal val="#ppt_x"/>
                                          </p:val>
                                        </p:tav>
                                      </p:tavLst>
                                    </p:anim>
                                    <p:anim calcmode="lin" valueType="num">
                                      <p:cBhvr>
                                        <p:cTn id="114" dur="1000" fill="hold"/>
                                        <p:tgtEl>
                                          <p:spTgt spid="127"/>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30"/>
                                        </p:tgtEl>
                                        <p:attrNameLst>
                                          <p:attrName>style.visibility</p:attrName>
                                        </p:attrNameLst>
                                      </p:cBhvr>
                                      <p:to>
                                        <p:strVal val="visible"/>
                                      </p:to>
                                    </p:set>
                                    <p:animEffect transition="in" filter="fade">
                                      <p:cBhvr>
                                        <p:cTn id="117" dur="1000"/>
                                        <p:tgtEl>
                                          <p:spTgt spid="130"/>
                                        </p:tgtEl>
                                      </p:cBhvr>
                                    </p:animEffect>
                                    <p:anim calcmode="lin" valueType="num">
                                      <p:cBhvr>
                                        <p:cTn id="118" dur="1000" fill="hold"/>
                                        <p:tgtEl>
                                          <p:spTgt spid="130"/>
                                        </p:tgtEl>
                                        <p:attrNameLst>
                                          <p:attrName>ppt_x</p:attrName>
                                        </p:attrNameLst>
                                      </p:cBhvr>
                                      <p:tavLst>
                                        <p:tav tm="0">
                                          <p:val>
                                            <p:strVal val="#ppt_x"/>
                                          </p:val>
                                        </p:tav>
                                        <p:tav tm="100000">
                                          <p:val>
                                            <p:strVal val="#ppt_x"/>
                                          </p:val>
                                        </p:tav>
                                      </p:tavLst>
                                    </p:anim>
                                    <p:anim calcmode="lin" valueType="num">
                                      <p:cBhvr>
                                        <p:cTn id="119" dur="1000" fill="hold"/>
                                        <p:tgtEl>
                                          <p:spTgt spid="130"/>
                                        </p:tgtEl>
                                        <p:attrNameLst>
                                          <p:attrName>ppt_y</p:attrName>
                                        </p:attrNameLst>
                                      </p:cBhvr>
                                      <p:tavLst>
                                        <p:tav tm="0">
                                          <p:val>
                                            <p:strVal val="#ppt_y-.1"/>
                                          </p:val>
                                        </p:tav>
                                        <p:tav tm="100000">
                                          <p:val>
                                            <p:strVal val="#ppt_y"/>
                                          </p:val>
                                        </p:tav>
                                      </p:tavLst>
                                    </p:anim>
                                  </p:childTnLst>
                                </p:cTn>
                              </p:par>
                              <p:par>
                                <p:cTn id="120" presetID="47" presetClass="entr" presetSubtype="0" fill="hold" nodeType="withEffect">
                                  <p:stCondLst>
                                    <p:cond delay="0"/>
                                  </p:stCondLst>
                                  <p:childTnLst>
                                    <p:set>
                                      <p:cBhvr>
                                        <p:cTn id="121" dur="1" fill="hold">
                                          <p:stCondLst>
                                            <p:cond delay="0"/>
                                          </p:stCondLst>
                                        </p:cTn>
                                        <p:tgtEl>
                                          <p:spTgt spid="148"/>
                                        </p:tgtEl>
                                        <p:attrNameLst>
                                          <p:attrName>style.visibility</p:attrName>
                                        </p:attrNameLst>
                                      </p:cBhvr>
                                      <p:to>
                                        <p:strVal val="visible"/>
                                      </p:to>
                                    </p:set>
                                    <p:animEffect transition="in" filter="fade">
                                      <p:cBhvr>
                                        <p:cTn id="122" dur="1000"/>
                                        <p:tgtEl>
                                          <p:spTgt spid="148"/>
                                        </p:tgtEl>
                                      </p:cBhvr>
                                    </p:animEffect>
                                    <p:anim calcmode="lin" valueType="num">
                                      <p:cBhvr>
                                        <p:cTn id="123" dur="1000" fill="hold"/>
                                        <p:tgtEl>
                                          <p:spTgt spid="148"/>
                                        </p:tgtEl>
                                        <p:attrNameLst>
                                          <p:attrName>ppt_x</p:attrName>
                                        </p:attrNameLst>
                                      </p:cBhvr>
                                      <p:tavLst>
                                        <p:tav tm="0">
                                          <p:val>
                                            <p:strVal val="#ppt_x"/>
                                          </p:val>
                                        </p:tav>
                                        <p:tav tm="100000">
                                          <p:val>
                                            <p:strVal val="#ppt_x"/>
                                          </p:val>
                                        </p:tav>
                                      </p:tavLst>
                                    </p:anim>
                                    <p:anim calcmode="lin" valueType="num">
                                      <p:cBhvr>
                                        <p:cTn id="124" dur="1000" fill="hold"/>
                                        <p:tgtEl>
                                          <p:spTgt spid="148"/>
                                        </p:tgtEl>
                                        <p:attrNameLst>
                                          <p:attrName>ppt_y</p:attrName>
                                        </p:attrNameLst>
                                      </p:cBhvr>
                                      <p:tavLst>
                                        <p:tav tm="0">
                                          <p:val>
                                            <p:strVal val="#ppt_y-.1"/>
                                          </p:val>
                                        </p:tav>
                                        <p:tav tm="100000">
                                          <p:val>
                                            <p:strVal val="#ppt_y"/>
                                          </p:val>
                                        </p:tav>
                                      </p:tavLst>
                                    </p:anim>
                                  </p:childTnLst>
                                </p:cTn>
                              </p:par>
                            </p:childTnLst>
                          </p:cTn>
                        </p:par>
                        <p:par>
                          <p:cTn id="125" fill="hold">
                            <p:stCondLst>
                              <p:cond delay="8000"/>
                            </p:stCondLst>
                            <p:childTnLst>
                              <p:par>
                                <p:cTn id="126" presetID="42" presetClass="entr" presetSubtype="0" fill="hold" grpId="0" nodeType="afterEffect">
                                  <p:stCondLst>
                                    <p:cond delay="0"/>
                                  </p:stCondLst>
                                  <p:childTnLst>
                                    <p:set>
                                      <p:cBhvr>
                                        <p:cTn id="127" dur="1" fill="hold">
                                          <p:stCondLst>
                                            <p:cond delay="0"/>
                                          </p:stCondLst>
                                        </p:cTn>
                                        <p:tgtEl>
                                          <p:spTgt spid="125"/>
                                        </p:tgtEl>
                                        <p:attrNameLst>
                                          <p:attrName>style.visibility</p:attrName>
                                        </p:attrNameLst>
                                      </p:cBhvr>
                                      <p:to>
                                        <p:strVal val="visible"/>
                                      </p:to>
                                    </p:set>
                                    <p:animEffect transition="in" filter="fade">
                                      <p:cBhvr>
                                        <p:cTn id="128" dur="1000"/>
                                        <p:tgtEl>
                                          <p:spTgt spid="125"/>
                                        </p:tgtEl>
                                      </p:cBhvr>
                                    </p:animEffect>
                                    <p:anim calcmode="lin" valueType="num">
                                      <p:cBhvr>
                                        <p:cTn id="129" dur="1000" fill="hold"/>
                                        <p:tgtEl>
                                          <p:spTgt spid="125"/>
                                        </p:tgtEl>
                                        <p:attrNameLst>
                                          <p:attrName>ppt_x</p:attrName>
                                        </p:attrNameLst>
                                      </p:cBhvr>
                                      <p:tavLst>
                                        <p:tav tm="0">
                                          <p:val>
                                            <p:strVal val="#ppt_x"/>
                                          </p:val>
                                        </p:tav>
                                        <p:tav tm="100000">
                                          <p:val>
                                            <p:strVal val="#ppt_x"/>
                                          </p:val>
                                        </p:tav>
                                      </p:tavLst>
                                    </p:anim>
                                    <p:anim calcmode="lin" valueType="num">
                                      <p:cBhvr>
                                        <p:cTn id="130" dur="1000" fill="hold"/>
                                        <p:tgtEl>
                                          <p:spTgt spid="125"/>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28"/>
                                        </p:tgtEl>
                                        <p:attrNameLst>
                                          <p:attrName>style.visibility</p:attrName>
                                        </p:attrNameLst>
                                      </p:cBhvr>
                                      <p:to>
                                        <p:strVal val="visible"/>
                                      </p:to>
                                    </p:set>
                                    <p:animEffect transition="in" filter="fade">
                                      <p:cBhvr>
                                        <p:cTn id="133" dur="1000"/>
                                        <p:tgtEl>
                                          <p:spTgt spid="128"/>
                                        </p:tgtEl>
                                      </p:cBhvr>
                                    </p:animEffect>
                                    <p:anim calcmode="lin" valueType="num">
                                      <p:cBhvr>
                                        <p:cTn id="134" dur="1000" fill="hold"/>
                                        <p:tgtEl>
                                          <p:spTgt spid="128"/>
                                        </p:tgtEl>
                                        <p:attrNameLst>
                                          <p:attrName>ppt_x</p:attrName>
                                        </p:attrNameLst>
                                      </p:cBhvr>
                                      <p:tavLst>
                                        <p:tav tm="0">
                                          <p:val>
                                            <p:strVal val="#ppt_x"/>
                                          </p:val>
                                        </p:tav>
                                        <p:tav tm="100000">
                                          <p:val>
                                            <p:strVal val="#ppt_x"/>
                                          </p:val>
                                        </p:tav>
                                      </p:tavLst>
                                    </p:anim>
                                    <p:anim calcmode="lin" valueType="num">
                                      <p:cBhvr>
                                        <p:cTn id="135" dur="1000" fill="hold"/>
                                        <p:tgtEl>
                                          <p:spTgt spid="128"/>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7" presetClass="entr" presetSubtype="0" fill="hold" grpId="0" nodeType="afterEffect">
                                  <p:stCondLst>
                                    <p:cond delay="0"/>
                                  </p:stCondLst>
                                  <p:childTnLst>
                                    <p:set>
                                      <p:cBhvr>
                                        <p:cTn id="138" dur="1" fill="hold">
                                          <p:stCondLst>
                                            <p:cond delay="0"/>
                                          </p:stCondLst>
                                        </p:cTn>
                                        <p:tgtEl>
                                          <p:spTgt spid="133"/>
                                        </p:tgtEl>
                                        <p:attrNameLst>
                                          <p:attrName>style.visibility</p:attrName>
                                        </p:attrNameLst>
                                      </p:cBhvr>
                                      <p:to>
                                        <p:strVal val="visible"/>
                                      </p:to>
                                    </p:set>
                                    <p:animEffect transition="in" filter="fade">
                                      <p:cBhvr>
                                        <p:cTn id="139" dur="1000"/>
                                        <p:tgtEl>
                                          <p:spTgt spid="133"/>
                                        </p:tgtEl>
                                      </p:cBhvr>
                                    </p:animEffect>
                                    <p:anim calcmode="lin" valueType="num">
                                      <p:cBhvr>
                                        <p:cTn id="140" dur="1000" fill="hold"/>
                                        <p:tgtEl>
                                          <p:spTgt spid="133"/>
                                        </p:tgtEl>
                                        <p:attrNameLst>
                                          <p:attrName>ppt_x</p:attrName>
                                        </p:attrNameLst>
                                      </p:cBhvr>
                                      <p:tavLst>
                                        <p:tav tm="0">
                                          <p:val>
                                            <p:strVal val="#ppt_x"/>
                                          </p:val>
                                        </p:tav>
                                        <p:tav tm="100000">
                                          <p:val>
                                            <p:strVal val="#ppt_x"/>
                                          </p:val>
                                        </p:tav>
                                      </p:tavLst>
                                    </p:anim>
                                    <p:anim calcmode="lin" valueType="num">
                                      <p:cBhvr>
                                        <p:cTn id="141" dur="1000" fill="hold"/>
                                        <p:tgtEl>
                                          <p:spTgt spid="133"/>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0"/>
                                  </p:stCondLst>
                                  <p:childTnLst>
                                    <p:set>
                                      <p:cBhvr>
                                        <p:cTn id="143" dur="1" fill="hold">
                                          <p:stCondLst>
                                            <p:cond delay="0"/>
                                          </p:stCondLst>
                                        </p:cTn>
                                        <p:tgtEl>
                                          <p:spTgt spid="134"/>
                                        </p:tgtEl>
                                        <p:attrNameLst>
                                          <p:attrName>style.visibility</p:attrName>
                                        </p:attrNameLst>
                                      </p:cBhvr>
                                      <p:to>
                                        <p:strVal val="visible"/>
                                      </p:to>
                                    </p:set>
                                    <p:animEffect transition="in" filter="fade">
                                      <p:cBhvr>
                                        <p:cTn id="144" dur="1000"/>
                                        <p:tgtEl>
                                          <p:spTgt spid="134"/>
                                        </p:tgtEl>
                                      </p:cBhvr>
                                    </p:animEffect>
                                    <p:anim calcmode="lin" valueType="num">
                                      <p:cBhvr>
                                        <p:cTn id="145" dur="1000" fill="hold"/>
                                        <p:tgtEl>
                                          <p:spTgt spid="134"/>
                                        </p:tgtEl>
                                        <p:attrNameLst>
                                          <p:attrName>ppt_x</p:attrName>
                                        </p:attrNameLst>
                                      </p:cBhvr>
                                      <p:tavLst>
                                        <p:tav tm="0">
                                          <p:val>
                                            <p:strVal val="#ppt_x"/>
                                          </p:val>
                                        </p:tav>
                                        <p:tav tm="100000">
                                          <p:val>
                                            <p:strVal val="#ppt_x"/>
                                          </p:val>
                                        </p:tav>
                                      </p:tavLst>
                                    </p:anim>
                                    <p:anim calcmode="lin" valueType="num">
                                      <p:cBhvr>
                                        <p:cTn id="146" dur="1000" fill="hold"/>
                                        <p:tgtEl>
                                          <p:spTgt spid="134"/>
                                        </p:tgtEl>
                                        <p:attrNameLst>
                                          <p:attrName>ppt_y</p:attrName>
                                        </p:attrNameLst>
                                      </p:cBhvr>
                                      <p:tavLst>
                                        <p:tav tm="0">
                                          <p:val>
                                            <p:strVal val="#ppt_y-.1"/>
                                          </p:val>
                                        </p:tav>
                                        <p:tav tm="100000">
                                          <p:val>
                                            <p:strVal val="#ppt_y"/>
                                          </p:val>
                                        </p:tav>
                                      </p:tavLst>
                                    </p:anim>
                                  </p:childTnLst>
                                </p:cTn>
                              </p:par>
                              <p:par>
                                <p:cTn id="147" presetID="47" presetClass="entr" presetSubtype="0" fill="hold" nodeType="withEffect">
                                  <p:stCondLst>
                                    <p:cond delay="0"/>
                                  </p:stCondLst>
                                  <p:childTnLst>
                                    <p:set>
                                      <p:cBhvr>
                                        <p:cTn id="148" dur="1" fill="hold">
                                          <p:stCondLst>
                                            <p:cond delay="0"/>
                                          </p:stCondLst>
                                        </p:cTn>
                                        <p:tgtEl>
                                          <p:spTgt spid="149"/>
                                        </p:tgtEl>
                                        <p:attrNameLst>
                                          <p:attrName>style.visibility</p:attrName>
                                        </p:attrNameLst>
                                      </p:cBhvr>
                                      <p:to>
                                        <p:strVal val="visible"/>
                                      </p:to>
                                    </p:set>
                                    <p:animEffect transition="in" filter="fade">
                                      <p:cBhvr>
                                        <p:cTn id="149" dur="1000"/>
                                        <p:tgtEl>
                                          <p:spTgt spid="149"/>
                                        </p:tgtEl>
                                      </p:cBhvr>
                                    </p:animEffect>
                                    <p:anim calcmode="lin" valueType="num">
                                      <p:cBhvr>
                                        <p:cTn id="150" dur="1000" fill="hold"/>
                                        <p:tgtEl>
                                          <p:spTgt spid="149"/>
                                        </p:tgtEl>
                                        <p:attrNameLst>
                                          <p:attrName>ppt_x</p:attrName>
                                        </p:attrNameLst>
                                      </p:cBhvr>
                                      <p:tavLst>
                                        <p:tav tm="0">
                                          <p:val>
                                            <p:strVal val="#ppt_x"/>
                                          </p:val>
                                        </p:tav>
                                        <p:tav tm="100000">
                                          <p:val>
                                            <p:strVal val="#ppt_x"/>
                                          </p:val>
                                        </p:tav>
                                      </p:tavLst>
                                    </p:anim>
                                    <p:anim calcmode="lin" valueType="num">
                                      <p:cBhvr>
                                        <p:cTn id="151" dur="1000" fill="hold"/>
                                        <p:tgtEl>
                                          <p:spTgt spid="149"/>
                                        </p:tgtEl>
                                        <p:attrNameLst>
                                          <p:attrName>ppt_y</p:attrName>
                                        </p:attrNameLst>
                                      </p:cBhvr>
                                      <p:tavLst>
                                        <p:tav tm="0">
                                          <p:val>
                                            <p:strVal val="#ppt_y-.1"/>
                                          </p:val>
                                        </p:tav>
                                        <p:tav tm="100000">
                                          <p:val>
                                            <p:strVal val="#ppt_y"/>
                                          </p:val>
                                        </p:tav>
                                      </p:tavLst>
                                    </p:anim>
                                  </p:childTnLst>
                                </p:cTn>
                              </p:par>
                              <p:par>
                                <p:cTn id="152" presetID="47" presetClass="entr" presetSubtype="0" fill="hold" grpId="0" nodeType="withEffect">
                                  <p:stCondLst>
                                    <p:cond delay="0"/>
                                  </p:stCondLst>
                                  <p:childTnLst>
                                    <p:set>
                                      <p:cBhvr>
                                        <p:cTn id="153" dur="1" fill="hold">
                                          <p:stCondLst>
                                            <p:cond delay="0"/>
                                          </p:stCondLst>
                                        </p:cTn>
                                        <p:tgtEl>
                                          <p:spTgt spid="137"/>
                                        </p:tgtEl>
                                        <p:attrNameLst>
                                          <p:attrName>style.visibility</p:attrName>
                                        </p:attrNameLst>
                                      </p:cBhvr>
                                      <p:to>
                                        <p:strVal val="visible"/>
                                      </p:to>
                                    </p:set>
                                    <p:animEffect transition="in" filter="fade">
                                      <p:cBhvr>
                                        <p:cTn id="154" dur="1000"/>
                                        <p:tgtEl>
                                          <p:spTgt spid="137"/>
                                        </p:tgtEl>
                                      </p:cBhvr>
                                    </p:animEffect>
                                    <p:anim calcmode="lin" valueType="num">
                                      <p:cBhvr>
                                        <p:cTn id="155" dur="1000" fill="hold"/>
                                        <p:tgtEl>
                                          <p:spTgt spid="137"/>
                                        </p:tgtEl>
                                        <p:attrNameLst>
                                          <p:attrName>ppt_x</p:attrName>
                                        </p:attrNameLst>
                                      </p:cBhvr>
                                      <p:tavLst>
                                        <p:tav tm="0">
                                          <p:val>
                                            <p:strVal val="#ppt_x"/>
                                          </p:val>
                                        </p:tav>
                                        <p:tav tm="100000">
                                          <p:val>
                                            <p:strVal val="#ppt_x"/>
                                          </p:val>
                                        </p:tav>
                                      </p:tavLst>
                                    </p:anim>
                                    <p:anim calcmode="lin" valueType="num">
                                      <p:cBhvr>
                                        <p:cTn id="156" dur="1000" fill="hold"/>
                                        <p:tgtEl>
                                          <p:spTgt spid="137"/>
                                        </p:tgtEl>
                                        <p:attrNameLst>
                                          <p:attrName>ppt_y</p:attrName>
                                        </p:attrNameLst>
                                      </p:cBhvr>
                                      <p:tavLst>
                                        <p:tav tm="0">
                                          <p:val>
                                            <p:strVal val="#ppt_y-.1"/>
                                          </p:val>
                                        </p:tav>
                                        <p:tav tm="100000">
                                          <p:val>
                                            <p:strVal val="#ppt_y"/>
                                          </p:val>
                                        </p:tav>
                                      </p:tavLst>
                                    </p:anim>
                                  </p:childTnLst>
                                </p:cTn>
                              </p:par>
                            </p:childTnLst>
                          </p:cTn>
                        </p:par>
                        <p:par>
                          <p:cTn id="157" fill="hold">
                            <p:stCondLst>
                              <p:cond delay="10000"/>
                            </p:stCondLst>
                            <p:childTnLst>
                              <p:par>
                                <p:cTn id="158" presetID="42" presetClass="entr" presetSubtype="0" fill="hold" grpId="0" nodeType="afterEffect">
                                  <p:stCondLst>
                                    <p:cond delay="0"/>
                                  </p:stCondLst>
                                  <p:childTnLst>
                                    <p:set>
                                      <p:cBhvr>
                                        <p:cTn id="159" dur="1" fill="hold">
                                          <p:stCondLst>
                                            <p:cond delay="0"/>
                                          </p:stCondLst>
                                        </p:cTn>
                                        <p:tgtEl>
                                          <p:spTgt spid="132"/>
                                        </p:tgtEl>
                                        <p:attrNameLst>
                                          <p:attrName>style.visibility</p:attrName>
                                        </p:attrNameLst>
                                      </p:cBhvr>
                                      <p:to>
                                        <p:strVal val="visible"/>
                                      </p:to>
                                    </p:set>
                                    <p:animEffect transition="in" filter="fade">
                                      <p:cBhvr>
                                        <p:cTn id="160" dur="1000"/>
                                        <p:tgtEl>
                                          <p:spTgt spid="132"/>
                                        </p:tgtEl>
                                      </p:cBhvr>
                                    </p:animEffect>
                                    <p:anim calcmode="lin" valueType="num">
                                      <p:cBhvr>
                                        <p:cTn id="161" dur="1000" fill="hold"/>
                                        <p:tgtEl>
                                          <p:spTgt spid="132"/>
                                        </p:tgtEl>
                                        <p:attrNameLst>
                                          <p:attrName>ppt_x</p:attrName>
                                        </p:attrNameLst>
                                      </p:cBhvr>
                                      <p:tavLst>
                                        <p:tav tm="0">
                                          <p:val>
                                            <p:strVal val="#ppt_x"/>
                                          </p:val>
                                        </p:tav>
                                        <p:tav tm="100000">
                                          <p:val>
                                            <p:strVal val="#ppt_x"/>
                                          </p:val>
                                        </p:tav>
                                      </p:tavLst>
                                    </p:anim>
                                    <p:anim calcmode="lin" valueType="num">
                                      <p:cBhvr>
                                        <p:cTn id="162" dur="1000" fill="hold"/>
                                        <p:tgtEl>
                                          <p:spTgt spid="132"/>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35"/>
                                        </p:tgtEl>
                                        <p:attrNameLst>
                                          <p:attrName>style.visibility</p:attrName>
                                        </p:attrNameLst>
                                      </p:cBhvr>
                                      <p:to>
                                        <p:strVal val="visible"/>
                                      </p:to>
                                    </p:set>
                                    <p:animEffect transition="in" filter="fade">
                                      <p:cBhvr>
                                        <p:cTn id="165" dur="1000"/>
                                        <p:tgtEl>
                                          <p:spTgt spid="135"/>
                                        </p:tgtEl>
                                      </p:cBhvr>
                                    </p:animEffect>
                                    <p:anim calcmode="lin" valueType="num">
                                      <p:cBhvr>
                                        <p:cTn id="166" dur="1000" fill="hold"/>
                                        <p:tgtEl>
                                          <p:spTgt spid="135"/>
                                        </p:tgtEl>
                                        <p:attrNameLst>
                                          <p:attrName>ppt_x</p:attrName>
                                        </p:attrNameLst>
                                      </p:cBhvr>
                                      <p:tavLst>
                                        <p:tav tm="0">
                                          <p:val>
                                            <p:strVal val="#ppt_x"/>
                                          </p:val>
                                        </p:tav>
                                        <p:tav tm="100000">
                                          <p:val>
                                            <p:strVal val="#ppt_x"/>
                                          </p:val>
                                        </p:tav>
                                      </p:tavLst>
                                    </p:anim>
                                    <p:anim calcmode="lin" valueType="num">
                                      <p:cBhvr>
                                        <p:cTn id="167" dur="1000" fill="hold"/>
                                        <p:tgtEl>
                                          <p:spTgt spid="13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7" presetClass="entr" presetSubtype="0" fill="hold" grpId="0" nodeType="afterEffect">
                                  <p:stCondLst>
                                    <p:cond delay="0"/>
                                  </p:stCondLst>
                                  <p:childTnLst>
                                    <p:set>
                                      <p:cBhvr>
                                        <p:cTn id="170" dur="1" fill="hold">
                                          <p:stCondLst>
                                            <p:cond delay="0"/>
                                          </p:stCondLst>
                                        </p:cTn>
                                        <p:tgtEl>
                                          <p:spTgt spid="140"/>
                                        </p:tgtEl>
                                        <p:attrNameLst>
                                          <p:attrName>style.visibility</p:attrName>
                                        </p:attrNameLst>
                                      </p:cBhvr>
                                      <p:to>
                                        <p:strVal val="visible"/>
                                      </p:to>
                                    </p:set>
                                    <p:animEffect transition="in" filter="fade">
                                      <p:cBhvr>
                                        <p:cTn id="171" dur="1000"/>
                                        <p:tgtEl>
                                          <p:spTgt spid="140"/>
                                        </p:tgtEl>
                                      </p:cBhvr>
                                    </p:animEffect>
                                    <p:anim calcmode="lin" valueType="num">
                                      <p:cBhvr>
                                        <p:cTn id="172" dur="1000" fill="hold"/>
                                        <p:tgtEl>
                                          <p:spTgt spid="140"/>
                                        </p:tgtEl>
                                        <p:attrNameLst>
                                          <p:attrName>ppt_x</p:attrName>
                                        </p:attrNameLst>
                                      </p:cBhvr>
                                      <p:tavLst>
                                        <p:tav tm="0">
                                          <p:val>
                                            <p:strVal val="#ppt_x"/>
                                          </p:val>
                                        </p:tav>
                                        <p:tav tm="100000">
                                          <p:val>
                                            <p:strVal val="#ppt_x"/>
                                          </p:val>
                                        </p:tav>
                                      </p:tavLst>
                                    </p:anim>
                                    <p:anim calcmode="lin" valueType="num">
                                      <p:cBhvr>
                                        <p:cTn id="173" dur="1000" fill="hold"/>
                                        <p:tgtEl>
                                          <p:spTgt spid="140"/>
                                        </p:tgtEl>
                                        <p:attrNameLst>
                                          <p:attrName>ppt_y</p:attrName>
                                        </p:attrNameLst>
                                      </p:cBhvr>
                                      <p:tavLst>
                                        <p:tav tm="0">
                                          <p:val>
                                            <p:strVal val="#ppt_y-.1"/>
                                          </p:val>
                                        </p:tav>
                                        <p:tav tm="100000">
                                          <p:val>
                                            <p:strVal val="#ppt_y"/>
                                          </p:val>
                                        </p:tav>
                                      </p:tavLst>
                                    </p:anim>
                                  </p:childTnLst>
                                </p:cTn>
                              </p:par>
                              <p:par>
                                <p:cTn id="174" presetID="47" presetClass="entr" presetSubtype="0" fill="hold" grpId="0" nodeType="withEffect">
                                  <p:stCondLst>
                                    <p:cond delay="0"/>
                                  </p:stCondLst>
                                  <p:childTnLst>
                                    <p:set>
                                      <p:cBhvr>
                                        <p:cTn id="175" dur="1" fill="hold">
                                          <p:stCondLst>
                                            <p:cond delay="0"/>
                                          </p:stCondLst>
                                        </p:cTn>
                                        <p:tgtEl>
                                          <p:spTgt spid="141"/>
                                        </p:tgtEl>
                                        <p:attrNameLst>
                                          <p:attrName>style.visibility</p:attrName>
                                        </p:attrNameLst>
                                      </p:cBhvr>
                                      <p:to>
                                        <p:strVal val="visible"/>
                                      </p:to>
                                    </p:set>
                                    <p:animEffect transition="in" filter="fade">
                                      <p:cBhvr>
                                        <p:cTn id="176" dur="1000"/>
                                        <p:tgtEl>
                                          <p:spTgt spid="141"/>
                                        </p:tgtEl>
                                      </p:cBhvr>
                                    </p:animEffect>
                                    <p:anim calcmode="lin" valueType="num">
                                      <p:cBhvr>
                                        <p:cTn id="177" dur="1000" fill="hold"/>
                                        <p:tgtEl>
                                          <p:spTgt spid="141"/>
                                        </p:tgtEl>
                                        <p:attrNameLst>
                                          <p:attrName>ppt_x</p:attrName>
                                        </p:attrNameLst>
                                      </p:cBhvr>
                                      <p:tavLst>
                                        <p:tav tm="0">
                                          <p:val>
                                            <p:strVal val="#ppt_x"/>
                                          </p:val>
                                        </p:tav>
                                        <p:tav tm="100000">
                                          <p:val>
                                            <p:strVal val="#ppt_x"/>
                                          </p:val>
                                        </p:tav>
                                      </p:tavLst>
                                    </p:anim>
                                    <p:anim calcmode="lin" valueType="num">
                                      <p:cBhvr>
                                        <p:cTn id="178" dur="1000" fill="hold"/>
                                        <p:tgtEl>
                                          <p:spTgt spid="141"/>
                                        </p:tgtEl>
                                        <p:attrNameLst>
                                          <p:attrName>ppt_y</p:attrName>
                                        </p:attrNameLst>
                                      </p:cBhvr>
                                      <p:tavLst>
                                        <p:tav tm="0">
                                          <p:val>
                                            <p:strVal val="#ppt_y-.1"/>
                                          </p:val>
                                        </p:tav>
                                        <p:tav tm="100000">
                                          <p:val>
                                            <p:strVal val="#ppt_y"/>
                                          </p:val>
                                        </p:tav>
                                      </p:tavLst>
                                    </p:anim>
                                  </p:childTnLst>
                                </p:cTn>
                              </p:par>
                              <p:par>
                                <p:cTn id="179" presetID="47" presetClass="entr" presetSubtype="0" fill="hold" grpId="0" nodeType="withEffect">
                                  <p:stCondLst>
                                    <p:cond delay="0"/>
                                  </p:stCondLst>
                                  <p:childTnLst>
                                    <p:set>
                                      <p:cBhvr>
                                        <p:cTn id="180" dur="1" fill="hold">
                                          <p:stCondLst>
                                            <p:cond delay="0"/>
                                          </p:stCondLst>
                                        </p:cTn>
                                        <p:tgtEl>
                                          <p:spTgt spid="144"/>
                                        </p:tgtEl>
                                        <p:attrNameLst>
                                          <p:attrName>style.visibility</p:attrName>
                                        </p:attrNameLst>
                                      </p:cBhvr>
                                      <p:to>
                                        <p:strVal val="visible"/>
                                      </p:to>
                                    </p:set>
                                    <p:animEffect transition="in" filter="fade">
                                      <p:cBhvr>
                                        <p:cTn id="181" dur="1000"/>
                                        <p:tgtEl>
                                          <p:spTgt spid="144"/>
                                        </p:tgtEl>
                                      </p:cBhvr>
                                    </p:animEffect>
                                    <p:anim calcmode="lin" valueType="num">
                                      <p:cBhvr>
                                        <p:cTn id="182" dur="1000" fill="hold"/>
                                        <p:tgtEl>
                                          <p:spTgt spid="144"/>
                                        </p:tgtEl>
                                        <p:attrNameLst>
                                          <p:attrName>ppt_x</p:attrName>
                                        </p:attrNameLst>
                                      </p:cBhvr>
                                      <p:tavLst>
                                        <p:tav tm="0">
                                          <p:val>
                                            <p:strVal val="#ppt_x"/>
                                          </p:val>
                                        </p:tav>
                                        <p:tav tm="100000">
                                          <p:val>
                                            <p:strVal val="#ppt_x"/>
                                          </p:val>
                                        </p:tav>
                                      </p:tavLst>
                                    </p:anim>
                                    <p:anim calcmode="lin" valueType="num">
                                      <p:cBhvr>
                                        <p:cTn id="183" dur="1000" fill="hold"/>
                                        <p:tgtEl>
                                          <p:spTgt spid="144"/>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150"/>
                                        </p:tgtEl>
                                        <p:attrNameLst>
                                          <p:attrName>style.visibility</p:attrName>
                                        </p:attrNameLst>
                                      </p:cBhvr>
                                      <p:to>
                                        <p:strVal val="visible"/>
                                      </p:to>
                                    </p:set>
                                    <p:animEffect transition="in" filter="fade">
                                      <p:cBhvr>
                                        <p:cTn id="186" dur="1000"/>
                                        <p:tgtEl>
                                          <p:spTgt spid="150"/>
                                        </p:tgtEl>
                                      </p:cBhvr>
                                    </p:animEffect>
                                    <p:anim calcmode="lin" valueType="num">
                                      <p:cBhvr>
                                        <p:cTn id="187" dur="1000" fill="hold"/>
                                        <p:tgtEl>
                                          <p:spTgt spid="150"/>
                                        </p:tgtEl>
                                        <p:attrNameLst>
                                          <p:attrName>ppt_x</p:attrName>
                                        </p:attrNameLst>
                                      </p:cBhvr>
                                      <p:tavLst>
                                        <p:tav tm="0">
                                          <p:val>
                                            <p:strVal val="#ppt_x"/>
                                          </p:val>
                                        </p:tav>
                                        <p:tav tm="100000">
                                          <p:val>
                                            <p:strVal val="#ppt_x"/>
                                          </p:val>
                                        </p:tav>
                                      </p:tavLst>
                                    </p:anim>
                                    <p:anim calcmode="lin" valueType="num">
                                      <p:cBhvr>
                                        <p:cTn id="188" dur="1000" fill="hold"/>
                                        <p:tgtEl>
                                          <p:spTgt spid="150"/>
                                        </p:tgtEl>
                                        <p:attrNameLst>
                                          <p:attrName>ppt_y</p:attrName>
                                        </p:attrNameLst>
                                      </p:cBhvr>
                                      <p:tavLst>
                                        <p:tav tm="0">
                                          <p:val>
                                            <p:strVal val="#ppt_y-.1"/>
                                          </p:val>
                                        </p:tav>
                                        <p:tav tm="100000">
                                          <p:val>
                                            <p:strVal val="#ppt_y"/>
                                          </p:val>
                                        </p:tav>
                                      </p:tavLst>
                                    </p:anim>
                                  </p:childTnLst>
                                </p:cTn>
                              </p:par>
                            </p:childTnLst>
                          </p:cTn>
                        </p:par>
                        <p:par>
                          <p:cTn id="189" fill="hold">
                            <p:stCondLst>
                              <p:cond delay="12000"/>
                            </p:stCondLst>
                            <p:childTnLst>
                              <p:par>
                                <p:cTn id="190" presetID="42" presetClass="entr" presetSubtype="0" fill="hold" grpId="0" nodeType="afterEffect">
                                  <p:stCondLst>
                                    <p:cond delay="0"/>
                                  </p:stCondLst>
                                  <p:childTnLst>
                                    <p:set>
                                      <p:cBhvr>
                                        <p:cTn id="191" dur="1" fill="hold">
                                          <p:stCondLst>
                                            <p:cond delay="0"/>
                                          </p:stCondLst>
                                        </p:cTn>
                                        <p:tgtEl>
                                          <p:spTgt spid="139"/>
                                        </p:tgtEl>
                                        <p:attrNameLst>
                                          <p:attrName>style.visibility</p:attrName>
                                        </p:attrNameLst>
                                      </p:cBhvr>
                                      <p:to>
                                        <p:strVal val="visible"/>
                                      </p:to>
                                    </p:set>
                                    <p:animEffect transition="in" filter="fade">
                                      <p:cBhvr>
                                        <p:cTn id="192" dur="1000"/>
                                        <p:tgtEl>
                                          <p:spTgt spid="139"/>
                                        </p:tgtEl>
                                      </p:cBhvr>
                                    </p:animEffect>
                                    <p:anim calcmode="lin" valueType="num">
                                      <p:cBhvr>
                                        <p:cTn id="193" dur="1000" fill="hold"/>
                                        <p:tgtEl>
                                          <p:spTgt spid="139"/>
                                        </p:tgtEl>
                                        <p:attrNameLst>
                                          <p:attrName>ppt_x</p:attrName>
                                        </p:attrNameLst>
                                      </p:cBhvr>
                                      <p:tavLst>
                                        <p:tav tm="0">
                                          <p:val>
                                            <p:strVal val="#ppt_x"/>
                                          </p:val>
                                        </p:tav>
                                        <p:tav tm="100000">
                                          <p:val>
                                            <p:strVal val="#ppt_x"/>
                                          </p:val>
                                        </p:tav>
                                      </p:tavLst>
                                    </p:anim>
                                    <p:anim calcmode="lin" valueType="num">
                                      <p:cBhvr>
                                        <p:cTn id="194" dur="1000" fill="hold"/>
                                        <p:tgtEl>
                                          <p:spTgt spid="139"/>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142"/>
                                        </p:tgtEl>
                                        <p:attrNameLst>
                                          <p:attrName>style.visibility</p:attrName>
                                        </p:attrNameLst>
                                      </p:cBhvr>
                                      <p:to>
                                        <p:strVal val="visible"/>
                                      </p:to>
                                    </p:set>
                                    <p:animEffect transition="in" filter="fade">
                                      <p:cBhvr>
                                        <p:cTn id="197" dur="1000"/>
                                        <p:tgtEl>
                                          <p:spTgt spid="142"/>
                                        </p:tgtEl>
                                      </p:cBhvr>
                                    </p:animEffect>
                                    <p:anim calcmode="lin" valueType="num">
                                      <p:cBhvr>
                                        <p:cTn id="198" dur="1000" fill="hold"/>
                                        <p:tgtEl>
                                          <p:spTgt spid="142"/>
                                        </p:tgtEl>
                                        <p:attrNameLst>
                                          <p:attrName>ppt_x</p:attrName>
                                        </p:attrNameLst>
                                      </p:cBhvr>
                                      <p:tavLst>
                                        <p:tav tm="0">
                                          <p:val>
                                            <p:strVal val="#ppt_x"/>
                                          </p:val>
                                        </p:tav>
                                        <p:tav tm="100000">
                                          <p:val>
                                            <p:strVal val="#ppt_x"/>
                                          </p:val>
                                        </p:tav>
                                      </p:tavLst>
                                    </p:anim>
                                    <p:anim calcmode="lin" valueType="num">
                                      <p:cBhvr>
                                        <p:cTn id="199" dur="1000" fill="hold"/>
                                        <p:tgtEl>
                                          <p:spTgt spid="1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27" grpId="0"/>
      <p:bldP spid="29" grpId="0"/>
      <p:bldP spid="88" grpId="0"/>
      <p:bldP spid="111" grpId="0" animBg="1"/>
      <p:bldP spid="112" grpId="0" animBg="1"/>
      <p:bldP spid="113" grpId="0"/>
      <p:bldP spid="114" grpId="0"/>
      <p:bldP spid="116" grpId="0"/>
      <p:bldP spid="118" grpId="0" animBg="1"/>
      <p:bldP spid="119" grpId="0" animBg="1"/>
      <p:bldP spid="120" grpId="0"/>
      <p:bldP spid="121" grpId="0"/>
      <p:bldP spid="123" grpId="0"/>
      <p:bldP spid="125" grpId="0" animBg="1"/>
      <p:bldP spid="126" grpId="0" animBg="1"/>
      <p:bldP spid="127" grpId="0"/>
      <p:bldP spid="128" grpId="0"/>
      <p:bldP spid="130" grpId="0"/>
      <p:bldP spid="132" grpId="0" animBg="1"/>
      <p:bldP spid="133" grpId="0" animBg="1"/>
      <p:bldP spid="134" grpId="0"/>
      <p:bldP spid="135" grpId="0"/>
      <p:bldP spid="137" grpId="0"/>
      <p:bldP spid="139" grpId="0" animBg="1"/>
      <p:bldP spid="140" grpId="0" animBg="1"/>
      <p:bldP spid="141" grpId="0"/>
      <p:bldP spid="142"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1587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2019-11-02T18:30:48Z</dcterms:modified>
</cp:coreProperties>
</file>