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91050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Box 47">
            <a:extLst>
              <a:ext uri="{FF2B5EF4-FFF2-40B4-BE49-F238E27FC236}">
                <a16:creationId xmlns:a16="http://schemas.microsoft.com/office/drawing/2014/main" id="{105B3BFD-3B8B-4B2F-8F7C-B472E39BF4F5}"/>
              </a:ext>
            </a:extLst>
          </p:cNvPr>
          <p:cNvSpPr txBox="1"/>
          <p:nvPr/>
        </p:nvSpPr>
        <p:spPr>
          <a:xfrm>
            <a:off x="6400800" y="5120640"/>
            <a:ext cx="4572000" cy="1554480"/>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 </a:t>
            </a:r>
            <a:endParaRPr lang="en-US" sz="1500" dirty="0">
              <a:solidFill>
                <a:srgbClr val="FE4A1E"/>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grpSp>
        <p:nvGrpSpPr>
          <p:cNvPr id="8" name="Group 7">
            <a:extLst>
              <a:ext uri="{FF2B5EF4-FFF2-40B4-BE49-F238E27FC236}">
                <a16:creationId xmlns:a16="http://schemas.microsoft.com/office/drawing/2014/main" id="{6C06CBB1-C620-4420-9C24-204129B44F7F}"/>
              </a:ext>
            </a:extLst>
          </p:cNvPr>
          <p:cNvGrpSpPr>
            <a:grpSpLocks noChangeAspect="1"/>
          </p:cNvGrpSpPr>
          <p:nvPr/>
        </p:nvGrpSpPr>
        <p:grpSpPr>
          <a:xfrm>
            <a:off x="2612025" y="4857642"/>
            <a:ext cx="2554335" cy="1645920"/>
            <a:chOff x="-240527" y="156703"/>
            <a:chExt cx="10136969" cy="6531876"/>
          </a:xfrm>
          <a:effectLst>
            <a:outerShdw blurRad="139700" dist="279400" dir="8100000" algn="tr" rotWithShape="0">
              <a:prstClr val="black">
                <a:alpha val="40000"/>
              </a:prstClr>
            </a:outerShdw>
          </a:effectLst>
        </p:grpSpPr>
        <p:sp>
          <p:nvSpPr>
            <p:cNvPr id="9" name="Freeform: Shape 8">
              <a:extLst>
                <a:ext uri="{FF2B5EF4-FFF2-40B4-BE49-F238E27FC236}">
                  <a16:creationId xmlns:a16="http://schemas.microsoft.com/office/drawing/2014/main" id="{358E7127-784B-4C6C-9C93-7A53826CC7BB}"/>
                </a:ext>
              </a:extLst>
            </p:cNvPr>
            <p:cNvSpPr/>
            <p:nvPr/>
          </p:nvSpPr>
          <p:spPr>
            <a:xfrm rot="19825804">
              <a:off x="768719" y="156703"/>
              <a:ext cx="8538673" cy="6531876"/>
            </a:xfrm>
            <a:custGeom>
              <a:avLst/>
              <a:gdLst>
                <a:gd name="connsiteX0" fmla="*/ 2709592 w 8538675"/>
                <a:gd name="connsiteY0" fmla="*/ 5441115 h 6531875"/>
                <a:gd name="connsiteX1" fmla="*/ 2706136 w 8538675"/>
                <a:gd name="connsiteY1" fmla="*/ 5441115 h 6531875"/>
                <a:gd name="connsiteX2" fmla="*/ 2706136 w 8538675"/>
                <a:gd name="connsiteY2" fmla="*/ 5444732 h 6531875"/>
                <a:gd name="connsiteX3" fmla="*/ 2706836 w 8538675"/>
                <a:gd name="connsiteY3" fmla="*/ 5445973 h 6531875"/>
                <a:gd name="connsiteX4" fmla="*/ 4351160 w 8538675"/>
                <a:gd name="connsiteY4" fmla="*/ 0 h 6531875"/>
                <a:gd name="connsiteX5" fmla="*/ 5120204 w 8538675"/>
                <a:gd name="connsiteY5" fmla="*/ 570516 h 6531875"/>
                <a:gd name="connsiteX6" fmla="*/ 5127790 w 8538675"/>
                <a:gd name="connsiteY6" fmla="*/ 578853 h 6531875"/>
                <a:gd name="connsiteX7" fmla="*/ 8538675 w 8538675"/>
                <a:gd name="connsiteY7" fmla="*/ 3109220 h 6531875"/>
                <a:gd name="connsiteX8" fmla="*/ 7984134 w 8538675"/>
                <a:gd name="connsiteY8" fmla="*/ 6439584 h 6531875"/>
                <a:gd name="connsiteX9" fmla="*/ 7425439 w 8538675"/>
                <a:gd name="connsiteY9" fmla="*/ 5449279 h 6531875"/>
                <a:gd name="connsiteX10" fmla="*/ 7425439 w 8538675"/>
                <a:gd name="connsiteY10" fmla="*/ 5449279 h 6531875"/>
                <a:gd name="connsiteX11" fmla="*/ 7981578 w 8538675"/>
                <a:gd name="connsiteY11" fmla="*/ 6435058 h 6531875"/>
                <a:gd name="connsiteX12" fmla="*/ 7861219 w 8538675"/>
                <a:gd name="connsiteY12" fmla="*/ 6531875 h 6531875"/>
                <a:gd name="connsiteX13" fmla="*/ 7330808 w 8538675"/>
                <a:gd name="connsiteY13" fmla="*/ 5591701 h 6531875"/>
                <a:gd name="connsiteX14" fmla="*/ 2624152 w 8538675"/>
                <a:gd name="connsiteY14" fmla="*/ 5591701 h 6531875"/>
                <a:gd name="connsiteX15" fmla="*/ 2619097 w 8538675"/>
                <a:gd name="connsiteY15" fmla="*/ 5600611 h 6531875"/>
                <a:gd name="connsiteX16" fmla="*/ 0 w 8538675"/>
                <a:gd name="connsiteY16" fmla="*/ 958161 h 6531875"/>
                <a:gd name="connsiteX17" fmla="*/ 87739 w 8538675"/>
                <a:gd name="connsiteY17" fmla="*/ 803523 h 6531875"/>
                <a:gd name="connsiteX18" fmla="*/ 87739 w 8538675"/>
                <a:gd name="connsiteY18" fmla="*/ 803523 h 6531875"/>
                <a:gd name="connsiteX19" fmla="*/ 97317 w 8538675"/>
                <a:gd name="connsiteY19" fmla="*/ 786644 h 6531875"/>
                <a:gd name="connsiteX20" fmla="*/ 4601879 w 8538675"/>
                <a:gd name="connsiteY20" fmla="*/ 754569 h 6531875"/>
                <a:gd name="connsiteX21" fmla="*/ 4267818 w 8538675"/>
                <a:gd name="connsiteY21" fmla="*/ 162434 h 6531875"/>
                <a:gd name="connsiteX22" fmla="*/ 4355557 w 8538675"/>
                <a:gd name="connsiteY22" fmla="*/ 7796 h 6531875"/>
                <a:gd name="connsiteX23" fmla="*/ 4776159 w 8538675"/>
                <a:gd name="connsiteY23" fmla="*/ 753328 h 6531875"/>
                <a:gd name="connsiteX24" fmla="*/ 4776159 w 8538675"/>
                <a:gd name="connsiteY24" fmla="*/ 753328 h 653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38675" h="6531875">
                  <a:moveTo>
                    <a:pt x="2709592" y="5441115"/>
                  </a:moveTo>
                  <a:lnTo>
                    <a:pt x="2706136" y="5441115"/>
                  </a:lnTo>
                  <a:lnTo>
                    <a:pt x="2706136" y="5444732"/>
                  </a:lnTo>
                  <a:lnTo>
                    <a:pt x="2706836" y="5445973"/>
                  </a:lnTo>
                  <a:close/>
                  <a:moveTo>
                    <a:pt x="4351160" y="0"/>
                  </a:moveTo>
                  <a:lnTo>
                    <a:pt x="5120204" y="570516"/>
                  </a:lnTo>
                  <a:lnTo>
                    <a:pt x="5127790" y="578853"/>
                  </a:lnTo>
                  <a:lnTo>
                    <a:pt x="8538675" y="3109220"/>
                  </a:lnTo>
                  <a:lnTo>
                    <a:pt x="7984134" y="6439584"/>
                  </a:lnTo>
                  <a:lnTo>
                    <a:pt x="7425439" y="5449279"/>
                  </a:lnTo>
                  <a:lnTo>
                    <a:pt x="7425439" y="5449279"/>
                  </a:lnTo>
                  <a:lnTo>
                    <a:pt x="7981578" y="6435058"/>
                  </a:lnTo>
                  <a:lnTo>
                    <a:pt x="7861219" y="6531875"/>
                  </a:lnTo>
                  <a:lnTo>
                    <a:pt x="7330808" y="5591701"/>
                  </a:lnTo>
                  <a:lnTo>
                    <a:pt x="2624152" y="5591701"/>
                  </a:lnTo>
                  <a:lnTo>
                    <a:pt x="2619097" y="5600611"/>
                  </a:lnTo>
                  <a:lnTo>
                    <a:pt x="0" y="958161"/>
                  </a:lnTo>
                  <a:lnTo>
                    <a:pt x="87739" y="803523"/>
                  </a:lnTo>
                  <a:lnTo>
                    <a:pt x="87739" y="803523"/>
                  </a:lnTo>
                  <a:lnTo>
                    <a:pt x="97317" y="786644"/>
                  </a:lnTo>
                  <a:lnTo>
                    <a:pt x="4601879" y="754569"/>
                  </a:lnTo>
                  <a:lnTo>
                    <a:pt x="4267818" y="162434"/>
                  </a:lnTo>
                  <a:lnTo>
                    <a:pt x="4355557" y="7796"/>
                  </a:lnTo>
                  <a:lnTo>
                    <a:pt x="4776159" y="753328"/>
                  </a:lnTo>
                  <a:lnTo>
                    <a:pt x="4776159" y="753328"/>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90A43AB-2610-4D53-9917-D8E75A9D36D9}"/>
                </a:ext>
              </a:extLst>
            </p:cNvPr>
            <p:cNvSpPr/>
            <p:nvPr/>
          </p:nvSpPr>
          <p:spPr>
            <a:xfrm rot="1860000">
              <a:off x="8728755" y="4048444"/>
              <a:ext cx="1167687" cy="152400"/>
            </a:xfrm>
            <a:custGeom>
              <a:avLst/>
              <a:gdLst>
                <a:gd name="connsiteX0" fmla="*/ 0 w 1167687"/>
                <a:gd name="connsiteY0" fmla="*/ 0 h 152400"/>
                <a:gd name="connsiteX1" fmla="*/ 1142503 w 1167687"/>
                <a:gd name="connsiteY1" fmla="*/ 0 h 152400"/>
                <a:gd name="connsiteX2" fmla="*/ 1167687 w 1167687"/>
                <a:gd name="connsiteY2" fmla="*/ 152400 h 152400"/>
                <a:gd name="connsiteX3" fmla="*/ 91571 w 1167687"/>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1167687" h="152400">
                  <a:moveTo>
                    <a:pt x="0" y="0"/>
                  </a:moveTo>
                  <a:lnTo>
                    <a:pt x="1142503" y="0"/>
                  </a:lnTo>
                  <a:lnTo>
                    <a:pt x="1167687"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09DBEB80-9F02-4F1F-AD17-73BB1F5597D7}"/>
                </a:ext>
              </a:extLst>
            </p:cNvPr>
            <p:cNvSpPr/>
            <p:nvPr/>
          </p:nvSpPr>
          <p:spPr>
            <a:xfrm rot="1860000">
              <a:off x="-240527" y="4729853"/>
              <a:ext cx="5421863" cy="152400"/>
            </a:xfrm>
            <a:custGeom>
              <a:avLst/>
              <a:gdLst>
                <a:gd name="connsiteX0" fmla="*/ 0 w 5421863"/>
                <a:gd name="connsiteY0" fmla="*/ 0 h 152400"/>
                <a:gd name="connsiteX1" fmla="*/ 5330292 w 5421863"/>
                <a:gd name="connsiteY1" fmla="*/ 0 h 152400"/>
                <a:gd name="connsiteX2" fmla="*/ 5421863 w 5421863"/>
                <a:gd name="connsiteY2" fmla="*/ 152400 h 152400"/>
                <a:gd name="connsiteX3" fmla="*/ 91571 w 5421863"/>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5421863" h="152400">
                  <a:moveTo>
                    <a:pt x="0" y="0"/>
                  </a:moveTo>
                  <a:lnTo>
                    <a:pt x="5330292" y="0"/>
                  </a:lnTo>
                  <a:lnTo>
                    <a:pt x="5421863" y="152400"/>
                  </a:lnTo>
                  <a:lnTo>
                    <a:pt x="91571" y="1524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F1BCF7B0-A6B3-4557-8FD8-DB3B0F7F76D7}"/>
                </a:ext>
              </a:extLst>
            </p:cNvPr>
            <p:cNvSpPr/>
            <p:nvPr/>
          </p:nvSpPr>
          <p:spPr>
            <a:xfrm rot="19825804">
              <a:off x="4404234" y="4928803"/>
              <a:ext cx="4806948" cy="152400"/>
            </a:xfrm>
            <a:custGeom>
              <a:avLst/>
              <a:gdLst>
                <a:gd name="connsiteX0" fmla="*/ 4806948 w 4806948"/>
                <a:gd name="connsiteY0" fmla="*/ 0 h 152400"/>
                <a:gd name="connsiteX1" fmla="*/ 4720479 w 4806948"/>
                <a:gd name="connsiteY1" fmla="*/ 152400 h 152400"/>
                <a:gd name="connsiteX2" fmla="*/ 0 w 4806948"/>
                <a:gd name="connsiteY2" fmla="*/ 152400 h 152400"/>
                <a:gd name="connsiteX3" fmla="*/ 86469 w 4806948"/>
                <a:gd name="connsiteY3" fmla="*/ 0 h 152400"/>
              </a:gdLst>
              <a:ahLst/>
              <a:cxnLst>
                <a:cxn ang="0">
                  <a:pos x="connsiteX0" y="connsiteY0"/>
                </a:cxn>
                <a:cxn ang="0">
                  <a:pos x="connsiteX1" y="connsiteY1"/>
                </a:cxn>
                <a:cxn ang="0">
                  <a:pos x="connsiteX2" y="connsiteY2"/>
                </a:cxn>
                <a:cxn ang="0">
                  <a:pos x="connsiteX3" y="connsiteY3"/>
                </a:cxn>
              </a:cxnLst>
              <a:rect l="l" t="t" r="r" b="b"/>
              <a:pathLst>
                <a:path w="4806948" h="152400">
                  <a:moveTo>
                    <a:pt x="4806948" y="0"/>
                  </a:moveTo>
                  <a:lnTo>
                    <a:pt x="4720479" y="152400"/>
                  </a:lnTo>
                  <a:lnTo>
                    <a:pt x="0" y="152400"/>
                  </a:lnTo>
                  <a:lnTo>
                    <a:pt x="86469" y="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08EE8FA-7103-422C-88C0-E6300BADDC94}"/>
                </a:ext>
              </a:extLst>
            </p:cNvPr>
            <p:cNvSpPr/>
            <p:nvPr/>
          </p:nvSpPr>
          <p:spPr>
            <a:xfrm rot="1860000">
              <a:off x="3404472" y="757127"/>
              <a:ext cx="860908" cy="152400"/>
            </a:xfrm>
            <a:custGeom>
              <a:avLst/>
              <a:gdLst>
                <a:gd name="connsiteX0" fmla="*/ 0 w 860908"/>
                <a:gd name="connsiteY0" fmla="*/ 0 h 152400"/>
                <a:gd name="connsiteX1" fmla="*/ 860908 w 860908"/>
                <a:gd name="connsiteY1" fmla="*/ 0 h 152400"/>
                <a:gd name="connsiteX2" fmla="*/ 774474 w 860908"/>
                <a:gd name="connsiteY2" fmla="*/ 152400 h 152400"/>
                <a:gd name="connsiteX3" fmla="*/ 91571 w 860908"/>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860908" h="152400">
                  <a:moveTo>
                    <a:pt x="0" y="0"/>
                  </a:moveTo>
                  <a:lnTo>
                    <a:pt x="860908" y="0"/>
                  </a:lnTo>
                  <a:lnTo>
                    <a:pt x="774474"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a:extLst>
              <a:ext uri="{FF2B5EF4-FFF2-40B4-BE49-F238E27FC236}">
                <a16:creationId xmlns:a16="http://schemas.microsoft.com/office/drawing/2014/main" id="{2C75BF8D-D7DB-4C7E-9BDA-B46564B2558A}"/>
              </a:ext>
            </a:extLst>
          </p:cNvPr>
          <p:cNvGrpSpPr>
            <a:grpSpLocks noChangeAspect="1"/>
          </p:cNvGrpSpPr>
          <p:nvPr/>
        </p:nvGrpSpPr>
        <p:grpSpPr>
          <a:xfrm>
            <a:off x="3252105" y="3927313"/>
            <a:ext cx="2554335" cy="1645920"/>
            <a:chOff x="-240527" y="156703"/>
            <a:chExt cx="10136969" cy="6531875"/>
          </a:xfrm>
          <a:effectLst>
            <a:outerShdw blurRad="139700" dist="279400" dir="8100000" algn="tr" rotWithShape="0">
              <a:prstClr val="black">
                <a:alpha val="40000"/>
              </a:prstClr>
            </a:outerShdw>
          </a:effectLst>
        </p:grpSpPr>
        <p:sp>
          <p:nvSpPr>
            <p:cNvPr id="15" name="Freeform: Shape 14">
              <a:extLst>
                <a:ext uri="{FF2B5EF4-FFF2-40B4-BE49-F238E27FC236}">
                  <a16:creationId xmlns:a16="http://schemas.microsoft.com/office/drawing/2014/main" id="{DD93C55F-8CDC-4FCC-ACBA-26FE9D176694}"/>
                </a:ext>
              </a:extLst>
            </p:cNvPr>
            <p:cNvSpPr/>
            <p:nvPr/>
          </p:nvSpPr>
          <p:spPr>
            <a:xfrm rot="19825804">
              <a:off x="768719" y="156703"/>
              <a:ext cx="8538675" cy="6531875"/>
            </a:xfrm>
            <a:custGeom>
              <a:avLst/>
              <a:gdLst>
                <a:gd name="connsiteX0" fmla="*/ 2709592 w 8538675"/>
                <a:gd name="connsiteY0" fmla="*/ 5441115 h 6531875"/>
                <a:gd name="connsiteX1" fmla="*/ 2706136 w 8538675"/>
                <a:gd name="connsiteY1" fmla="*/ 5441115 h 6531875"/>
                <a:gd name="connsiteX2" fmla="*/ 2706136 w 8538675"/>
                <a:gd name="connsiteY2" fmla="*/ 5444732 h 6531875"/>
                <a:gd name="connsiteX3" fmla="*/ 2706836 w 8538675"/>
                <a:gd name="connsiteY3" fmla="*/ 5445973 h 6531875"/>
                <a:gd name="connsiteX4" fmla="*/ 4351160 w 8538675"/>
                <a:gd name="connsiteY4" fmla="*/ 0 h 6531875"/>
                <a:gd name="connsiteX5" fmla="*/ 5120204 w 8538675"/>
                <a:gd name="connsiteY5" fmla="*/ 570516 h 6531875"/>
                <a:gd name="connsiteX6" fmla="*/ 5127790 w 8538675"/>
                <a:gd name="connsiteY6" fmla="*/ 578853 h 6531875"/>
                <a:gd name="connsiteX7" fmla="*/ 8538675 w 8538675"/>
                <a:gd name="connsiteY7" fmla="*/ 3109220 h 6531875"/>
                <a:gd name="connsiteX8" fmla="*/ 7984134 w 8538675"/>
                <a:gd name="connsiteY8" fmla="*/ 6439584 h 6531875"/>
                <a:gd name="connsiteX9" fmla="*/ 7425439 w 8538675"/>
                <a:gd name="connsiteY9" fmla="*/ 5449279 h 6531875"/>
                <a:gd name="connsiteX10" fmla="*/ 7425439 w 8538675"/>
                <a:gd name="connsiteY10" fmla="*/ 5449279 h 6531875"/>
                <a:gd name="connsiteX11" fmla="*/ 7981578 w 8538675"/>
                <a:gd name="connsiteY11" fmla="*/ 6435058 h 6531875"/>
                <a:gd name="connsiteX12" fmla="*/ 7861219 w 8538675"/>
                <a:gd name="connsiteY12" fmla="*/ 6531875 h 6531875"/>
                <a:gd name="connsiteX13" fmla="*/ 7330808 w 8538675"/>
                <a:gd name="connsiteY13" fmla="*/ 5591701 h 6531875"/>
                <a:gd name="connsiteX14" fmla="*/ 2624152 w 8538675"/>
                <a:gd name="connsiteY14" fmla="*/ 5591701 h 6531875"/>
                <a:gd name="connsiteX15" fmla="*/ 2619097 w 8538675"/>
                <a:gd name="connsiteY15" fmla="*/ 5600611 h 6531875"/>
                <a:gd name="connsiteX16" fmla="*/ 0 w 8538675"/>
                <a:gd name="connsiteY16" fmla="*/ 958161 h 6531875"/>
                <a:gd name="connsiteX17" fmla="*/ 87739 w 8538675"/>
                <a:gd name="connsiteY17" fmla="*/ 803523 h 6531875"/>
                <a:gd name="connsiteX18" fmla="*/ 87739 w 8538675"/>
                <a:gd name="connsiteY18" fmla="*/ 803523 h 6531875"/>
                <a:gd name="connsiteX19" fmla="*/ 97317 w 8538675"/>
                <a:gd name="connsiteY19" fmla="*/ 786644 h 6531875"/>
                <a:gd name="connsiteX20" fmla="*/ 4601879 w 8538675"/>
                <a:gd name="connsiteY20" fmla="*/ 754569 h 6531875"/>
                <a:gd name="connsiteX21" fmla="*/ 4267818 w 8538675"/>
                <a:gd name="connsiteY21" fmla="*/ 162434 h 6531875"/>
                <a:gd name="connsiteX22" fmla="*/ 4355557 w 8538675"/>
                <a:gd name="connsiteY22" fmla="*/ 7796 h 6531875"/>
                <a:gd name="connsiteX23" fmla="*/ 4776159 w 8538675"/>
                <a:gd name="connsiteY23" fmla="*/ 753328 h 6531875"/>
                <a:gd name="connsiteX24" fmla="*/ 4776159 w 8538675"/>
                <a:gd name="connsiteY24" fmla="*/ 753328 h 653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38675" h="6531875">
                  <a:moveTo>
                    <a:pt x="2709592" y="5441115"/>
                  </a:moveTo>
                  <a:lnTo>
                    <a:pt x="2706136" y="5441115"/>
                  </a:lnTo>
                  <a:lnTo>
                    <a:pt x="2706136" y="5444732"/>
                  </a:lnTo>
                  <a:lnTo>
                    <a:pt x="2706836" y="5445973"/>
                  </a:lnTo>
                  <a:close/>
                  <a:moveTo>
                    <a:pt x="4351160" y="0"/>
                  </a:moveTo>
                  <a:lnTo>
                    <a:pt x="5120204" y="570516"/>
                  </a:lnTo>
                  <a:lnTo>
                    <a:pt x="5127790" y="578853"/>
                  </a:lnTo>
                  <a:lnTo>
                    <a:pt x="8538675" y="3109220"/>
                  </a:lnTo>
                  <a:lnTo>
                    <a:pt x="7984134" y="6439584"/>
                  </a:lnTo>
                  <a:lnTo>
                    <a:pt x="7425439" y="5449279"/>
                  </a:lnTo>
                  <a:lnTo>
                    <a:pt x="7425439" y="5449279"/>
                  </a:lnTo>
                  <a:lnTo>
                    <a:pt x="7981578" y="6435058"/>
                  </a:lnTo>
                  <a:lnTo>
                    <a:pt x="7861219" y="6531875"/>
                  </a:lnTo>
                  <a:lnTo>
                    <a:pt x="7330808" y="5591701"/>
                  </a:lnTo>
                  <a:lnTo>
                    <a:pt x="2624152" y="5591701"/>
                  </a:lnTo>
                  <a:lnTo>
                    <a:pt x="2619097" y="5600611"/>
                  </a:lnTo>
                  <a:lnTo>
                    <a:pt x="0" y="958161"/>
                  </a:lnTo>
                  <a:lnTo>
                    <a:pt x="87739" y="803523"/>
                  </a:lnTo>
                  <a:lnTo>
                    <a:pt x="87739" y="803523"/>
                  </a:lnTo>
                  <a:lnTo>
                    <a:pt x="97317" y="786644"/>
                  </a:lnTo>
                  <a:lnTo>
                    <a:pt x="4601879" y="754569"/>
                  </a:lnTo>
                  <a:lnTo>
                    <a:pt x="4267818" y="162434"/>
                  </a:lnTo>
                  <a:lnTo>
                    <a:pt x="4355557" y="7796"/>
                  </a:lnTo>
                  <a:lnTo>
                    <a:pt x="4776159" y="753328"/>
                  </a:lnTo>
                  <a:lnTo>
                    <a:pt x="4776159" y="753328"/>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1736105D-B1C0-46B0-A640-2F0A8523A229}"/>
                </a:ext>
              </a:extLst>
            </p:cNvPr>
            <p:cNvSpPr/>
            <p:nvPr/>
          </p:nvSpPr>
          <p:spPr>
            <a:xfrm rot="1860000">
              <a:off x="8728755" y="4048444"/>
              <a:ext cx="1167687" cy="152400"/>
            </a:xfrm>
            <a:custGeom>
              <a:avLst/>
              <a:gdLst>
                <a:gd name="connsiteX0" fmla="*/ 0 w 1167687"/>
                <a:gd name="connsiteY0" fmla="*/ 0 h 152400"/>
                <a:gd name="connsiteX1" fmla="*/ 1142503 w 1167687"/>
                <a:gd name="connsiteY1" fmla="*/ 0 h 152400"/>
                <a:gd name="connsiteX2" fmla="*/ 1167687 w 1167687"/>
                <a:gd name="connsiteY2" fmla="*/ 152400 h 152400"/>
                <a:gd name="connsiteX3" fmla="*/ 91571 w 1167687"/>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1167687" h="152400">
                  <a:moveTo>
                    <a:pt x="0" y="0"/>
                  </a:moveTo>
                  <a:lnTo>
                    <a:pt x="1142503" y="0"/>
                  </a:lnTo>
                  <a:lnTo>
                    <a:pt x="1167687"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F4862FC-39DD-4DBE-9FB7-DF980BAF4EB4}"/>
                </a:ext>
              </a:extLst>
            </p:cNvPr>
            <p:cNvSpPr/>
            <p:nvPr/>
          </p:nvSpPr>
          <p:spPr>
            <a:xfrm rot="1860000">
              <a:off x="-240527" y="4729853"/>
              <a:ext cx="5421863" cy="152400"/>
            </a:xfrm>
            <a:custGeom>
              <a:avLst/>
              <a:gdLst>
                <a:gd name="connsiteX0" fmla="*/ 0 w 5421863"/>
                <a:gd name="connsiteY0" fmla="*/ 0 h 152400"/>
                <a:gd name="connsiteX1" fmla="*/ 5330292 w 5421863"/>
                <a:gd name="connsiteY1" fmla="*/ 0 h 152400"/>
                <a:gd name="connsiteX2" fmla="*/ 5421863 w 5421863"/>
                <a:gd name="connsiteY2" fmla="*/ 152400 h 152400"/>
                <a:gd name="connsiteX3" fmla="*/ 91571 w 5421863"/>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5421863" h="152400">
                  <a:moveTo>
                    <a:pt x="0" y="0"/>
                  </a:moveTo>
                  <a:lnTo>
                    <a:pt x="5330292" y="0"/>
                  </a:lnTo>
                  <a:lnTo>
                    <a:pt x="5421863" y="152400"/>
                  </a:lnTo>
                  <a:lnTo>
                    <a:pt x="91571" y="1524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71A9C8D8-3385-438E-9D15-5ED33495DDA5}"/>
                </a:ext>
              </a:extLst>
            </p:cNvPr>
            <p:cNvSpPr/>
            <p:nvPr/>
          </p:nvSpPr>
          <p:spPr>
            <a:xfrm rot="19825804">
              <a:off x="4404234" y="4928803"/>
              <a:ext cx="4806948" cy="152400"/>
            </a:xfrm>
            <a:custGeom>
              <a:avLst/>
              <a:gdLst>
                <a:gd name="connsiteX0" fmla="*/ 4806948 w 4806948"/>
                <a:gd name="connsiteY0" fmla="*/ 0 h 152400"/>
                <a:gd name="connsiteX1" fmla="*/ 4720479 w 4806948"/>
                <a:gd name="connsiteY1" fmla="*/ 152400 h 152400"/>
                <a:gd name="connsiteX2" fmla="*/ 0 w 4806948"/>
                <a:gd name="connsiteY2" fmla="*/ 152400 h 152400"/>
                <a:gd name="connsiteX3" fmla="*/ 86469 w 4806948"/>
                <a:gd name="connsiteY3" fmla="*/ 0 h 152400"/>
              </a:gdLst>
              <a:ahLst/>
              <a:cxnLst>
                <a:cxn ang="0">
                  <a:pos x="connsiteX0" y="connsiteY0"/>
                </a:cxn>
                <a:cxn ang="0">
                  <a:pos x="connsiteX1" y="connsiteY1"/>
                </a:cxn>
                <a:cxn ang="0">
                  <a:pos x="connsiteX2" y="connsiteY2"/>
                </a:cxn>
                <a:cxn ang="0">
                  <a:pos x="connsiteX3" y="connsiteY3"/>
                </a:cxn>
              </a:cxnLst>
              <a:rect l="l" t="t" r="r" b="b"/>
              <a:pathLst>
                <a:path w="4806948" h="152400">
                  <a:moveTo>
                    <a:pt x="4806948" y="0"/>
                  </a:moveTo>
                  <a:lnTo>
                    <a:pt x="4720479" y="152400"/>
                  </a:lnTo>
                  <a:lnTo>
                    <a:pt x="0" y="152400"/>
                  </a:lnTo>
                  <a:lnTo>
                    <a:pt x="86469" y="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ED9EE609-2E10-483D-B784-2A71690C9C96}"/>
                </a:ext>
              </a:extLst>
            </p:cNvPr>
            <p:cNvSpPr/>
            <p:nvPr/>
          </p:nvSpPr>
          <p:spPr>
            <a:xfrm rot="1860000">
              <a:off x="3404472" y="757127"/>
              <a:ext cx="860908" cy="152400"/>
            </a:xfrm>
            <a:custGeom>
              <a:avLst/>
              <a:gdLst>
                <a:gd name="connsiteX0" fmla="*/ 0 w 860908"/>
                <a:gd name="connsiteY0" fmla="*/ 0 h 152400"/>
                <a:gd name="connsiteX1" fmla="*/ 860908 w 860908"/>
                <a:gd name="connsiteY1" fmla="*/ 0 h 152400"/>
                <a:gd name="connsiteX2" fmla="*/ 774474 w 860908"/>
                <a:gd name="connsiteY2" fmla="*/ 152400 h 152400"/>
                <a:gd name="connsiteX3" fmla="*/ 91571 w 860908"/>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860908" h="152400">
                  <a:moveTo>
                    <a:pt x="0" y="0"/>
                  </a:moveTo>
                  <a:lnTo>
                    <a:pt x="860908" y="0"/>
                  </a:lnTo>
                  <a:lnTo>
                    <a:pt x="774474"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42349D6F-692D-4C05-BC93-4011D8928E04}"/>
              </a:ext>
            </a:extLst>
          </p:cNvPr>
          <p:cNvGrpSpPr>
            <a:grpSpLocks noChangeAspect="1"/>
          </p:cNvGrpSpPr>
          <p:nvPr/>
        </p:nvGrpSpPr>
        <p:grpSpPr>
          <a:xfrm>
            <a:off x="3892185" y="2986494"/>
            <a:ext cx="2554335" cy="1645920"/>
            <a:chOff x="-240527" y="156703"/>
            <a:chExt cx="10136969" cy="6531875"/>
          </a:xfrm>
          <a:effectLst>
            <a:outerShdw blurRad="139700" dist="279400" dir="8100000" algn="tr" rotWithShape="0">
              <a:prstClr val="black">
                <a:alpha val="40000"/>
              </a:prstClr>
            </a:outerShdw>
          </a:effectLst>
        </p:grpSpPr>
        <p:sp>
          <p:nvSpPr>
            <p:cNvPr id="21" name="Freeform: Shape 20">
              <a:extLst>
                <a:ext uri="{FF2B5EF4-FFF2-40B4-BE49-F238E27FC236}">
                  <a16:creationId xmlns:a16="http://schemas.microsoft.com/office/drawing/2014/main" id="{3C3F5B8B-AAA4-4370-9ECF-15982D6D7154}"/>
                </a:ext>
              </a:extLst>
            </p:cNvPr>
            <p:cNvSpPr/>
            <p:nvPr/>
          </p:nvSpPr>
          <p:spPr>
            <a:xfrm rot="19825804">
              <a:off x="768719" y="156703"/>
              <a:ext cx="8538675" cy="6531875"/>
            </a:xfrm>
            <a:custGeom>
              <a:avLst/>
              <a:gdLst>
                <a:gd name="connsiteX0" fmla="*/ 2709592 w 8538675"/>
                <a:gd name="connsiteY0" fmla="*/ 5441115 h 6531875"/>
                <a:gd name="connsiteX1" fmla="*/ 2706136 w 8538675"/>
                <a:gd name="connsiteY1" fmla="*/ 5441115 h 6531875"/>
                <a:gd name="connsiteX2" fmla="*/ 2706136 w 8538675"/>
                <a:gd name="connsiteY2" fmla="*/ 5444732 h 6531875"/>
                <a:gd name="connsiteX3" fmla="*/ 2706836 w 8538675"/>
                <a:gd name="connsiteY3" fmla="*/ 5445973 h 6531875"/>
                <a:gd name="connsiteX4" fmla="*/ 4351160 w 8538675"/>
                <a:gd name="connsiteY4" fmla="*/ 0 h 6531875"/>
                <a:gd name="connsiteX5" fmla="*/ 5120204 w 8538675"/>
                <a:gd name="connsiteY5" fmla="*/ 570516 h 6531875"/>
                <a:gd name="connsiteX6" fmla="*/ 5127790 w 8538675"/>
                <a:gd name="connsiteY6" fmla="*/ 578853 h 6531875"/>
                <a:gd name="connsiteX7" fmla="*/ 8538675 w 8538675"/>
                <a:gd name="connsiteY7" fmla="*/ 3109220 h 6531875"/>
                <a:gd name="connsiteX8" fmla="*/ 7984134 w 8538675"/>
                <a:gd name="connsiteY8" fmla="*/ 6439584 h 6531875"/>
                <a:gd name="connsiteX9" fmla="*/ 7425439 w 8538675"/>
                <a:gd name="connsiteY9" fmla="*/ 5449279 h 6531875"/>
                <a:gd name="connsiteX10" fmla="*/ 7425439 w 8538675"/>
                <a:gd name="connsiteY10" fmla="*/ 5449279 h 6531875"/>
                <a:gd name="connsiteX11" fmla="*/ 7981578 w 8538675"/>
                <a:gd name="connsiteY11" fmla="*/ 6435058 h 6531875"/>
                <a:gd name="connsiteX12" fmla="*/ 7861219 w 8538675"/>
                <a:gd name="connsiteY12" fmla="*/ 6531875 h 6531875"/>
                <a:gd name="connsiteX13" fmla="*/ 7330808 w 8538675"/>
                <a:gd name="connsiteY13" fmla="*/ 5591701 h 6531875"/>
                <a:gd name="connsiteX14" fmla="*/ 2624152 w 8538675"/>
                <a:gd name="connsiteY14" fmla="*/ 5591701 h 6531875"/>
                <a:gd name="connsiteX15" fmla="*/ 2619097 w 8538675"/>
                <a:gd name="connsiteY15" fmla="*/ 5600611 h 6531875"/>
                <a:gd name="connsiteX16" fmla="*/ 0 w 8538675"/>
                <a:gd name="connsiteY16" fmla="*/ 958161 h 6531875"/>
                <a:gd name="connsiteX17" fmla="*/ 87739 w 8538675"/>
                <a:gd name="connsiteY17" fmla="*/ 803523 h 6531875"/>
                <a:gd name="connsiteX18" fmla="*/ 87739 w 8538675"/>
                <a:gd name="connsiteY18" fmla="*/ 803523 h 6531875"/>
                <a:gd name="connsiteX19" fmla="*/ 97317 w 8538675"/>
                <a:gd name="connsiteY19" fmla="*/ 786644 h 6531875"/>
                <a:gd name="connsiteX20" fmla="*/ 4601879 w 8538675"/>
                <a:gd name="connsiteY20" fmla="*/ 754569 h 6531875"/>
                <a:gd name="connsiteX21" fmla="*/ 4267818 w 8538675"/>
                <a:gd name="connsiteY21" fmla="*/ 162434 h 6531875"/>
                <a:gd name="connsiteX22" fmla="*/ 4355557 w 8538675"/>
                <a:gd name="connsiteY22" fmla="*/ 7796 h 6531875"/>
                <a:gd name="connsiteX23" fmla="*/ 4776159 w 8538675"/>
                <a:gd name="connsiteY23" fmla="*/ 753328 h 6531875"/>
                <a:gd name="connsiteX24" fmla="*/ 4776159 w 8538675"/>
                <a:gd name="connsiteY24" fmla="*/ 753328 h 653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38675" h="6531875">
                  <a:moveTo>
                    <a:pt x="2709592" y="5441115"/>
                  </a:moveTo>
                  <a:lnTo>
                    <a:pt x="2706136" y="5441115"/>
                  </a:lnTo>
                  <a:lnTo>
                    <a:pt x="2706136" y="5444732"/>
                  </a:lnTo>
                  <a:lnTo>
                    <a:pt x="2706836" y="5445973"/>
                  </a:lnTo>
                  <a:close/>
                  <a:moveTo>
                    <a:pt x="4351160" y="0"/>
                  </a:moveTo>
                  <a:lnTo>
                    <a:pt x="5120204" y="570516"/>
                  </a:lnTo>
                  <a:lnTo>
                    <a:pt x="5127790" y="578853"/>
                  </a:lnTo>
                  <a:lnTo>
                    <a:pt x="8538675" y="3109220"/>
                  </a:lnTo>
                  <a:lnTo>
                    <a:pt x="7984134" y="6439584"/>
                  </a:lnTo>
                  <a:lnTo>
                    <a:pt x="7425439" y="5449279"/>
                  </a:lnTo>
                  <a:lnTo>
                    <a:pt x="7425439" y="5449279"/>
                  </a:lnTo>
                  <a:lnTo>
                    <a:pt x="7981578" y="6435058"/>
                  </a:lnTo>
                  <a:lnTo>
                    <a:pt x="7861219" y="6531875"/>
                  </a:lnTo>
                  <a:lnTo>
                    <a:pt x="7330808" y="5591701"/>
                  </a:lnTo>
                  <a:lnTo>
                    <a:pt x="2624152" y="5591701"/>
                  </a:lnTo>
                  <a:lnTo>
                    <a:pt x="2619097" y="5600611"/>
                  </a:lnTo>
                  <a:lnTo>
                    <a:pt x="0" y="958161"/>
                  </a:lnTo>
                  <a:lnTo>
                    <a:pt x="87739" y="803523"/>
                  </a:lnTo>
                  <a:lnTo>
                    <a:pt x="87739" y="803523"/>
                  </a:lnTo>
                  <a:lnTo>
                    <a:pt x="97317" y="786644"/>
                  </a:lnTo>
                  <a:lnTo>
                    <a:pt x="4601879" y="754569"/>
                  </a:lnTo>
                  <a:lnTo>
                    <a:pt x="4267818" y="162434"/>
                  </a:lnTo>
                  <a:lnTo>
                    <a:pt x="4355557" y="7796"/>
                  </a:lnTo>
                  <a:lnTo>
                    <a:pt x="4776159" y="753328"/>
                  </a:lnTo>
                  <a:lnTo>
                    <a:pt x="4776159" y="753328"/>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F34DB4B0-DA24-4CE3-AE82-8BB61A9153C9}"/>
                </a:ext>
              </a:extLst>
            </p:cNvPr>
            <p:cNvSpPr/>
            <p:nvPr/>
          </p:nvSpPr>
          <p:spPr>
            <a:xfrm rot="1860000">
              <a:off x="8728755" y="4048444"/>
              <a:ext cx="1167687" cy="152400"/>
            </a:xfrm>
            <a:custGeom>
              <a:avLst/>
              <a:gdLst>
                <a:gd name="connsiteX0" fmla="*/ 0 w 1167687"/>
                <a:gd name="connsiteY0" fmla="*/ 0 h 152400"/>
                <a:gd name="connsiteX1" fmla="*/ 1142503 w 1167687"/>
                <a:gd name="connsiteY1" fmla="*/ 0 h 152400"/>
                <a:gd name="connsiteX2" fmla="*/ 1167687 w 1167687"/>
                <a:gd name="connsiteY2" fmla="*/ 152400 h 152400"/>
                <a:gd name="connsiteX3" fmla="*/ 91571 w 1167687"/>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1167687" h="152400">
                  <a:moveTo>
                    <a:pt x="0" y="0"/>
                  </a:moveTo>
                  <a:lnTo>
                    <a:pt x="1142503" y="0"/>
                  </a:lnTo>
                  <a:lnTo>
                    <a:pt x="1167687"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11D317E9-EE2C-4D15-887A-57C9E310F712}"/>
                </a:ext>
              </a:extLst>
            </p:cNvPr>
            <p:cNvSpPr/>
            <p:nvPr/>
          </p:nvSpPr>
          <p:spPr>
            <a:xfrm rot="1860000">
              <a:off x="-240527" y="4729853"/>
              <a:ext cx="5421863" cy="152400"/>
            </a:xfrm>
            <a:custGeom>
              <a:avLst/>
              <a:gdLst>
                <a:gd name="connsiteX0" fmla="*/ 0 w 5421863"/>
                <a:gd name="connsiteY0" fmla="*/ 0 h 152400"/>
                <a:gd name="connsiteX1" fmla="*/ 5330292 w 5421863"/>
                <a:gd name="connsiteY1" fmla="*/ 0 h 152400"/>
                <a:gd name="connsiteX2" fmla="*/ 5421863 w 5421863"/>
                <a:gd name="connsiteY2" fmla="*/ 152400 h 152400"/>
                <a:gd name="connsiteX3" fmla="*/ 91571 w 5421863"/>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5421863" h="152400">
                  <a:moveTo>
                    <a:pt x="0" y="0"/>
                  </a:moveTo>
                  <a:lnTo>
                    <a:pt x="5330292" y="0"/>
                  </a:lnTo>
                  <a:lnTo>
                    <a:pt x="5421863" y="152400"/>
                  </a:lnTo>
                  <a:lnTo>
                    <a:pt x="91571" y="1524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8F60B14A-6305-4C88-8655-1FB88A99CDE6}"/>
                </a:ext>
              </a:extLst>
            </p:cNvPr>
            <p:cNvSpPr/>
            <p:nvPr/>
          </p:nvSpPr>
          <p:spPr>
            <a:xfrm rot="19825804">
              <a:off x="4404234" y="4928803"/>
              <a:ext cx="4806948" cy="152400"/>
            </a:xfrm>
            <a:custGeom>
              <a:avLst/>
              <a:gdLst>
                <a:gd name="connsiteX0" fmla="*/ 4806948 w 4806948"/>
                <a:gd name="connsiteY0" fmla="*/ 0 h 152400"/>
                <a:gd name="connsiteX1" fmla="*/ 4720479 w 4806948"/>
                <a:gd name="connsiteY1" fmla="*/ 152400 h 152400"/>
                <a:gd name="connsiteX2" fmla="*/ 0 w 4806948"/>
                <a:gd name="connsiteY2" fmla="*/ 152400 h 152400"/>
                <a:gd name="connsiteX3" fmla="*/ 86469 w 4806948"/>
                <a:gd name="connsiteY3" fmla="*/ 0 h 152400"/>
              </a:gdLst>
              <a:ahLst/>
              <a:cxnLst>
                <a:cxn ang="0">
                  <a:pos x="connsiteX0" y="connsiteY0"/>
                </a:cxn>
                <a:cxn ang="0">
                  <a:pos x="connsiteX1" y="connsiteY1"/>
                </a:cxn>
                <a:cxn ang="0">
                  <a:pos x="connsiteX2" y="connsiteY2"/>
                </a:cxn>
                <a:cxn ang="0">
                  <a:pos x="connsiteX3" y="connsiteY3"/>
                </a:cxn>
              </a:cxnLst>
              <a:rect l="l" t="t" r="r" b="b"/>
              <a:pathLst>
                <a:path w="4806948" h="152400">
                  <a:moveTo>
                    <a:pt x="4806948" y="0"/>
                  </a:moveTo>
                  <a:lnTo>
                    <a:pt x="4720479" y="152400"/>
                  </a:lnTo>
                  <a:lnTo>
                    <a:pt x="0" y="152400"/>
                  </a:lnTo>
                  <a:lnTo>
                    <a:pt x="86469" y="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36AACD3A-3CD4-404B-B8A1-B9F4BF27EC2E}"/>
                </a:ext>
              </a:extLst>
            </p:cNvPr>
            <p:cNvSpPr/>
            <p:nvPr/>
          </p:nvSpPr>
          <p:spPr>
            <a:xfrm rot="1860000">
              <a:off x="3404472" y="757127"/>
              <a:ext cx="860908" cy="152400"/>
            </a:xfrm>
            <a:custGeom>
              <a:avLst/>
              <a:gdLst>
                <a:gd name="connsiteX0" fmla="*/ 0 w 860908"/>
                <a:gd name="connsiteY0" fmla="*/ 0 h 152400"/>
                <a:gd name="connsiteX1" fmla="*/ 860908 w 860908"/>
                <a:gd name="connsiteY1" fmla="*/ 0 h 152400"/>
                <a:gd name="connsiteX2" fmla="*/ 774474 w 860908"/>
                <a:gd name="connsiteY2" fmla="*/ 152400 h 152400"/>
                <a:gd name="connsiteX3" fmla="*/ 91571 w 860908"/>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860908" h="152400">
                  <a:moveTo>
                    <a:pt x="0" y="0"/>
                  </a:moveTo>
                  <a:lnTo>
                    <a:pt x="860908" y="0"/>
                  </a:lnTo>
                  <a:lnTo>
                    <a:pt x="774474"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25">
            <a:extLst>
              <a:ext uri="{FF2B5EF4-FFF2-40B4-BE49-F238E27FC236}">
                <a16:creationId xmlns:a16="http://schemas.microsoft.com/office/drawing/2014/main" id="{999EC733-B2ED-423E-A362-26E0F445B702}"/>
              </a:ext>
            </a:extLst>
          </p:cNvPr>
          <p:cNvGrpSpPr>
            <a:grpSpLocks noChangeAspect="1"/>
          </p:cNvGrpSpPr>
          <p:nvPr/>
        </p:nvGrpSpPr>
        <p:grpSpPr>
          <a:xfrm>
            <a:off x="4623705" y="2087116"/>
            <a:ext cx="2554335" cy="1645920"/>
            <a:chOff x="-240527" y="156703"/>
            <a:chExt cx="10136969" cy="6531875"/>
          </a:xfrm>
          <a:effectLst>
            <a:outerShdw blurRad="139700" dist="279400" dir="8100000" algn="tr" rotWithShape="0">
              <a:prstClr val="black">
                <a:alpha val="40000"/>
              </a:prstClr>
            </a:outerShdw>
          </a:effectLst>
        </p:grpSpPr>
        <p:sp>
          <p:nvSpPr>
            <p:cNvPr id="27" name="Freeform: Shape 26">
              <a:extLst>
                <a:ext uri="{FF2B5EF4-FFF2-40B4-BE49-F238E27FC236}">
                  <a16:creationId xmlns:a16="http://schemas.microsoft.com/office/drawing/2014/main" id="{FBE0CC74-4E7F-4A6F-BA9E-AF4C33E6FDD7}"/>
                </a:ext>
              </a:extLst>
            </p:cNvPr>
            <p:cNvSpPr/>
            <p:nvPr/>
          </p:nvSpPr>
          <p:spPr>
            <a:xfrm rot="19825804">
              <a:off x="768719" y="156703"/>
              <a:ext cx="8538675" cy="6531875"/>
            </a:xfrm>
            <a:custGeom>
              <a:avLst/>
              <a:gdLst>
                <a:gd name="connsiteX0" fmla="*/ 2709592 w 8538675"/>
                <a:gd name="connsiteY0" fmla="*/ 5441115 h 6531875"/>
                <a:gd name="connsiteX1" fmla="*/ 2706136 w 8538675"/>
                <a:gd name="connsiteY1" fmla="*/ 5441115 h 6531875"/>
                <a:gd name="connsiteX2" fmla="*/ 2706136 w 8538675"/>
                <a:gd name="connsiteY2" fmla="*/ 5444732 h 6531875"/>
                <a:gd name="connsiteX3" fmla="*/ 2706836 w 8538675"/>
                <a:gd name="connsiteY3" fmla="*/ 5445973 h 6531875"/>
                <a:gd name="connsiteX4" fmla="*/ 4351160 w 8538675"/>
                <a:gd name="connsiteY4" fmla="*/ 0 h 6531875"/>
                <a:gd name="connsiteX5" fmla="*/ 5120204 w 8538675"/>
                <a:gd name="connsiteY5" fmla="*/ 570516 h 6531875"/>
                <a:gd name="connsiteX6" fmla="*/ 5127790 w 8538675"/>
                <a:gd name="connsiteY6" fmla="*/ 578853 h 6531875"/>
                <a:gd name="connsiteX7" fmla="*/ 8538675 w 8538675"/>
                <a:gd name="connsiteY7" fmla="*/ 3109220 h 6531875"/>
                <a:gd name="connsiteX8" fmla="*/ 7984134 w 8538675"/>
                <a:gd name="connsiteY8" fmla="*/ 6439584 h 6531875"/>
                <a:gd name="connsiteX9" fmla="*/ 7425439 w 8538675"/>
                <a:gd name="connsiteY9" fmla="*/ 5449279 h 6531875"/>
                <a:gd name="connsiteX10" fmla="*/ 7425439 w 8538675"/>
                <a:gd name="connsiteY10" fmla="*/ 5449279 h 6531875"/>
                <a:gd name="connsiteX11" fmla="*/ 7981578 w 8538675"/>
                <a:gd name="connsiteY11" fmla="*/ 6435058 h 6531875"/>
                <a:gd name="connsiteX12" fmla="*/ 7861219 w 8538675"/>
                <a:gd name="connsiteY12" fmla="*/ 6531875 h 6531875"/>
                <a:gd name="connsiteX13" fmla="*/ 7330808 w 8538675"/>
                <a:gd name="connsiteY13" fmla="*/ 5591701 h 6531875"/>
                <a:gd name="connsiteX14" fmla="*/ 2624152 w 8538675"/>
                <a:gd name="connsiteY14" fmla="*/ 5591701 h 6531875"/>
                <a:gd name="connsiteX15" fmla="*/ 2619097 w 8538675"/>
                <a:gd name="connsiteY15" fmla="*/ 5600611 h 6531875"/>
                <a:gd name="connsiteX16" fmla="*/ 0 w 8538675"/>
                <a:gd name="connsiteY16" fmla="*/ 958161 h 6531875"/>
                <a:gd name="connsiteX17" fmla="*/ 87739 w 8538675"/>
                <a:gd name="connsiteY17" fmla="*/ 803523 h 6531875"/>
                <a:gd name="connsiteX18" fmla="*/ 87739 w 8538675"/>
                <a:gd name="connsiteY18" fmla="*/ 803523 h 6531875"/>
                <a:gd name="connsiteX19" fmla="*/ 97317 w 8538675"/>
                <a:gd name="connsiteY19" fmla="*/ 786644 h 6531875"/>
                <a:gd name="connsiteX20" fmla="*/ 4601879 w 8538675"/>
                <a:gd name="connsiteY20" fmla="*/ 754569 h 6531875"/>
                <a:gd name="connsiteX21" fmla="*/ 4267818 w 8538675"/>
                <a:gd name="connsiteY21" fmla="*/ 162434 h 6531875"/>
                <a:gd name="connsiteX22" fmla="*/ 4355557 w 8538675"/>
                <a:gd name="connsiteY22" fmla="*/ 7796 h 6531875"/>
                <a:gd name="connsiteX23" fmla="*/ 4776159 w 8538675"/>
                <a:gd name="connsiteY23" fmla="*/ 753328 h 6531875"/>
                <a:gd name="connsiteX24" fmla="*/ 4776159 w 8538675"/>
                <a:gd name="connsiteY24" fmla="*/ 753328 h 653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38675" h="6531875">
                  <a:moveTo>
                    <a:pt x="2709592" y="5441115"/>
                  </a:moveTo>
                  <a:lnTo>
                    <a:pt x="2706136" y="5441115"/>
                  </a:lnTo>
                  <a:lnTo>
                    <a:pt x="2706136" y="5444732"/>
                  </a:lnTo>
                  <a:lnTo>
                    <a:pt x="2706836" y="5445973"/>
                  </a:lnTo>
                  <a:close/>
                  <a:moveTo>
                    <a:pt x="4351160" y="0"/>
                  </a:moveTo>
                  <a:lnTo>
                    <a:pt x="5120204" y="570516"/>
                  </a:lnTo>
                  <a:lnTo>
                    <a:pt x="5127790" y="578853"/>
                  </a:lnTo>
                  <a:lnTo>
                    <a:pt x="8538675" y="3109220"/>
                  </a:lnTo>
                  <a:lnTo>
                    <a:pt x="7984134" y="6439584"/>
                  </a:lnTo>
                  <a:lnTo>
                    <a:pt x="7425439" y="5449279"/>
                  </a:lnTo>
                  <a:lnTo>
                    <a:pt x="7425439" y="5449279"/>
                  </a:lnTo>
                  <a:lnTo>
                    <a:pt x="7981578" y="6435058"/>
                  </a:lnTo>
                  <a:lnTo>
                    <a:pt x="7861219" y="6531875"/>
                  </a:lnTo>
                  <a:lnTo>
                    <a:pt x="7330808" y="5591701"/>
                  </a:lnTo>
                  <a:lnTo>
                    <a:pt x="2624152" y="5591701"/>
                  </a:lnTo>
                  <a:lnTo>
                    <a:pt x="2619097" y="5600611"/>
                  </a:lnTo>
                  <a:lnTo>
                    <a:pt x="0" y="958161"/>
                  </a:lnTo>
                  <a:lnTo>
                    <a:pt x="87739" y="803523"/>
                  </a:lnTo>
                  <a:lnTo>
                    <a:pt x="87739" y="803523"/>
                  </a:lnTo>
                  <a:lnTo>
                    <a:pt x="97317" y="786644"/>
                  </a:lnTo>
                  <a:lnTo>
                    <a:pt x="4601879" y="754569"/>
                  </a:lnTo>
                  <a:lnTo>
                    <a:pt x="4267818" y="162434"/>
                  </a:lnTo>
                  <a:lnTo>
                    <a:pt x="4355557" y="7796"/>
                  </a:lnTo>
                  <a:lnTo>
                    <a:pt x="4776159" y="753328"/>
                  </a:lnTo>
                  <a:lnTo>
                    <a:pt x="4776159" y="753328"/>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6B87442B-A745-4ABB-B27D-AAFA8830DDAD}"/>
                </a:ext>
              </a:extLst>
            </p:cNvPr>
            <p:cNvSpPr/>
            <p:nvPr/>
          </p:nvSpPr>
          <p:spPr>
            <a:xfrm rot="1860000">
              <a:off x="8728755" y="4048444"/>
              <a:ext cx="1167687" cy="152400"/>
            </a:xfrm>
            <a:custGeom>
              <a:avLst/>
              <a:gdLst>
                <a:gd name="connsiteX0" fmla="*/ 0 w 1167687"/>
                <a:gd name="connsiteY0" fmla="*/ 0 h 152400"/>
                <a:gd name="connsiteX1" fmla="*/ 1142503 w 1167687"/>
                <a:gd name="connsiteY1" fmla="*/ 0 h 152400"/>
                <a:gd name="connsiteX2" fmla="*/ 1167687 w 1167687"/>
                <a:gd name="connsiteY2" fmla="*/ 152400 h 152400"/>
                <a:gd name="connsiteX3" fmla="*/ 91571 w 1167687"/>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1167687" h="152400">
                  <a:moveTo>
                    <a:pt x="0" y="0"/>
                  </a:moveTo>
                  <a:lnTo>
                    <a:pt x="1142503" y="0"/>
                  </a:lnTo>
                  <a:lnTo>
                    <a:pt x="1167687"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67FB3903-ACD2-480E-9C63-F7F71009B795}"/>
                </a:ext>
              </a:extLst>
            </p:cNvPr>
            <p:cNvSpPr/>
            <p:nvPr/>
          </p:nvSpPr>
          <p:spPr>
            <a:xfrm rot="1860000">
              <a:off x="-240527" y="4729853"/>
              <a:ext cx="5421863" cy="152400"/>
            </a:xfrm>
            <a:custGeom>
              <a:avLst/>
              <a:gdLst>
                <a:gd name="connsiteX0" fmla="*/ 0 w 5421863"/>
                <a:gd name="connsiteY0" fmla="*/ 0 h 152400"/>
                <a:gd name="connsiteX1" fmla="*/ 5330292 w 5421863"/>
                <a:gd name="connsiteY1" fmla="*/ 0 h 152400"/>
                <a:gd name="connsiteX2" fmla="*/ 5421863 w 5421863"/>
                <a:gd name="connsiteY2" fmla="*/ 152400 h 152400"/>
                <a:gd name="connsiteX3" fmla="*/ 91571 w 5421863"/>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5421863" h="152400">
                  <a:moveTo>
                    <a:pt x="0" y="0"/>
                  </a:moveTo>
                  <a:lnTo>
                    <a:pt x="5330292" y="0"/>
                  </a:lnTo>
                  <a:lnTo>
                    <a:pt x="5421863" y="152400"/>
                  </a:lnTo>
                  <a:lnTo>
                    <a:pt x="91571" y="1524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D19608EE-0011-46A1-B128-C964DC3C459A}"/>
                </a:ext>
              </a:extLst>
            </p:cNvPr>
            <p:cNvSpPr/>
            <p:nvPr/>
          </p:nvSpPr>
          <p:spPr>
            <a:xfrm rot="19825804">
              <a:off x="4404234" y="4928803"/>
              <a:ext cx="4806948" cy="152400"/>
            </a:xfrm>
            <a:custGeom>
              <a:avLst/>
              <a:gdLst>
                <a:gd name="connsiteX0" fmla="*/ 4806948 w 4806948"/>
                <a:gd name="connsiteY0" fmla="*/ 0 h 152400"/>
                <a:gd name="connsiteX1" fmla="*/ 4720479 w 4806948"/>
                <a:gd name="connsiteY1" fmla="*/ 152400 h 152400"/>
                <a:gd name="connsiteX2" fmla="*/ 0 w 4806948"/>
                <a:gd name="connsiteY2" fmla="*/ 152400 h 152400"/>
                <a:gd name="connsiteX3" fmla="*/ 86469 w 4806948"/>
                <a:gd name="connsiteY3" fmla="*/ 0 h 152400"/>
              </a:gdLst>
              <a:ahLst/>
              <a:cxnLst>
                <a:cxn ang="0">
                  <a:pos x="connsiteX0" y="connsiteY0"/>
                </a:cxn>
                <a:cxn ang="0">
                  <a:pos x="connsiteX1" y="connsiteY1"/>
                </a:cxn>
                <a:cxn ang="0">
                  <a:pos x="connsiteX2" y="connsiteY2"/>
                </a:cxn>
                <a:cxn ang="0">
                  <a:pos x="connsiteX3" y="connsiteY3"/>
                </a:cxn>
              </a:cxnLst>
              <a:rect l="l" t="t" r="r" b="b"/>
              <a:pathLst>
                <a:path w="4806948" h="152400">
                  <a:moveTo>
                    <a:pt x="4806948" y="0"/>
                  </a:moveTo>
                  <a:lnTo>
                    <a:pt x="4720479" y="152400"/>
                  </a:lnTo>
                  <a:lnTo>
                    <a:pt x="0" y="152400"/>
                  </a:lnTo>
                  <a:lnTo>
                    <a:pt x="86469" y="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9F8E3739-B59F-46F7-9A85-D58CBECF9433}"/>
                </a:ext>
              </a:extLst>
            </p:cNvPr>
            <p:cNvSpPr/>
            <p:nvPr/>
          </p:nvSpPr>
          <p:spPr>
            <a:xfrm rot="1860000">
              <a:off x="3404472" y="757127"/>
              <a:ext cx="860908" cy="152400"/>
            </a:xfrm>
            <a:custGeom>
              <a:avLst/>
              <a:gdLst>
                <a:gd name="connsiteX0" fmla="*/ 0 w 860908"/>
                <a:gd name="connsiteY0" fmla="*/ 0 h 152400"/>
                <a:gd name="connsiteX1" fmla="*/ 860908 w 860908"/>
                <a:gd name="connsiteY1" fmla="*/ 0 h 152400"/>
                <a:gd name="connsiteX2" fmla="*/ 774474 w 860908"/>
                <a:gd name="connsiteY2" fmla="*/ 152400 h 152400"/>
                <a:gd name="connsiteX3" fmla="*/ 91571 w 860908"/>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860908" h="152400">
                  <a:moveTo>
                    <a:pt x="0" y="0"/>
                  </a:moveTo>
                  <a:lnTo>
                    <a:pt x="860908" y="0"/>
                  </a:lnTo>
                  <a:lnTo>
                    <a:pt x="774474"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a:extLst>
              <a:ext uri="{FF2B5EF4-FFF2-40B4-BE49-F238E27FC236}">
                <a16:creationId xmlns:a16="http://schemas.microsoft.com/office/drawing/2014/main" id="{9BDD60DF-6C2B-4109-822E-588657A1EB73}"/>
              </a:ext>
            </a:extLst>
          </p:cNvPr>
          <p:cNvGrpSpPr>
            <a:grpSpLocks noChangeAspect="1"/>
          </p:cNvGrpSpPr>
          <p:nvPr/>
        </p:nvGrpSpPr>
        <p:grpSpPr>
          <a:xfrm>
            <a:off x="5446665" y="1210124"/>
            <a:ext cx="2554335" cy="1645920"/>
            <a:chOff x="-240527" y="156704"/>
            <a:chExt cx="10136969" cy="6531875"/>
          </a:xfrm>
          <a:effectLst>
            <a:outerShdw blurRad="139700" dist="279400" dir="8100000" algn="tr" rotWithShape="0">
              <a:prstClr val="black">
                <a:alpha val="40000"/>
              </a:prstClr>
            </a:outerShdw>
          </a:effectLst>
        </p:grpSpPr>
        <p:sp>
          <p:nvSpPr>
            <p:cNvPr id="33" name="Freeform: Shape 32">
              <a:extLst>
                <a:ext uri="{FF2B5EF4-FFF2-40B4-BE49-F238E27FC236}">
                  <a16:creationId xmlns:a16="http://schemas.microsoft.com/office/drawing/2014/main" id="{AB536DAB-171F-4896-90A2-873BE8EE2FE4}"/>
                </a:ext>
              </a:extLst>
            </p:cNvPr>
            <p:cNvSpPr/>
            <p:nvPr/>
          </p:nvSpPr>
          <p:spPr>
            <a:xfrm rot="19825804">
              <a:off x="768719" y="156704"/>
              <a:ext cx="8538673" cy="6531875"/>
            </a:xfrm>
            <a:custGeom>
              <a:avLst/>
              <a:gdLst>
                <a:gd name="connsiteX0" fmla="*/ 2709592 w 8538675"/>
                <a:gd name="connsiteY0" fmla="*/ 5441115 h 6531875"/>
                <a:gd name="connsiteX1" fmla="*/ 2706136 w 8538675"/>
                <a:gd name="connsiteY1" fmla="*/ 5441115 h 6531875"/>
                <a:gd name="connsiteX2" fmla="*/ 2706136 w 8538675"/>
                <a:gd name="connsiteY2" fmla="*/ 5444732 h 6531875"/>
                <a:gd name="connsiteX3" fmla="*/ 2706836 w 8538675"/>
                <a:gd name="connsiteY3" fmla="*/ 5445973 h 6531875"/>
                <a:gd name="connsiteX4" fmla="*/ 4351160 w 8538675"/>
                <a:gd name="connsiteY4" fmla="*/ 0 h 6531875"/>
                <a:gd name="connsiteX5" fmla="*/ 5120204 w 8538675"/>
                <a:gd name="connsiteY5" fmla="*/ 570516 h 6531875"/>
                <a:gd name="connsiteX6" fmla="*/ 5127790 w 8538675"/>
                <a:gd name="connsiteY6" fmla="*/ 578853 h 6531875"/>
                <a:gd name="connsiteX7" fmla="*/ 8538675 w 8538675"/>
                <a:gd name="connsiteY7" fmla="*/ 3109220 h 6531875"/>
                <a:gd name="connsiteX8" fmla="*/ 7984134 w 8538675"/>
                <a:gd name="connsiteY8" fmla="*/ 6439584 h 6531875"/>
                <a:gd name="connsiteX9" fmla="*/ 7425439 w 8538675"/>
                <a:gd name="connsiteY9" fmla="*/ 5449279 h 6531875"/>
                <a:gd name="connsiteX10" fmla="*/ 7425439 w 8538675"/>
                <a:gd name="connsiteY10" fmla="*/ 5449279 h 6531875"/>
                <a:gd name="connsiteX11" fmla="*/ 7981578 w 8538675"/>
                <a:gd name="connsiteY11" fmla="*/ 6435058 h 6531875"/>
                <a:gd name="connsiteX12" fmla="*/ 7861219 w 8538675"/>
                <a:gd name="connsiteY12" fmla="*/ 6531875 h 6531875"/>
                <a:gd name="connsiteX13" fmla="*/ 7330808 w 8538675"/>
                <a:gd name="connsiteY13" fmla="*/ 5591701 h 6531875"/>
                <a:gd name="connsiteX14" fmla="*/ 2624152 w 8538675"/>
                <a:gd name="connsiteY14" fmla="*/ 5591701 h 6531875"/>
                <a:gd name="connsiteX15" fmla="*/ 2619097 w 8538675"/>
                <a:gd name="connsiteY15" fmla="*/ 5600611 h 6531875"/>
                <a:gd name="connsiteX16" fmla="*/ 0 w 8538675"/>
                <a:gd name="connsiteY16" fmla="*/ 958161 h 6531875"/>
                <a:gd name="connsiteX17" fmla="*/ 87739 w 8538675"/>
                <a:gd name="connsiteY17" fmla="*/ 803523 h 6531875"/>
                <a:gd name="connsiteX18" fmla="*/ 87739 w 8538675"/>
                <a:gd name="connsiteY18" fmla="*/ 803523 h 6531875"/>
                <a:gd name="connsiteX19" fmla="*/ 97317 w 8538675"/>
                <a:gd name="connsiteY19" fmla="*/ 786644 h 6531875"/>
                <a:gd name="connsiteX20" fmla="*/ 4601879 w 8538675"/>
                <a:gd name="connsiteY20" fmla="*/ 754569 h 6531875"/>
                <a:gd name="connsiteX21" fmla="*/ 4267818 w 8538675"/>
                <a:gd name="connsiteY21" fmla="*/ 162434 h 6531875"/>
                <a:gd name="connsiteX22" fmla="*/ 4355557 w 8538675"/>
                <a:gd name="connsiteY22" fmla="*/ 7796 h 6531875"/>
                <a:gd name="connsiteX23" fmla="*/ 4776159 w 8538675"/>
                <a:gd name="connsiteY23" fmla="*/ 753328 h 6531875"/>
                <a:gd name="connsiteX24" fmla="*/ 4776159 w 8538675"/>
                <a:gd name="connsiteY24" fmla="*/ 753328 h 653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38675" h="6531875">
                  <a:moveTo>
                    <a:pt x="2709592" y="5441115"/>
                  </a:moveTo>
                  <a:lnTo>
                    <a:pt x="2706136" y="5441115"/>
                  </a:lnTo>
                  <a:lnTo>
                    <a:pt x="2706136" y="5444732"/>
                  </a:lnTo>
                  <a:lnTo>
                    <a:pt x="2706836" y="5445973"/>
                  </a:lnTo>
                  <a:close/>
                  <a:moveTo>
                    <a:pt x="4351160" y="0"/>
                  </a:moveTo>
                  <a:lnTo>
                    <a:pt x="5120204" y="570516"/>
                  </a:lnTo>
                  <a:lnTo>
                    <a:pt x="5127790" y="578853"/>
                  </a:lnTo>
                  <a:lnTo>
                    <a:pt x="8538675" y="3109220"/>
                  </a:lnTo>
                  <a:lnTo>
                    <a:pt x="7984134" y="6439584"/>
                  </a:lnTo>
                  <a:lnTo>
                    <a:pt x="7425439" y="5449279"/>
                  </a:lnTo>
                  <a:lnTo>
                    <a:pt x="7425439" y="5449279"/>
                  </a:lnTo>
                  <a:lnTo>
                    <a:pt x="7981578" y="6435058"/>
                  </a:lnTo>
                  <a:lnTo>
                    <a:pt x="7861219" y="6531875"/>
                  </a:lnTo>
                  <a:lnTo>
                    <a:pt x="7330808" y="5591701"/>
                  </a:lnTo>
                  <a:lnTo>
                    <a:pt x="2624152" y="5591701"/>
                  </a:lnTo>
                  <a:lnTo>
                    <a:pt x="2619097" y="5600611"/>
                  </a:lnTo>
                  <a:lnTo>
                    <a:pt x="0" y="958161"/>
                  </a:lnTo>
                  <a:lnTo>
                    <a:pt x="87739" y="803523"/>
                  </a:lnTo>
                  <a:lnTo>
                    <a:pt x="87739" y="803523"/>
                  </a:lnTo>
                  <a:lnTo>
                    <a:pt x="97317" y="786644"/>
                  </a:lnTo>
                  <a:lnTo>
                    <a:pt x="4601879" y="754569"/>
                  </a:lnTo>
                  <a:lnTo>
                    <a:pt x="4267818" y="162434"/>
                  </a:lnTo>
                  <a:lnTo>
                    <a:pt x="4355557" y="7796"/>
                  </a:lnTo>
                  <a:lnTo>
                    <a:pt x="4776159" y="753328"/>
                  </a:lnTo>
                  <a:lnTo>
                    <a:pt x="4776159" y="753328"/>
                  </a:ln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39EE878F-44B1-48A9-845F-DC97E7CE1115}"/>
                </a:ext>
              </a:extLst>
            </p:cNvPr>
            <p:cNvSpPr/>
            <p:nvPr/>
          </p:nvSpPr>
          <p:spPr>
            <a:xfrm rot="1860000">
              <a:off x="8728755" y="4048444"/>
              <a:ext cx="1167687" cy="152400"/>
            </a:xfrm>
            <a:custGeom>
              <a:avLst/>
              <a:gdLst>
                <a:gd name="connsiteX0" fmla="*/ 0 w 1167687"/>
                <a:gd name="connsiteY0" fmla="*/ 0 h 152400"/>
                <a:gd name="connsiteX1" fmla="*/ 1142503 w 1167687"/>
                <a:gd name="connsiteY1" fmla="*/ 0 h 152400"/>
                <a:gd name="connsiteX2" fmla="*/ 1167687 w 1167687"/>
                <a:gd name="connsiteY2" fmla="*/ 152400 h 152400"/>
                <a:gd name="connsiteX3" fmla="*/ 91571 w 1167687"/>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1167687" h="152400">
                  <a:moveTo>
                    <a:pt x="0" y="0"/>
                  </a:moveTo>
                  <a:lnTo>
                    <a:pt x="1142503" y="0"/>
                  </a:lnTo>
                  <a:lnTo>
                    <a:pt x="1167687"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E9A7516B-A2D5-4C80-87EF-C37F08831EA6}"/>
                </a:ext>
              </a:extLst>
            </p:cNvPr>
            <p:cNvSpPr/>
            <p:nvPr/>
          </p:nvSpPr>
          <p:spPr>
            <a:xfrm rot="1860000">
              <a:off x="-240527" y="4729853"/>
              <a:ext cx="5421863" cy="152400"/>
            </a:xfrm>
            <a:custGeom>
              <a:avLst/>
              <a:gdLst>
                <a:gd name="connsiteX0" fmla="*/ 0 w 5421863"/>
                <a:gd name="connsiteY0" fmla="*/ 0 h 152400"/>
                <a:gd name="connsiteX1" fmla="*/ 5330292 w 5421863"/>
                <a:gd name="connsiteY1" fmla="*/ 0 h 152400"/>
                <a:gd name="connsiteX2" fmla="*/ 5421863 w 5421863"/>
                <a:gd name="connsiteY2" fmla="*/ 152400 h 152400"/>
                <a:gd name="connsiteX3" fmla="*/ 91571 w 5421863"/>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5421863" h="152400">
                  <a:moveTo>
                    <a:pt x="0" y="0"/>
                  </a:moveTo>
                  <a:lnTo>
                    <a:pt x="5330292" y="0"/>
                  </a:lnTo>
                  <a:lnTo>
                    <a:pt x="5421863" y="152400"/>
                  </a:lnTo>
                  <a:lnTo>
                    <a:pt x="91571" y="1524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35796035-DE8A-4674-8F10-3EB07B045D3A}"/>
                </a:ext>
              </a:extLst>
            </p:cNvPr>
            <p:cNvSpPr/>
            <p:nvPr/>
          </p:nvSpPr>
          <p:spPr>
            <a:xfrm rot="19825804">
              <a:off x="4404234" y="4928803"/>
              <a:ext cx="4806948" cy="152400"/>
            </a:xfrm>
            <a:custGeom>
              <a:avLst/>
              <a:gdLst>
                <a:gd name="connsiteX0" fmla="*/ 4806948 w 4806948"/>
                <a:gd name="connsiteY0" fmla="*/ 0 h 152400"/>
                <a:gd name="connsiteX1" fmla="*/ 4720479 w 4806948"/>
                <a:gd name="connsiteY1" fmla="*/ 152400 h 152400"/>
                <a:gd name="connsiteX2" fmla="*/ 0 w 4806948"/>
                <a:gd name="connsiteY2" fmla="*/ 152400 h 152400"/>
                <a:gd name="connsiteX3" fmla="*/ 86469 w 4806948"/>
                <a:gd name="connsiteY3" fmla="*/ 0 h 152400"/>
              </a:gdLst>
              <a:ahLst/>
              <a:cxnLst>
                <a:cxn ang="0">
                  <a:pos x="connsiteX0" y="connsiteY0"/>
                </a:cxn>
                <a:cxn ang="0">
                  <a:pos x="connsiteX1" y="connsiteY1"/>
                </a:cxn>
                <a:cxn ang="0">
                  <a:pos x="connsiteX2" y="connsiteY2"/>
                </a:cxn>
                <a:cxn ang="0">
                  <a:pos x="connsiteX3" y="connsiteY3"/>
                </a:cxn>
              </a:cxnLst>
              <a:rect l="l" t="t" r="r" b="b"/>
              <a:pathLst>
                <a:path w="4806948" h="152400">
                  <a:moveTo>
                    <a:pt x="4806948" y="0"/>
                  </a:moveTo>
                  <a:lnTo>
                    <a:pt x="4720479" y="152400"/>
                  </a:lnTo>
                  <a:lnTo>
                    <a:pt x="0" y="152400"/>
                  </a:lnTo>
                  <a:lnTo>
                    <a:pt x="86469" y="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1C6B450F-1022-44FE-A9B0-8CEDCA9C33B0}"/>
                </a:ext>
              </a:extLst>
            </p:cNvPr>
            <p:cNvSpPr/>
            <p:nvPr/>
          </p:nvSpPr>
          <p:spPr>
            <a:xfrm rot="1860000">
              <a:off x="3404472" y="757127"/>
              <a:ext cx="860908" cy="152400"/>
            </a:xfrm>
            <a:custGeom>
              <a:avLst/>
              <a:gdLst>
                <a:gd name="connsiteX0" fmla="*/ 0 w 860908"/>
                <a:gd name="connsiteY0" fmla="*/ 0 h 152400"/>
                <a:gd name="connsiteX1" fmla="*/ 860908 w 860908"/>
                <a:gd name="connsiteY1" fmla="*/ 0 h 152400"/>
                <a:gd name="connsiteX2" fmla="*/ 774474 w 860908"/>
                <a:gd name="connsiteY2" fmla="*/ 152400 h 152400"/>
                <a:gd name="connsiteX3" fmla="*/ 91571 w 860908"/>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860908" h="152400">
                  <a:moveTo>
                    <a:pt x="0" y="0"/>
                  </a:moveTo>
                  <a:lnTo>
                    <a:pt x="860908" y="0"/>
                  </a:lnTo>
                  <a:lnTo>
                    <a:pt x="774474"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TextBox 37">
            <a:extLst>
              <a:ext uri="{FF2B5EF4-FFF2-40B4-BE49-F238E27FC236}">
                <a16:creationId xmlns:a16="http://schemas.microsoft.com/office/drawing/2014/main" id="{48F4FA4B-AC6C-4AD9-B7FD-7128ED038A03}"/>
              </a:ext>
            </a:extLst>
          </p:cNvPr>
          <p:cNvSpPr txBox="1"/>
          <p:nvPr/>
        </p:nvSpPr>
        <p:spPr>
          <a:xfrm>
            <a:off x="7315200" y="3383280"/>
            <a:ext cx="4572000" cy="1554480"/>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 </a:t>
            </a:r>
            <a:endParaRPr lang="en-US" sz="1500" dirty="0">
              <a:solidFill>
                <a:srgbClr val="44546B"/>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sp>
        <p:nvSpPr>
          <p:cNvPr id="39" name="TextBox 38">
            <a:extLst>
              <a:ext uri="{FF2B5EF4-FFF2-40B4-BE49-F238E27FC236}">
                <a16:creationId xmlns:a16="http://schemas.microsoft.com/office/drawing/2014/main" id="{1CF9B1A7-02C7-4AA3-8E81-B9403B05E3AC}"/>
              </a:ext>
            </a:extLst>
          </p:cNvPr>
          <p:cNvSpPr txBox="1"/>
          <p:nvPr/>
        </p:nvSpPr>
        <p:spPr>
          <a:xfrm>
            <a:off x="8229600" y="1463040"/>
            <a:ext cx="3657600" cy="1769715"/>
          </a:xfrm>
          <a:prstGeom prst="rect">
            <a:avLst/>
          </a:prstGeom>
          <a:noFill/>
        </p:spPr>
        <p:txBody>
          <a:bodyPr wrap="square" rtlCol="0">
            <a:spAutoFit/>
          </a:bodyPr>
          <a:lstStyle/>
          <a:p>
            <a:r>
              <a:rPr lang="en-US" sz="1400" dirty="0">
                <a:solidFill>
                  <a:srgbClr val="939393"/>
                </a:solidFill>
                <a:latin typeface="Bernard MT Condensed" panose="02050806060905020404" pitchFamily="18" charset="0"/>
              </a:rPr>
              <a:t>LOREM IPSUM DOLOR </a:t>
            </a:r>
            <a:endParaRPr lang="en-US" sz="1500" dirty="0">
              <a:solidFill>
                <a:srgbClr val="939393"/>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sp>
        <p:nvSpPr>
          <p:cNvPr id="45" name="TextBox 44">
            <a:extLst>
              <a:ext uri="{FF2B5EF4-FFF2-40B4-BE49-F238E27FC236}">
                <a16:creationId xmlns:a16="http://schemas.microsoft.com/office/drawing/2014/main" id="{E0EECA13-4B4D-4C08-8FAC-526ABBD70E0C}"/>
              </a:ext>
            </a:extLst>
          </p:cNvPr>
          <p:cNvSpPr txBox="1"/>
          <p:nvPr/>
        </p:nvSpPr>
        <p:spPr>
          <a:xfrm>
            <a:off x="274320" y="2249821"/>
            <a:ext cx="3581252" cy="1769715"/>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 </a:t>
            </a:r>
            <a:endParaRPr lang="en-US" sz="1500" dirty="0">
              <a:solidFill>
                <a:srgbClr val="7A7A7A"/>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6B440E60-2EFB-4EC7-8553-922247311E30}"/>
              </a:ext>
            </a:extLst>
          </p:cNvPr>
          <p:cNvSpPr txBox="1"/>
          <p:nvPr/>
        </p:nvSpPr>
        <p:spPr>
          <a:xfrm>
            <a:off x="274320" y="4214442"/>
            <a:ext cx="2445529" cy="2339102"/>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 </a:t>
            </a:r>
            <a:endParaRPr lang="en-US" sz="1500" dirty="0">
              <a:solidFill>
                <a:srgbClr val="5C9AD3"/>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sp>
        <p:nvSpPr>
          <p:cNvPr id="47" name="TextBox 46">
            <a:extLst>
              <a:ext uri="{FF2B5EF4-FFF2-40B4-BE49-F238E27FC236}">
                <a16:creationId xmlns:a16="http://schemas.microsoft.com/office/drawing/2014/main" id="{46C2B27F-159D-4EFF-A554-08A03430F410}"/>
              </a:ext>
            </a:extLst>
          </p:cNvPr>
          <p:cNvSpPr txBox="1"/>
          <p:nvPr/>
        </p:nvSpPr>
        <p:spPr>
          <a:xfrm>
            <a:off x="370046" y="304456"/>
            <a:ext cx="4728427"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9" name="TextBox 48">
            <a:extLst>
              <a:ext uri="{FF2B5EF4-FFF2-40B4-BE49-F238E27FC236}">
                <a16:creationId xmlns:a16="http://schemas.microsoft.com/office/drawing/2014/main" id="{005C40EB-9246-4009-82B7-FDD9DF7A3EC9}"/>
              </a:ext>
            </a:extLst>
          </p:cNvPr>
          <p:cNvSpPr txBox="1"/>
          <p:nvPr/>
        </p:nvSpPr>
        <p:spPr>
          <a:xfrm rot="1916982">
            <a:off x="5060172" y="2909776"/>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$6,197</a:t>
            </a:r>
          </a:p>
        </p:txBody>
      </p:sp>
      <p:sp>
        <p:nvSpPr>
          <p:cNvPr id="50" name="TextBox 49">
            <a:extLst>
              <a:ext uri="{FF2B5EF4-FFF2-40B4-BE49-F238E27FC236}">
                <a16:creationId xmlns:a16="http://schemas.microsoft.com/office/drawing/2014/main" id="{515C0ABC-8586-4D02-89B5-E25B63C55DD4}"/>
              </a:ext>
            </a:extLst>
          </p:cNvPr>
          <p:cNvSpPr txBox="1"/>
          <p:nvPr/>
        </p:nvSpPr>
        <p:spPr>
          <a:xfrm rot="1916982">
            <a:off x="5837974" y="2082866"/>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$4,442</a:t>
            </a:r>
          </a:p>
        </p:txBody>
      </p:sp>
      <p:sp>
        <p:nvSpPr>
          <p:cNvPr id="51" name="TextBox 50">
            <a:extLst>
              <a:ext uri="{FF2B5EF4-FFF2-40B4-BE49-F238E27FC236}">
                <a16:creationId xmlns:a16="http://schemas.microsoft.com/office/drawing/2014/main" id="{4860E277-3470-4C40-BC6D-D33164E7CDA1}"/>
              </a:ext>
            </a:extLst>
          </p:cNvPr>
          <p:cNvSpPr txBox="1"/>
          <p:nvPr/>
        </p:nvSpPr>
        <p:spPr>
          <a:xfrm rot="1916982">
            <a:off x="4314091" y="3832536"/>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$4,799</a:t>
            </a:r>
          </a:p>
        </p:txBody>
      </p:sp>
      <p:sp>
        <p:nvSpPr>
          <p:cNvPr id="52" name="TextBox 51">
            <a:extLst>
              <a:ext uri="{FF2B5EF4-FFF2-40B4-BE49-F238E27FC236}">
                <a16:creationId xmlns:a16="http://schemas.microsoft.com/office/drawing/2014/main" id="{F2C37264-05F4-41B6-AFA3-FCC973CDBE40}"/>
              </a:ext>
            </a:extLst>
          </p:cNvPr>
          <p:cNvSpPr txBox="1"/>
          <p:nvPr/>
        </p:nvSpPr>
        <p:spPr>
          <a:xfrm rot="1916982">
            <a:off x="3674011" y="4773355"/>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$2,479</a:t>
            </a:r>
          </a:p>
        </p:txBody>
      </p:sp>
      <p:sp>
        <p:nvSpPr>
          <p:cNvPr id="53" name="TextBox 52">
            <a:extLst>
              <a:ext uri="{FF2B5EF4-FFF2-40B4-BE49-F238E27FC236}">
                <a16:creationId xmlns:a16="http://schemas.microsoft.com/office/drawing/2014/main" id="{A78D6DFF-E98E-48F5-91F9-3F9625704369}"/>
              </a:ext>
            </a:extLst>
          </p:cNvPr>
          <p:cNvSpPr txBox="1"/>
          <p:nvPr/>
        </p:nvSpPr>
        <p:spPr>
          <a:xfrm rot="1916982">
            <a:off x="3041570" y="5706491"/>
            <a:ext cx="867159" cy="348329"/>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$5,329</a:t>
            </a:r>
          </a:p>
        </p:txBody>
      </p:sp>
      <p:pic>
        <p:nvPicPr>
          <p:cNvPr id="43" name="Picture 42">
            <a:hlinkClick r:id="rId2"/>
            <a:extLst>
              <a:ext uri="{FF2B5EF4-FFF2-40B4-BE49-F238E27FC236}">
                <a16:creationId xmlns:a16="http://schemas.microsoft.com/office/drawing/2014/main" id="{FD75820A-3F6B-4014-99AC-AE7830C00CA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64025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1000"/>
                                        <p:tgtEl>
                                          <p:spTgt spid="47"/>
                                        </p:tgtEl>
                                      </p:cBhvr>
                                    </p:animEffect>
                                  </p:childTnLst>
                                </p:cTn>
                              </p:par>
                            </p:childTnLst>
                          </p:cTn>
                        </p:par>
                        <p:par>
                          <p:cTn id="8" fill="hold">
                            <p:stCondLst>
                              <p:cond delay="1000"/>
                            </p:stCondLst>
                            <p:childTnLst>
                              <p:par>
                                <p:cTn id="9" presetID="2" presetClass="entr" presetSubtype="12"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750" fill="hold"/>
                                        <p:tgtEl>
                                          <p:spTgt spid="8"/>
                                        </p:tgtEl>
                                        <p:attrNameLst>
                                          <p:attrName>ppt_x</p:attrName>
                                        </p:attrNameLst>
                                      </p:cBhvr>
                                      <p:tavLst>
                                        <p:tav tm="0">
                                          <p:val>
                                            <p:strVal val="0-#ppt_w/2"/>
                                          </p:val>
                                        </p:tav>
                                        <p:tav tm="100000">
                                          <p:val>
                                            <p:strVal val="#ppt_x"/>
                                          </p:val>
                                        </p:tav>
                                      </p:tavLst>
                                    </p:anim>
                                    <p:anim calcmode="lin" valueType="num">
                                      <p:cBhvr additive="base">
                                        <p:cTn id="12" dur="75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12" fill="hold" grpId="0" nodeType="withEffect">
                                  <p:stCondLst>
                                    <p:cond delay="0"/>
                                  </p:stCondLst>
                                  <p:childTnLst>
                                    <p:set>
                                      <p:cBhvr>
                                        <p:cTn id="14" dur="1" fill="hold">
                                          <p:stCondLst>
                                            <p:cond delay="0"/>
                                          </p:stCondLst>
                                        </p:cTn>
                                        <p:tgtEl>
                                          <p:spTgt spid="53"/>
                                        </p:tgtEl>
                                        <p:attrNameLst>
                                          <p:attrName>style.visibility</p:attrName>
                                        </p:attrNameLst>
                                      </p:cBhvr>
                                      <p:to>
                                        <p:strVal val="visible"/>
                                      </p:to>
                                    </p:set>
                                    <p:anim calcmode="lin" valueType="num">
                                      <p:cBhvr additive="base">
                                        <p:cTn id="15" dur="750" fill="hold"/>
                                        <p:tgtEl>
                                          <p:spTgt spid="53"/>
                                        </p:tgtEl>
                                        <p:attrNameLst>
                                          <p:attrName>ppt_x</p:attrName>
                                        </p:attrNameLst>
                                      </p:cBhvr>
                                      <p:tavLst>
                                        <p:tav tm="0">
                                          <p:val>
                                            <p:strVal val="0-#ppt_w/2"/>
                                          </p:val>
                                        </p:tav>
                                        <p:tav tm="100000">
                                          <p:val>
                                            <p:strVal val="#ppt_x"/>
                                          </p:val>
                                        </p:tav>
                                      </p:tavLst>
                                    </p:anim>
                                    <p:anim calcmode="lin" valueType="num">
                                      <p:cBhvr additive="base">
                                        <p:cTn id="16" dur="750" fill="hold"/>
                                        <p:tgtEl>
                                          <p:spTgt spid="53"/>
                                        </p:tgtEl>
                                        <p:attrNameLst>
                                          <p:attrName>ppt_y</p:attrName>
                                        </p:attrNameLst>
                                      </p:cBhvr>
                                      <p:tavLst>
                                        <p:tav tm="0">
                                          <p:val>
                                            <p:strVal val="1+#ppt_h/2"/>
                                          </p:val>
                                        </p:tav>
                                        <p:tav tm="100000">
                                          <p:val>
                                            <p:strVal val="#ppt_y"/>
                                          </p:val>
                                        </p:tav>
                                      </p:tavLst>
                                    </p:anim>
                                  </p:childTnLst>
                                </p:cTn>
                              </p:par>
                            </p:childTnLst>
                          </p:cTn>
                        </p:par>
                        <p:par>
                          <p:cTn id="17" fill="hold">
                            <p:stCondLst>
                              <p:cond delay="1750"/>
                            </p:stCondLst>
                            <p:childTnLst>
                              <p:par>
                                <p:cTn id="18" presetID="42" presetClass="entr" presetSubtype="0" fill="hold" grpId="0" nodeType="afterEffect">
                                  <p:stCondLst>
                                    <p:cond delay="0"/>
                                  </p:stCondLst>
                                  <p:childTnLst>
                                    <p:set>
                                      <p:cBhvr>
                                        <p:cTn id="19" dur="1" fill="hold">
                                          <p:stCondLst>
                                            <p:cond delay="0"/>
                                          </p:stCondLst>
                                        </p:cTn>
                                        <p:tgtEl>
                                          <p:spTgt spid="48"/>
                                        </p:tgtEl>
                                        <p:attrNameLst>
                                          <p:attrName>style.visibility</p:attrName>
                                        </p:attrNameLst>
                                      </p:cBhvr>
                                      <p:to>
                                        <p:strVal val="visible"/>
                                      </p:to>
                                    </p:set>
                                    <p:animEffect transition="in" filter="fade">
                                      <p:cBhvr>
                                        <p:cTn id="20" dur="1000"/>
                                        <p:tgtEl>
                                          <p:spTgt spid="48"/>
                                        </p:tgtEl>
                                      </p:cBhvr>
                                    </p:animEffect>
                                    <p:anim calcmode="lin" valueType="num">
                                      <p:cBhvr>
                                        <p:cTn id="21" dur="1000" fill="hold"/>
                                        <p:tgtEl>
                                          <p:spTgt spid="48"/>
                                        </p:tgtEl>
                                        <p:attrNameLst>
                                          <p:attrName>ppt_x</p:attrName>
                                        </p:attrNameLst>
                                      </p:cBhvr>
                                      <p:tavLst>
                                        <p:tav tm="0">
                                          <p:val>
                                            <p:strVal val="#ppt_x"/>
                                          </p:val>
                                        </p:tav>
                                        <p:tav tm="100000">
                                          <p:val>
                                            <p:strVal val="#ppt_x"/>
                                          </p:val>
                                        </p:tav>
                                      </p:tavLst>
                                    </p:anim>
                                    <p:anim calcmode="lin" valueType="num">
                                      <p:cBhvr>
                                        <p:cTn id="22" dur="1000" fill="hold"/>
                                        <p:tgtEl>
                                          <p:spTgt spid="48"/>
                                        </p:tgtEl>
                                        <p:attrNameLst>
                                          <p:attrName>ppt_y</p:attrName>
                                        </p:attrNameLst>
                                      </p:cBhvr>
                                      <p:tavLst>
                                        <p:tav tm="0">
                                          <p:val>
                                            <p:strVal val="#ppt_y+.1"/>
                                          </p:val>
                                        </p:tav>
                                        <p:tav tm="100000">
                                          <p:val>
                                            <p:strVal val="#ppt_y"/>
                                          </p:val>
                                        </p:tav>
                                      </p:tavLst>
                                    </p:anim>
                                  </p:childTnLst>
                                </p:cTn>
                              </p:par>
                            </p:childTnLst>
                          </p:cTn>
                        </p:par>
                        <p:par>
                          <p:cTn id="23" fill="hold">
                            <p:stCondLst>
                              <p:cond delay="2750"/>
                            </p:stCondLst>
                            <p:childTnLst>
                              <p:par>
                                <p:cTn id="24" presetID="2" presetClass="entr" presetSubtype="12" fill="hold" nodeType="after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additive="base">
                                        <p:cTn id="26" dur="750" fill="hold"/>
                                        <p:tgtEl>
                                          <p:spTgt spid="14"/>
                                        </p:tgtEl>
                                        <p:attrNameLst>
                                          <p:attrName>ppt_x</p:attrName>
                                        </p:attrNameLst>
                                      </p:cBhvr>
                                      <p:tavLst>
                                        <p:tav tm="0">
                                          <p:val>
                                            <p:strVal val="0-#ppt_w/2"/>
                                          </p:val>
                                        </p:tav>
                                        <p:tav tm="100000">
                                          <p:val>
                                            <p:strVal val="#ppt_x"/>
                                          </p:val>
                                        </p:tav>
                                      </p:tavLst>
                                    </p:anim>
                                    <p:anim calcmode="lin" valueType="num">
                                      <p:cBhvr additive="base">
                                        <p:cTn id="27" dur="750" fill="hold"/>
                                        <p:tgtEl>
                                          <p:spTgt spid="14"/>
                                        </p:tgtEl>
                                        <p:attrNameLst>
                                          <p:attrName>ppt_y</p:attrName>
                                        </p:attrNameLst>
                                      </p:cBhvr>
                                      <p:tavLst>
                                        <p:tav tm="0">
                                          <p:val>
                                            <p:strVal val="1+#ppt_h/2"/>
                                          </p:val>
                                        </p:tav>
                                        <p:tav tm="100000">
                                          <p:val>
                                            <p:strVal val="#ppt_y"/>
                                          </p:val>
                                        </p:tav>
                                      </p:tavLst>
                                    </p:anim>
                                  </p:childTnLst>
                                </p:cTn>
                              </p:par>
                              <p:par>
                                <p:cTn id="28" presetID="2" presetClass="entr" presetSubtype="12" fill="hold" grpId="0" nodeType="withEffect">
                                  <p:stCondLst>
                                    <p:cond delay="0"/>
                                  </p:stCondLst>
                                  <p:childTnLst>
                                    <p:set>
                                      <p:cBhvr>
                                        <p:cTn id="29" dur="1" fill="hold">
                                          <p:stCondLst>
                                            <p:cond delay="0"/>
                                          </p:stCondLst>
                                        </p:cTn>
                                        <p:tgtEl>
                                          <p:spTgt spid="52"/>
                                        </p:tgtEl>
                                        <p:attrNameLst>
                                          <p:attrName>style.visibility</p:attrName>
                                        </p:attrNameLst>
                                      </p:cBhvr>
                                      <p:to>
                                        <p:strVal val="visible"/>
                                      </p:to>
                                    </p:set>
                                    <p:anim calcmode="lin" valueType="num">
                                      <p:cBhvr additive="base">
                                        <p:cTn id="30" dur="750" fill="hold"/>
                                        <p:tgtEl>
                                          <p:spTgt spid="52"/>
                                        </p:tgtEl>
                                        <p:attrNameLst>
                                          <p:attrName>ppt_x</p:attrName>
                                        </p:attrNameLst>
                                      </p:cBhvr>
                                      <p:tavLst>
                                        <p:tav tm="0">
                                          <p:val>
                                            <p:strVal val="0-#ppt_w/2"/>
                                          </p:val>
                                        </p:tav>
                                        <p:tav tm="100000">
                                          <p:val>
                                            <p:strVal val="#ppt_x"/>
                                          </p:val>
                                        </p:tav>
                                      </p:tavLst>
                                    </p:anim>
                                    <p:anim calcmode="lin" valueType="num">
                                      <p:cBhvr additive="base">
                                        <p:cTn id="31" dur="750" fill="hold"/>
                                        <p:tgtEl>
                                          <p:spTgt spid="52"/>
                                        </p:tgtEl>
                                        <p:attrNameLst>
                                          <p:attrName>ppt_y</p:attrName>
                                        </p:attrNameLst>
                                      </p:cBhvr>
                                      <p:tavLst>
                                        <p:tav tm="0">
                                          <p:val>
                                            <p:strVal val="1+#ppt_h/2"/>
                                          </p:val>
                                        </p:tav>
                                        <p:tav tm="100000">
                                          <p:val>
                                            <p:strVal val="#ppt_y"/>
                                          </p:val>
                                        </p:tav>
                                      </p:tavLst>
                                    </p:anim>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46"/>
                                        </p:tgtEl>
                                        <p:attrNameLst>
                                          <p:attrName>style.visibility</p:attrName>
                                        </p:attrNameLst>
                                      </p:cBhvr>
                                      <p:to>
                                        <p:strVal val="visible"/>
                                      </p:to>
                                    </p:set>
                                    <p:animEffect transition="in" filter="fade">
                                      <p:cBhvr>
                                        <p:cTn id="35" dur="1000"/>
                                        <p:tgtEl>
                                          <p:spTgt spid="46"/>
                                        </p:tgtEl>
                                      </p:cBhvr>
                                    </p:animEffect>
                                    <p:anim calcmode="lin" valueType="num">
                                      <p:cBhvr>
                                        <p:cTn id="36" dur="1000" fill="hold"/>
                                        <p:tgtEl>
                                          <p:spTgt spid="46"/>
                                        </p:tgtEl>
                                        <p:attrNameLst>
                                          <p:attrName>ppt_x</p:attrName>
                                        </p:attrNameLst>
                                      </p:cBhvr>
                                      <p:tavLst>
                                        <p:tav tm="0">
                                          <p:val>
                                            <p:strVal val="#ppt_x"/>
                                          </p:val>
                                        </p:tav>
                                        <p:tav tm="100000">
                                          <p:val>
                                            <p:strVal val="#ppt_x"/>
                                          </p:val>
                                        </p:tav>
                                      </p:tavLst>
                                    </p:anim>
                                    <p:anim calcmode="lin" valueType="num">
                                      <p:cBhvr>
                                        <p:cTn id="37" dur="1000" fill="hold"/>
                                        <p:tgtEl>
                                          <p:spTgt spid="46"/>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 presetClass="entr" presetSubtype="12" fill="hold" nodeType="after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750" fill="hold"/>
                                        <p:tgtEl>
                                          <p:spTgt spid="20"/>
                                        </p:tgtEl>
                                        <p:attrNameLst>
                                          <p:attrName>ppt_x</p:attrName>
                                        </p:attrNameLst>
                                      </p:cBhvr>
                                      <p:tavLst>
                                        <p:tav tm="0">
                                          <p:val>
                                            <p:strVal val="0-#ppt_w/2"/>
                                          </p:val>
                                        </p:tav>
                                        <p:tav tm="100000">
                                          <p:val>
                                            <p:strVal val="#ppt_x"/>
                                          </p:val>
                                        </p:tav>
                                      </p:tavLst>
                                    </p:anim>
                                    <p:anim calcmode="lin" valueType="num">
                                      <p:cBhvr additive="base">
                                        <p:cTn id="42" dur="750" fill="hold"/>
                                        <p:tgtEl>
                                          <p:spTgt spid="20"/>
                                        </p:tgtEl>
                                        <p:attrNameLst>
                                          <p:attrName>ppt_y</p:attrName>
                                        </p:attrNameLst>
                                      </p:cBhvr>
                                      <p:tavLst>
                                        <p:tav tm="0">
                                          <p:val>
                                            <p:strVal val="1+#ppt_h/2"/>
                                          </p:val>
                                        </p:tav>
                                        <p:tav tm="100000">
                                          <p:val>
                                            <p:strVal val="#ppt_y"/>
                                          </p:val>
                                        </p:tav>
                                      </p:tavLst>
                                    </p:anim>
                                  </p:childTnLst>
                                </p:cTn>
                              </p:par>
                              <p:par>
                                <p:cTn id="43" presetID="2" presetClass="entr" presetSubtype="12" fill="hold" grpId="0" nodeType="withEffect">
                                  <p:stCondLst>
                                    <p:cond delay="0"/>
                                  </p:stCondLst>
                                  <p:childTnLst>
                                    <p:set>
                                      <p:cBhvr>
                                        <p:cTn id="44" dur="1" fill="hold">
                                          <p:stCondLst>
                                            <p:cond delay="0"/>
                                          </p:stCondLst>
                                        </p:cTn>
                                        <p:tgtEl>
                                          <p:spTgt spid="51"/>
                                        </p:tgtEl>
                                        <p:attrNameLst>
                                          <p:attrName>style.visibility</p:attrName>
                                        </p:attrNameLst>
                                      </p:cBhvr>
                                      <p:to>
                                        <p:strVal val="visible"/>
                                      </p:to>
                                    </p:set>
                                    <p:anim calcmode="lin" valueType="num">
                                      <p:cBhvr additive="base">
                                        <p:cTn id="45" dur="750" fill="hold"/>
                                        <p:tgtEl>
                                          <p:spTgt spid="51"/>
                                        </p:tgtEl>
                                        <p:attrNameLst>
                                          <p:attrName>ppt_x</p:attrName>
                                        </p:attrNameLst>
                                      </p:cBhvr>
                                      <p:tavLst>
                                        <p:tav tm="0">
                                          <p:val>
                                            <p:strVal val="0-#ppt_w/2"/>
                                          </p:val>
                                        </p:tav>
                                        <p:tav tm="100000">
                                          <p:val>
                                            <p:strVal val="#ppt_x"/>
                                          </p:val>
                                        </p:tav>
                                      </p:tavLst>
                                    </p:anim>
                                    <p:anim calcmode="lin" valueType="num">
                                      <p:cBhvr additive="base">
                                        <p:cTn id="46" dur="750" fill="hold"/>
                                        <p:tgtEl>
                                          <p:spTgt spid="51"/>
                                        </p:tgtEl>
                                        <p:attrNameLst>
                                          <p:attrName>ppt_y</p:attrName>
                                        </p:attrNameLst>
                                      </p:cBhvr>
                                      <p:tavLst>
                                        <p:tav tm="0">
                                          <p:val>
                                            <p:strVal val="1+#ppt_h/2"/>
                                          </p:val>
                                        </p:tav>
                                        <p:tav tm="100000">
                                          <p:val>
                                            <p:strVal val="#ppt_y"/>
                                          </p:val>
                                        </p:tav>
                                      </p:tavLst>
                                    </p:anim>
                                  </p:childTnLst>
                                </p:cTn>
                              </p:par>
                            </p:childTnLst>
                          </p:cTn>
                        </p:par>
                        <p:par>
                          <p:cTn id="47" fill="hold">
                            <p:stCondLst>
                              <p:cond delay="5250"/>
                            </p:stCondLst>
                            <p:childTnLst>
                              <p:par>
                                <p:cTn id="48" presetID="42" presetClass="entr" presetSubtype="0" fill="hold" grpId="0" nodeType="after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fade">
                                      <p:cBhvr>
                                        <p:cTn id="50" dur="1000"/>
                                        <p:tgtEl>
                                          <p:spTgt spid="38"/>
                                        </p:tgtEl>
                                      </p:cBhvr>
                                    </p:animEffect>
                                    <p:anim calcmode="lin" valueType="num">
                                      <p:cBhvr>
                                        <p:cTn id="51" dur="1000" fill="hold"/>
                                        <p:tgtEl>
                                          <p:spTgt spid="38"/>
                                        </p:tgtEl>
                                        <p:attrNameLst>
                                          <p:attrName>ppt_x</p:attrName>
                                        </p:attrNameLst>
                                      </p:cBhvr>
                                      <p:tavLst>
                                        <p:tav tm="0">
                                          <p:val>
                                            <p:strVal val="#ppt_x"/>
                                          </p:val>
                                        </p:tav>
                                        <p:tav tm="100000">
                                          <p:val>
                                            <p:strVal val="#ppt_x"/>
                                          </p:val>
                                        </p:tav>
                                      </p:tavLst>
                                    </p:anim>
                                    <p:anim calcmode="lin" valueType="num">
                                      <p:cBhvr>
                                        <p:cTn id="52" dur="1000" fill="hold"/>
                                        <p:tgtEl>
                                          <p:spTgt spid="38"/>
                                        </p:tgtEl>
                                        <p:attrNameLst>
                                          <p:attrName>ppt_y</p:attrName>
                                        </p:attrNameLst>
                                      </p:cBhvr>
                                      <p:tavLst>
                                        <p:tav tm="0">
                                          <p:val>
                                            <p:strVal val="#ppt_y+.1"/>
                                          </p:val>
                                        </p:tav>
                                        <p:tav tm="100000">
                                          <p:val>
                                            <p:strVal val="#ppt_y"/>
                                          </p:val>
                                        </p:tav>
                                      </p:tavLst>
                                    </p:anim>
                                  </p:childTnLst>
                                </p:cTn>
                              </p:par>
                            </p:childTnLst>
                          </p:cTn>
                        </p:par>
                        <p:par>
                          <p:cTn id="53" fill="hold">
                            <p:stCondLst>
                              <p:cond delay="6250"/>
                            </p:stCondLst>
                            <p:childTnLst>
                              <p:par>
                                <p:cTn id="54" presetID="2" presetClass="entr" presetSubtype="12" fill="hold" nodeType="afterEffect">
                                  <p:stCondLst>
                                    <p:cond delay="0"/>
                                  </p:stCondLst>
                                  <p:childTnLst>
                                    <p:set>
                                      <p:cBhvr>
                                        <p:cTn id="55" dur="1" fill="hold">
                                          <p:stCondLst>
                                            <p:cond delay="0"/>
                                          </p:stCondLst>
                                        </p:cTn>
                                        <p:tgtEl>
                                          <p:spTgt spid="26"/>
                                        </p:tgtEl>
                                        <p:attrNameLst>
                                          <p:attrName>style.visibility</p:attrName>
                                        </p:attrNameLst>
                                      </p:cBhvr>
                                      <p:to>
                                        <p:strVal val="visible"/>
                                      </p:to>
                                    </p:set>
                                    <p:anim calcmode="lin" valueType="num">
                                      <p:cBhvr additive="base">
                                        <p:cTn id="56" dur="750" fill="hold"/>
                                        <p:tgtEl>
                                          <p:spTgt spid="26"/>
                                        </p:tgtEl>
                                        <p:attrNameLst>
                                          <p:attrName>ppt_x</p:attrName>
                                        </p:attrNameLst>
                                      </p:cBhvr>
                                      <p:tavLst>
                                        <p:tav tm="0">
                                          <p:val>
                                            <p:strVal val="0-#ppt_w/2"/>
                                          </p:val>
                                        </p:tav>
                                        <p:tav tm="100000">
                                          <p:val>
                                            <p:strVal val="#ppt_x"/>
                                          </p:val>
                                        </p:tav>
                                      </p:tavLst>
                                    </p:anim>
                                    <p:anim calcmode="lin" valueType="num">
                                      <p:cBhvr additive="base">
                                        <p:cTn id="57" dur="750" fill="hold"/>
                                        <p:tgtEl>
                                          <p:spTgt spid="26"/>
                                        </p:tgtEl>
                                        <p:attrNameLst>
                                          <p:attrName>ppt_y</p:attrName>
                                        </p:attrNameLst>
                                      </p:cBhvr>
                                      <p:tavLst>
                                        <p:tav tm="0">
                                          <p:val>
                                            <p:strVal val="1+#ppt_h/2"/>
                                          </p:val>
                                        </p:tav>
                                        <p:tav tm="100000">
                                          <p:val>
                                            <p:strVal val="#ppt_y"/>
                                          </p:val>
                                        </p:tav>
                                      </p:tavLst>
                                    </p:anim>
                                  </p:childTnLst>
                                </p:cTn>
                              </p:par>
                              <p:par>
                                <p:cTn id="58" presetID="2" presetClass="entr" presetSubtype="12" fill="hold" grpId="0" nodeType="withEffect">
                                  <p:stCondLst>
                                    <p:cond delay="0"/>
                                  </p:stCondLst>
                                  <p:childTnLst>
                                    <p:set>
                                      <p:cBhvr>
                                        <p:cTn id="59" dur="1" fill="hold">
                                          <p:stCondLst>
                                            <p:cond delay="0"/>
                                          </p:stCondLst>
                                        </p:cTn>
                                        <p:tgtEl>
                                          <p:spTgt spid="49"/>
                                        </p:tgtEl>
                                        <p:attrNameLst>
                                          <p:attrName>style.visibility</p:attrName>
                                        </p:attrNameLst>
                                      </p:cBhvr>
                                      <p:to>
                                        <p:strVal val="visible"/>
                                      </p:to>
                                    </p:set>
                                    <p:anim calcmode="lin" valueType="num">
                                      <p:cBhvr additive="base">
                                        <p:cTn id="60" dur="750" fill="hold"/>
                                        <p:tgtEl>
                                          <p:spTgt spid="49"/>
                                        </p:tgtEl>
                                        <p:attrNameLst>
                                          <p:attrName>ppt_x</p:attrName>
                                        </p:attrNameLst>
                                      </p:cBhvr>
                                      <p:tavLst>
                                        <p:tav tm="0">
                                          <p:val>
                                            <p:strVal val="0-#ppt_w/2"/>
                                          </p:val>
                                        </p:tav>
                                        <p:tav tm="100000">
                                          <p:val>
                                            <p:strVal val="#ppt_x"/>
                                          </p:val>
                                        </p:tav>
                                      </p:tavLst>
                                    </p:anim>
                                    <p:anim calcmode="lin" valueType="num">
                                      <p:cBhvr additive="base">
                                        <p:cTn id="61" dur="750" fill="hold"/>
                                        <p:tgtEl>
                                          <p:spTgt spid="49"/>
                                        </p:tgtEl>
                                        <p:attrNameLst>
                                          <p:attrName>ppt_y</p:attrName>
                                        </p:attrNameLst>
                                      </p:cBhvr>
                                      <p:tavLst>
                                        <p:tav tm="0">
                                          <p:val>
                                            <p:strVal val="1+#ppt_h/2"/>
                                          </p:val>
                                        </p:tav>
                                        <p:tav tm="100000">
                                          <p:val>
                                            <p:strVal val="#ppt_y"/>
                                          </p:val>
                                        </p:tav>
                                      </p:tavLst>
                                    </p:anim>
                                  </p:childTnLst>
                                </p:cTn>
                              </p:par>
                            </p:childTnLst>
                          </p:cTn>
                        </p:par>
                        <p:par>
                          <p:cTn id="62" fill="hold">
                            <p:stCondLst>
                              <p:cond delay="7000"/>
                            </p:stCondLst>
                            <p:childTnLst>
                              <p:par>
                                <p:cTn id="63" presetID="42" presetClass="entr" presetSubtype="0" fill="hold" grpId="0" nodeType="after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fade">
                                      <p:cBhvr>
                                        <p:cTn id="65" dur="1000"/>
                                        <p:tgtEl>
                                          <p:spTgt spid="45"/>
                                        </p:tgtEl>
                                      </p:cBhvr>
                                    </p:animEffect>
                                    <p:anim calcmode="lin" valueType="num">
                                      <p:cBhvr>
                                        <p:cTn id="66" dur="1000" fill="hold"/>
                                        <p:tgtEl>
                                          <p:spTgt spid="45"/>
                                        </p:tgtEl>
                                        <p:attrNameLst>
                                          <p:attrName>ppt_x</p:attrName>
                                        </p:attrNameLst>
                                      </p:cBhvr>
                                      <p:tavLst>
                                        <p:tav tm="0">
                                          <p:val>
                                            <p:strVal val="#ppt_x"/>
                                          </p:val>
                                        </p:tav>
                                        <p:tav tm="100000">
                                          <p:val>
                                            <p:strVal val="#ppt_x"/>
                                          </p:val>
                                        </p:tav>
                                      </p:tavLst>
                                    </p:anim>
                                    <p:anim calcmode="lin" valueType="num">
                                      <p:cBhvr>
                                        <p:cTn id="67" dur="1000" fill="hold"/>
                                        <p:tgtEl>
                                          <p:spTgt spid="45"/>
                                        </p:tgtEl>
                                        <p:attrNameLst>
                                          <p:attrName>ppt_y</p:attrName>
                                        </p:attrNameLst>
                                      </p:cBhvr>
                                      <p:tavLst>
                                        <p:tav tm="0">
                                          <p:val>
                                            <p:strVal val="#ppt_y+.1"/>
                                          </p:val>
                                        </p:tav>
                                        <p:tav tm="100000">
                                          <p:val>
                                            <p:strVal val="#ppt_y"/>
                                          </p:val>
                                        </p:tav>
                                      </p:tavLst>
                                    </p:anim>
                                  </p:childTnLst>
                                </p:cTn>
                              </p:par>
                            </p:childTnLst>
                          </p:cTn>
                        </p:par>
                        <p:par>
                          <p:cTn id="68" fill="hold">
                            <p:stCondLst>
                              <p:cond delay="8000"/>
                            </p:stCondLst>
                            <p:childTnLst>
                              <p:par>
                                <p:cTn id="69" presetID="2" presetClass="entr" presetSubtype="12" fill="hold"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additive="base">
                                        <p:cTn id="71" dur="750" fill="hold"/>
                                        <p:tgtEl>
                                          <p:spTgt spid="32"/>
                                        </p:tgtEl>
                                        <p:attrNameLst>
                                          <p:attrName>ppt_x</p:attrName>
                                        </p:attrNameLst>
                                      </p:cBhvr>
                                      <p:tavLst>
                                        <p:tav tm="0">
                                          <p:val>
                                            <p:strVal val="0-#ppt_w/2"/>
                                          </p:val>
                                        </p:tav>
                                        <p:tav tm="100000">
                                          <p:val>
                                            <p:strVal val="#ppt_x"/>
                                          </p:val>
                                        </p:tav>
                                      </p:tavLst>
                                    </p:anim>
                                    <p:anim calcmode="lin" valueType="num">
                                      <p:cBhvr additive="base">
                                        <p:cTn id="72" dur="750" fill="hold"/>
                                        <p:tgtEl>
                                          <p:spTgt spid="32"/>
                                        </p:tgtEl>
                                        <p:attrNameLst>
                                          <p:attrName>ppt_y</p:attrName>
                                        </p:attrNameLst>
                                      </p:cBhvr>
                                      <p:tavLst>
                                        <p:tav tm="0">
                                          <p:val>
                                            <p:strVal val="1+#ppt_h/2"/>
                                          </p:val>
                                        </p:tav>
                                        <p:tav tm="100000">
                                          <p:val>
                                            <p:strVal val="#ppt_y"/>
                                          </p:val>
                                        </p:tav>
                                      </p:tavLst>
                                    </p:anim>
                                  </p:childTnLst>
                                </p:cTn>
                              </p:par>
                              <p:par>
                                <p:cTn id="73" presetID="2" presetClass="entr" presetSubtype="12" fill="hold" grpId="0" nodeType="withEffect">
                                  <p:stCondLst>
                                    <p:cond delay="0"/>
                                  </p:stCondLst>
                                  <p:childTnLst>
                                    <p:set>
                                      <p:cBhvr>
                                        <p:cTn id="74" dur="1" fill="hold">
                                          <p:stCondLst>
                                            <p:cond delay="0"/>
                                          </p:stCondLst>
                                        </p:cTn>
                                        <p:tgtEl>
                                          <p:spTgt spid="50"/>
                                        </p:tgtEl>
                                        <p:attrNameLst>
                                          <p:attrName>style.visibility</p:attrName>
                                        </p:attrNameLst>
                                      </p:cBhvr>
                                      <p:to>
                                        <p:strVal val="visible"/>
                                      </p:to>
                                    </p:set>
                                    <p:anim calcmode="lin" valueType="num">
                                      <p:cBhvr additive="base">
                                        <p:cTn id="75" dur="750" fill="hold"/>
                                        <p:tgtEl>
                                          <p:spTgt spid="50"/>
                                        </p:tgtEl>
                                        <p:attrNameLst>
                                          <p:attrName>ppt_x</p:attrName>
                                        </p:attrNameLst>
                                      </p:cBhvr>
                                      <p:tavLst>
                                        <p:tav tm="0">
                                          <p:val>
                                            <p:strVal val="0-#ppt_w/2"/>
                                          </p:val>
                                        </p:tav>
                                        <p:tav tm="100000">
                                          <p:val>
                                            <p:strVal val="#ppt_x"/>
                                          </p:val>
                                        </p:tav>
                                      </p:tavLst>
                                    </p:anim>
                                    <p:anim calcmode="lin" valueType="num">
                                      <p:cBhvr additive="base">
                                        <p:cTn id="76" dur="750" fill="hold"/>
                                        <p:tgtEl>
                                          <p:spTgt spid="50"/>
                                        </p:tgtEl>
                                        <p:attrNameLst>
                                          <p:attrName>ppt_y</p:attrName>
                                        </p:attrNameLst>
                                      </p:cBhvr>
                                      <p:tavLst>
                                        <p:tav tm="0">
                                          <p:val>
                                            <p:strVal val="1+#ppt_h/2"/>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39"/>
                                        </p:tgtEl>
                                        <p:attrNameLst>
                                          <p:attrName>style.visibility</p:attrName>
                                        </p:attrNameLst>
                                      </p:cBhvr>
                                      <p:to>
                                        <p:strVal val="visible"/>
                                      </p:to>
                                    </p:set>
                                    <p:animEffect transition="in" filter="fade">
                                      <p:cBhvr>
                                        <p:cTn id="80" dur="1000"/>
                                        <p:tgtEl>
                                          <p:spTgt spid="39"/>
                                        </p:tgtEl>
                                      </p:cBhvr>
                                    </p:animEffect>
                                    <p:anim calcmode="lin" valueType="num">
                                      <p:cBhvr>
                                        <p:cTn id="81" dur="1000" fill="hold"/>
                                        <p:tgtEl>
                                          <p:spTgt spid="39"/>
                                        </p:tgtEl>
                                        <p:attrNameLst>
                                          <p:attrName>ppt_x</p:attrName>
                                        </p:attrNameLst>
                                      </p:cBhvr>
                                      <p:tavLst>
                                        <p:tav tm="0">
                                          <p:val>
                                            <p:strVal val="#ppt_x"/>
                                          </p:val>
                                        </p:tav>
                                        <p:tav tm="100000">
                                          <p:val>
                                            <p:strVal val="#ppt_x"/>
                                          </p:val>
                                        </p:tav>
                                      </p:tavLst>
                                    </p:anim>
                                    <p:anim calcmode="lin" valueType="num">
                                      <p:cBhvr>
                                        <p:cTn id="82"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38" grpId="0"/>
      <p:bldP spid="39" grpId="0"/>
      <p:bldP spid="45" grpId="0"/>
      <p:bldP spid="46" grpId="0"/>
      <p:bldP spid="47" grpId="0"/>
      <p:bldP spid="49" grpId="0"/>
      <p:bldP spid="50" grpId="0"/>
      <p:bldP spid="51" grpId="0"/>
      <p:bldP spid="52" grpId="0"/>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1546</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2019-11-02T18:27:20Z</dcterms:modified>
</cp:coreProperties>
</file>