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765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exagon 17">
            <a:extLst>
              <a:ext uri="{FF2B5EF4-FFF2-40B4-BE49-F238E27FC236}">
                <a16:creationId xmlns:a16="http://schemas.microsoft.com/office/drawing/2014/main" id="{C04B31D8-6FCF-4229-AB53-3DC9084E6BC7}"/>
              </a:ext>
            </a:extLst>
          </p:cNvPr>
          <p:cNvSpPr>
            <a:spLocks noChangeAspect="1"/>
          </p:cNvSpPr>
          <p:nvPr/>
        </p:nvSpPr>
        <p:spPr>
          <a:xfrm rot="16200000">
            <a:off x="2514186" y="2237748"/>
            <a:ext cx="2560320" cy="2134428"/>
          </a:xfrm>
          <a:prstGeom prst="hexagon">
            <a:avLst>
              <a:gd name="adj" fmla="val 32188"/>
              <a:gd name="vf" fmla="val 115470"/>
            </a:avLst>
          </a:prstGeom>
          <a:solidFill>
            <a:srgbClr val="5C9AD3"/>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Hexagon 18">
            <a:extLst>
              <a:ext uri="{FF2B5EF4-FFF2-40B4-BE49-F238E27FC236}">
                <a16:creationId xmlns:a16="http://schemas.microsoft.com/office/drawing/2014/main" id="{94FF3BB5-F2F0-4805-8A46-FCD6E41B89A9}"/>
              </a:ext>
            </a:extLst>
          </p:cNvPr>
          <p:cNvSpPr>
            <a:spLocks noChangeAspect="1"/>
          </p:cNvSpPr>
          <p:nvPr/>
        </p:nvSpPr>
        <p:spPr>
          <a:xfrm rot="16200000">
            <a:off x="7177626" y="2146308"/>
            <a:ext cx="2560320" cy="2134428"/>
          </a:xfrm>
          <a:prstGeom prst="hexagon">
            <a:avLst>
              <a:gd name="adj" fmla="val 32188"/>
              <a:gd name="vf" fmla="val 115470"/>
            </a:avLst>
          </a:prstGeom>
          <a:solidFill>
            <a:srgbClr val="7A7A7A"/>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Hexagon 19">
            <a:extLst>
              <a:ext uri="{FF2B5EF4-FFF2-40B4-BE49-F238E27FC236}">
                <a16:creationId xmlns:a16="http://schemas.microsoft.com/office/drawing/2014/main" id="{B1BCF1CD-A519-4A98-9444-34D2D68EE19B}"/>
              </a:ext>
            </a:extLst>
          </p:cNvPr>
          <p:cNvSpPr>
            <a:spLocks noChangeAspect="1"/>
          </p:cNvSpPr>
          <p:nvPr/>
        </p:nvSpPr>
        <p:spPr>
          <a:xfrm rot="16200000">
            <a:off x="9463626" y="2146308"/>
            <a:ext cx="2560320" cy="2134428"/>
          </a:xfrm>
          <a:prstGeom prst="hexagon">
            <a:avLst>
              <a:gd name="adj" fmla="val 32188"/>
              <a:gd name="vf" fmla="val 115470"/>
            </a:avLst>
          </a:prstGeom>
          <a:solidFill>
            <a:srgbClr val="939393"/>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Hexagon 1">
            <a:extLst>
              <a:ext uri="{FF2B5EF4-FFF2-40B4-BE49-F238E27FC236}">
                <a16:creationId xmlns:a16="http://schemas.microsoft.com/office/drawing/2014/main" id="{CBFBC0CC-97D9-4120-AF4E-ACB361DAE059}"/>
              </a:ext>
            </a:extLst>
          </p:cNvPr>
          <p:cNvSpPr/>
          <p:nvPr/>
        </p:nvSpPr>
        <p:spPr>
          <a:xfrm rot="16200000">
            <a:off x="3727565" y="2944610"/>
            <a:ext cx="4857964" cy="2206815"/>
          </a:xfrm>
          <a:prstGeom prst="hexagon">
            <a:avLst>
              <a:gd name="adj" fmla="val 32188"/>
              <a:gd name="vf" fmla="val 115470"/>
            </a:avLst>
          </a:prstGeom>
          <a:solidFill>
            <a:srgbClr val="44546B"/>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Hexagon 6">
            <a:extLst>
              <a:ext uri="{FF2B5EF4-FFF2-40B4-BE49-F238E27FC236}">
                <a16:creationId xmlns:a16="http://schemas.microsoft.com/office/drawing/2014/main" id="{DA7F125A-AB8F-450D-8DAD-AC242CA15BD8}"/>
              </a:ext>
            </a:extLst>
          </p:cNvPr>
          <p:cNvSpPr/>
          <p:nvPr/>
        </p:nvSpPr>
        <p:spPr>
          <a:xfrm rot="16200000">
            <a:off x="4975446" y="1961777"/>
            <a:ext cx="2362200" cy="1969263"/>
          </a:xfrm>
          <a:prstGeom prst="hexagon">
            <a:avLst>
              <a:gd name="adj" fmla="val 32188"/>
              <a:gd name="vf" fmla="val 115470"/>
            </a:avLst>
          </a:prstGeom>
          <a:blipFill dpi="0" rotWithShape="0">
            <a:blip r:embed="rId2"/>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Hexagon 8">
            <a:extLst>
              <a:ext uri="{FF2B5EF4-FFF2-40B4-BE49-F238E27FC236}">
                <a16:creationId xmlns:a16="http://schemas.microsoft.com/office/drawing/2014/main" id="{2CCE00A0-285C-4233-9177-7999857CA336}"/>
              </a:ext>
            </a:extLst>
          </p:cNvPr>
          <p:cNvSpPr/>
          <p:nvPr/>
        </p:nvSpPr>
        <p:spPr>
          <a:xfrm rot="16200000">
            <a:off x="2613247" y="2327950"/>
            <a:ext cx="2362200" cy="1969263"/>
          </a:xfrm>
          <a:prstGeom prst="hexagon">
            <a:avLst>
              <a:gd name="adj" fmla="val 32188"/>
              <a:gd name="vf" fmla="val 115470"/>
            </a:avLst>
          </a:prstGeom>
          <a:blipFill dpi="0" rotWithShape="0">
            <a:blip r:embed="rId3"/>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Hexagon 9">
            <a:extLst>
              <a:ext uri="{FF2B5EF4-FFF2-40B4-BE49-F238E27FC236}">
                <a16:creationId xmlns:a16="http://schemas.microsoft.com/office/drawing/2014/main" id="{FA17CC49-DB75-41DA-A79B-A8CA13BE67D0}"/>
              </a:ext>
            </a:extLst>
          </p:cNvPr>
          <p:cNvSpPr>
            <a:spLocks noChangeAspect="1"/>
          </p:cNvSpPr>
          <p:nvPr/>
        </p:nvSpPr>
        <p:spPr>
          <a:xfrm rot="16200000">
            <a:off x="228186" y="2237748"/>
            <a:ext cx="2560320" cy="2134428"/>
          </a:xfrm>
          <a:prstGeom prst="hexagon">
            <a:avLst>
              <a:gd name="adj" fmla="val 32188"/>
              <a:gd name="vf" fmla="val 115470"/>
            </a:avLst>
          </a:prstGeom>
          <a:solidFill>
            <a:srgbClr val="FE4A1E"/>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Hexagon 10">
            <a:extLst>
              <a:ext uri="{FF2B5EF4-FFF2-40B4-BE49-F238E27FC236}">
                <a16:creationId xmlns:a16="http://schemas.microsoft.com/office/drawing/2014/main" id="{C6B666D6-4522-4B8A-AD94-0C9E9FCB6099}"/>
              </a:ext>
            </a:extLst>
          </p:cNvPr>
          <p:cNvSpPr/>
          <p:nvPr/>
        </p:nvSpPr>
        <p:spPr>
          <a:xfrm rot="16200000">
            <a:off x="7276686" y="2228890"/>
            <a:ext cx="2362200" cy="1969263"/>
          </a:xfrm>
          <a:prstGeom prst="hexagon">
            <a:avLst>
              <a:gd name="adj" fmla="val 32188"/>
              <a:gd name="vf" fmla="val 115470"/>
            </a:avLst>
          </a:prstGeom>
          <a:blipFill dpi="0" rotWithShape="0">
            <a:blip r:embed="rId4"/>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Hexagon 11">
            <a:extLst>
              <a:ext uri="{FF2B5EF4-FFF2-40B4-BE49-F238E27FC236}">
                <a16:creationId xmlns:a16="http://schemas.microsoft.com/office/drawing/2014/main" id="{32A11831-EC3E-46AD-B847-B4ABB5A58F88}"/>
              </a:ext>
            </a:extLst>
          </p:cNvPr>
          <p:cNvSpPr/>
          <p:nvPr/>
        </p:nvSpPr>
        <p:spPr>
          <a:xfrm rot="16200000">
            <a:off x="9562686" y="2228890"/>
            <a:ext cx="2362200" cy="1969263"/>
          </a:xfrm>
          <a:prstGeom prst="hexagon">
            <a:avLst>
              <a:gd name="adj" fmla="val 32188"/>
              <a:gd name="vf" fmla="val 115470"/>
            </a:avLst>
          </a:prstGeom>
          <a:blipFill dpi="0" rotWithShape="0">
            <a:blip r:embed="rId5"/>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Text Placeholder 3">
            <a:extLst>
              <a:ext uri="{FF2B5EF4-FFF2-40B4-BE49-F238E27FC236}">
                <a16:creationId xmlns:a16="http://schemas.microsoft.com/office/drawing/2014/main" id="{81F843C8-12CF-4A8D-9B5E-C9F6FF3B3D32}"/>
              </a:ext>
            </a:extLst>
          </p:cNvPr>
          <p:cNvSpPr txBox="1">
            <a:spLocks/>
          </p:cNvSpPr>
          <p:nvPr/>
        </p:nvSpPr>
        <p:spPr>
          <a:xfrm>
            <a:off x="624426"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14" name="Text Placeholder 3">
            <a:extLst>
              <a:ext uri="{FF2B5EF4-FFF2-40B4-BE49-F238E27FC236}">
                <a16:creationId xmlns:a16="http://schemas.microsoft.com/office/drawing/2014/main" id="{DABE2FEE-6AF2-4DE1-BBE9-DAA725D970F9}"/>
              </a:ext>
            </a:extLst>
          </p:cNvPr>
          <p:cNvSpPr txBox="1">
            <a:spLocks/>
          </p:cNvSpPr>
          <p:nvPr/>
        </p:nvSpPr>
        <p:spPr>
          <a:xfrm flipH="1">
            <a:off x="601567"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15" name="Straight Connector 14">
            <a:extLst>
              <a:ext uri="{FF2B5EF4-FFF2-40B4-BE49-F238E27FC236}">
                <a16:creationId xmlns:a16="http://schemas.microsoft.com/office/drawing/2014/main" id="{BE48C7DF-68CD-45FB-B0D6-35FD7AC66EE7}"/>
              </a:ext>
            </a:extLst>
          </p:cNvPr>
          <p:cNvCxnSpPr/>
          <p:nvPr/>
        </p:nvCxnSpPr>
        <p:spPr>
          <a:xfrm>
            <a:off x="715866" y="5143954"/>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3">
            <a:extLst>
              <a:ext uri="{FF2B5EF4-FFF2-40B4-BE49-F238E27FC236}">
                <a16:creationId xmlns:a16="http://schemas.microsoft.com/office/drawing/2014/main" id="{21FE478A-576C-4875-93C0-CA8AFEA57AFC}"/>
              </a:ext>
            </a:extLst>
          </p:cNvPr>
          <p:cNvSpPr txBox="1">
            <a:spLocks/>
          </p:cNvSpPr>
          <p:nvPr/>
        </p:nvSpPr>
        <p:spPr>
          <a:xfrm>
            <a:off x="464407"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7" name="Hexagon 16">
            <a:extLst>
              <a:ext uri="{FF2B5EF4-FFF2-40B4-BE49-F238E27FC236}">
                <a16:creationId xmlns:a16="http://schemas.microsoft.com/office/drawing/2014/main" id="{B274657F-D7B4-4FEB-B418-3D5366F21B89}"/>
              </a:ext>
            </a:extLst>
          </p:cNvPr>
          <p:cNvSpPr/>
          <p:nvPr/>
        </p:nvSpPr>
        <p:spPr>
          <a:xfrm rot="16200000">
            <a:off x="327430" y="2327950"/>
            <a:ext cx="2362200" cy="1969263"/>
          </a:xfrm>
          <a:prstGeom prst="hexagon">
            <a:avLst>
              <a:gd name="adj" fmla="val 32188"/>
              <a:gd name="vf" fmla="val 115470"/>
            </a:avLst>
          </a:prstGeom>
          <a:blipFill dpi="0" rotWithShape="0">
            <a:blip r:embed="rId6"/>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Text Placeholder 3">
            <a:extLst>
              <a:ext uri="{FF2B5EF4-FFF2-40B4-BE49-F238E27FC236}">
                <a16:creationId xmlns:a16="http://schemas.microsoft.com/office/drawing/2014/main" id="{D2971AC8-FE08-456B-86E2-435AED4F9C69}"/>
              </a:ext>
            </a:extLst>
          </p:cNvPr>
          <p:cNvSpPr txBox="1">
            <a:spLocks/>
          </p:cNvSpPr>
          <p:nvPr/>
        </p:nvSpPr>
        <p:spPr>
          <a:xfrm>
            <a:off x="2902805"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23" name="Text Placeholder 3">
            <a:extLst>
              <a:ext uri="{FF2B5EF4-FFF2-40B4-BE49-F238E27FC236}">
                <a16:creationId xmlns:a16="http://schemas.microsoft.com/office/drawing/2014/main" id="{89E43E1D-760C-457E-BF25-C16B35397300}"/>
              </a:ext>
            </a:extLst>
          </p:cNvPr>
          <p:cNvSpPr txBox="1">
            <a:spLocks/>
          </p:cNvSpPr>
          <p:nvPr/>
        </p:nvSpPr>
        <p:spPr>
          <a:xfrm flipH="1">
            <a:off x="2879946"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4" name="Straight Connector 23">
            <a:extLst>
              <a:ext uri="{FF2B5EF4-FFF2-40B4-BE49-F238E27FC236}">
                <a16:creationId xmlns:a16="http://schemas.microsoft.com/office/drawing/2014/main" id="{2521AB14-347D-4CA6-95ED-C4345E97D396}"/>
              </a:ext>
            </a:extLst>
          </p:cNvPr>
          <p:cNvCxnSpPr/>
          <p:nvPr/>
        </p:nvCxnSpPr>
        <p:spPr>
          <a:xfrm>
            <a:off x="2994245" y="5143954"/>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3">
            <a:extLst>
              <a:ext uri="{FF2B5EF4-FFF2-40B4-BE49-F238E27FC236}">
                <a16:creationId xmlns:a16="http://schemas.microsoft.com/office/drawing/2014/main" id="{5B7BF162-8E22-42A3-A54F-D63FBC827867}"/>
              </a:ext>
            </a:extLst>
          </p:cNvPr>
          <p:cNvSpPr txBox="1">
            <a:spLocks/>
          </p:cNvSpPr>
          <p:nvPr/>
        </p:nvSpPr>
        <p:spPr>
          <a:xfrm>
            <a:off x="2742786"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Text Placeholder 3">
            <a:extLst>
              <a:ext uri="{FF2B5EF4-FFF2-40B4-BE49-F238E27FC236}">
                <a16:creationId xmlns:a16="http://schemas.microsoft.com/office/drawing/2014/main" id="{CE27A5FC-4D81-4412-AB76-EDE981AC11A9}"/>
              </a:ext>
            </a:extLst>
          </p:cNvPr>
          <p:cNvSpPr txBox="1">
            <a:spLocks/>
          </p:cNvSpPr>
          <p:nvPr/>
        </p:nvSpPr>
        <p:spPr>
          <a:xfrm>
            <a:off x="5281738" y="4179509"/>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28" name="Text Placeholder 3">
            <a:extLst>
              <a:ext uri="{FF2B5EF4-FFF2-40B4-BE49-F238E27FC236}">
                <a16:creationId xmlns:a16="http://schemas.microsoft.com/office/drawing/2014/main" id="{AF3375F6-11C0-4945-8623-F46B8FED1C46}"/>
              </a:ext>
            </a:extLst>
          </p:cNvPr>
          <p:cNvSpPr txBox="1">
            <a:spLocks/>
          </p:cNvSpPr>
          <p:nvPr/>
        </p:nvSpPr>
        <p:spPr>
          <a:xfrm flipH="1">
            <a:off x="5258879" y="461635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9" name="Straight Connector 28">
            <a:extLst>
              <a:ext uri="{FF2B5EF4-FFF2-40B4-BE49-F238E27FC236}">
                <a16:creationId xmlns:a16="http://schemas.microsoft.com/office/drawing/2014/main" id="{F4DD7598-2C57-4ED3-B553-F1BE6C323B2D}"/>
              </a:ext>
            </a:extLst>
          </p:cNvPr>
          <p:cNvCxnSpPr/>
          <p:nvPr/>
        </p:nvCxnSpPr>
        <p:spPr>
          <a:xfrm>
            <a:off x="5373178" y="4525395"/>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27241DB3-7E9E-4095-B549-74FEB51B7ABE}"/>
              </a:ext>
            </a:extLst>
          </p:cNvPr>
          <p:cNvSpPr txBox="1">
            <a:spLocks/>
          </p:cNvSpPr>
          <p:nvPr/>
        </p:nvSpPr>
        <p:spPr>
          <a:xfrm>
            <a:off x="5121719" y="4992203"/>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Text Placeholder 3">
            <a:extLst>
              <a:ext uri="{FF2B5EF4-FFF2-40B4-BE49-F238E27FC236}">
                <a16:creationId xmlns:a16="http://schemas.microsoft.com/office/drawing/2014/main" id="{2FEF77BE-9AAB-4E8D-B644-04B47DB5B657}"/>
              </a:ext>
            </a:extLst>
          </p:cNvPr>
          <p:cNvSpPr txBox="1">
            <a:spLocks/>
          </p:cNvSpPr>
          <p:nvPr/>
        </p:nvSpPr>
        <p:spPr>
          <a:xfrm>
            <a:off x="7575389"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33" name="Text Placeholder 3">
            <a:extLst>
              <a:ext uri="{FF2B5EF4-FFF2-40B4-BE49-F238E27FC236}">
                <a16:creationId xmlns:a16="http://schemas.microsoft.com/office/drawing/2014/main" id="{6AE3257D-EE7F-4DA9-9C73-FF820C71A497}"/>
              </a:ext>
            </a:extLst>
          </p:cNvPr>
          <p:cNvSpPr txBox="1">
            <a:spLocks/>
          </p:cNvSpPr>
          <p:nvPr/>
        </p:nvSpPr>
        <p:spPr>
          <a:xfrm flipH="1">
            <a:off x="7552530"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34" name="Straight Connector 33">
            <a:extLst>
              <a:ext uri="{FF2B5EF4-FFF2-40B4-BE49-F238E27FC236}">
                <a16:creationId xmlns:a16="http://schemas.microsoft.com/office/drawing/2014/main" id="{1C7DA89B-3FBD-4066-A1EE-5AB4A6192643}"/>
              </a:ext>
            </a:extLst>
          </p:cNvPr>
          <p:cNvCxnSpPr/>
          <p:nvPr/>
        </p:nvCxnSpPr>
        <p:spPr>
          <a:xfrm>
            <a:off x="7666829" y="5143398"/>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AF371268-528B-4E8B-B34C-C15D1A4E091C}"/>
              </a:ext>
            </a:extLst>
          </p:cNvPr>
          <p:cNvSpPr txBox="1">
            <a:spLocks/>
          </p:cNvSpPr>
          <p:nvPr/>
        </p:nvSpPr>
        <p:spPr>
          <a:xfrm>
            <a:off x="7415370"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7" name="Text Placeholder 3">
            <a:extLst>
              <a:ext uri="{FF2B5EF4-FFF2-40B4-BE49-F238E27FC236}">
                <a16:creationId xmlns:a16="http://schemas.microsoft.com/office/drawing/2014/main" id="{A43649C3-4195-4CDC-B163-AC68A96F1DAB}"/>
              </a:ext>
            </a:extLst>
          </p:cNvPr>
          <p:cNvSpPr txBox="1">
            <a:spLocks/>
          </p:cNvSpPr>
          <p:nvPr/>
        </p:nvSpPr>
        <p:spPr>
          <a:xfrm>
            <a:off x="9852245"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John Doe</a:t>
            </a:r>
          </a:p>
        </p:txBody>
      </p:sp>
      <p:sp>
        <p:nvSpPr>
          <p:cNvPr id="38" name="Text Placeholder 3">
            <a:extLst>
              <a:ext uri="{FF2B5EF4-FFF2-40B4-BE49-F238E27FC236}">
                <a16:creationId xmlns:a16="http://schemas.microsoft.com/office/drawing/2014/main" id="{27C5C4C2-DDE2-41AF-9429-6FFCC01BE65C}"/>
              </a:ext>
            </a:extLst>
          </p:cNvPr>
          <p:cNvSpPr txBox="1">
            <a:spLocks/>
          </p:cNvSpPr>
          <p:nvPr/>
        </p:nvSpPr>
        <p:spPr>
          <a:xfrm flipH="1">
            <a:off x="9829386"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39" name="Straight Connector 38">
            <a:extLst>
              <a:ext uri="{FF2B5EF4-FFF2-40B4-BE49-F238E27FC236}">
                <a16:creationId xmlns:a16="http://schemas.microsoft.com/office/drawing/2014/main" id="{5ADD3DA6-2679-48B2-B609-1F72D8667E7F}"/>
              </a:ext>
            </a:extLst>
          </p:cNvPr>
          <p:cNvCxnSpPr/>
          <p:nvPr/>
        </p:nvCxnSpPr>
        <p:spPr>
          <a:xfrm>
            <a:off x="9943685" y="5143398"/>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a:extLst>
              <a:ext uri="{FF2B5EF4-FFF2-40B4-BE49-F238E27FC236}">
                <a16:creationId xmlns:a16="http://schemas.microsoft.com/office/drawing/2014/main" id="{2F14E44F-0F2E-4284-BA9A-112380E9C0F9}"/>
              </a:ext>
            </a:extLst>
          </p:cNvPr>
          <p:cNvSpPr txBox="1">
            <a:spLocks/>
          </p:cNvSpPr>
          <p:nvPr/>
        </p:nvSpPr>
        <p:spPr>
          <a:xfrm>
            <a:off x="9692226"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AD621BC7-670B-43CF-ABDC-8A4855AB1C64}"/>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36" name="Picture 35">
            <a:hlinkClick r:id="rId7"/>
            <a:extLst>
              <a:ext uri="{FF2B5EF4-FFF2-40B4-BE49-F238E27FC236}">
                <a16:creationId xmlns:a16="http://schemas.microsoft.com/office/drawing/2014/main" id="{76D0C4B5-9512-47C9-B7E6-ACDE7E9D5F9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79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5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50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75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ppt_x"/>
                                          </p:val>
                                        </p:tav>
                                        <p:tav tm="100000">
                                          <p:val>
                                            <p:strVal val="#ppt_x"/>
                                          </p:val>
                                        </p:tav>
                                      </p:tavLst>
                                    </p:anim>
                                    <p:anim calcmode="lin" valueType="num">
                                      <p:cBhvr additive="base">
                                        <p:cTn id="35" dur="500" fill="hold"/>
                                        <p:tgtEl>
                                          <p:spTgt spid="30"/>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750" fill="hold"/>
                                        <p:tgtEl>
                                          <p:spTgt spid="10"/>
                                        </p:tgtEl>
                                        <p:attrNameLst>
                                          <p:attrName>ppt_w</p:attrName>
                                        </p:attrNameLst>
                                      </p:cBhvr>
                                      <p:tavLst>
                                        <p:tav tm="0">
                                          <p:val>
                                            <p:fltVal val="0"/>
                                          </p:val>
                                        </p:tav>
                                        <p:tav tm="100000">
                                          <p:val>
                                            <p:strVal val="#ppt_w"/>
                                          </p:val>
                                        </p:tav>
                                      </p:tavLst>
                                    </p:anim>
                                    <p:anim calcmode="lin" valueType="num">
                                      <p:cBhvr>
                                        <p:cTn id="40" dur="750" fill="hold"/>
                                        <p:tgtEl>
                                          <p:spTgt spid="10"/>
                                        </p:tgtEl>
                                        <p:attrNameLst>
                                          <p:attrName>ppt_h</p:attrName>
                                        </p:attrNameLst>
                                      </p:cBhvr>
                                      <p:tavLst>
                                        <p:tav tm="0">
                                          <p:val>
                                            <p:fltVal val="0"/>
                                          </p:val>
                                        </p:tav>
                                        <p:tav tm="100000">
                                          <p:val>
                                            <p:strVal val="#ppt_h"/>
                                          </p:val>
                                        </p:tav>
                                      </p:tavLst>
                                    </p:anim>
                                    <p:animEffect transition="in" filter="fade">
                                      <p:cBhvr>
                                        <p:cTn id="41" dur="75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750" fill="hold"/>
                                        <p:tgtEl>
                                          <p:spTgt spid="17"/>
                                        </p:tgtEl>
                                        <p:attrNameLst>
                                          <p:attrName>ppt_w</p:attrName>
                                        </p:attrNameLst>
                                      </p:cBhvr>
                                      <p:tavLst>
                                        <p:tav tm="0">
                                          <p:val>
                                            <p:fltVal val="0"/>
                                          </p:val>
                                        </p:tav>
                                        <p:tav tm="100000">
                                          <p:val>
                                            <p:strVal val="#ppt_w"/>
                                          </p:val>
                                        </p:tav>
                                      </p:tavLst>
                                    </p:anim>
                                    <p:anim calcmode="lin" valueType="num">
                                      <p:cBhvr>
                                        <p:cTn id="45" dur="750" fill="hold"/>
                                        <p:tgtEl>
                                          <p:spTgt spid="17"/>
                                        </p:tgtEl>
                                        <p:attrNameLst>
                                          <p:attrName>ppt_h</p:attrName>
                                        </p:attrNameLst>
                                      </p:cBhvr>
                                      <p:tavLst>
                                        <p:tav tm="0">
                                          <p:val>
                                            <p:fltVal val="0"/>
                                          </p:val>
                                        </p:tav>
                                        <p:tav tm="100000">
                                          <p:val>
                                            <p:strVal val="#ppt_h"/>
                                          </p:val>
                                        </p:tav>
                                      </p:tavLst>
                                    </p:anim>
                                    <p:animEffect transition="in" filter="fade">
                                      <p:cBhvr>
                                        <p:cTn id="46" dur="750"/>
                                        <p:tgtEl>
                                          <p:spTgt spid="17"/>
                                        </p:tgtEl>
                                      </p:cBhvr>
                                    </p:animEffect>
                                  </p:childTnLst>
                                </p:cTn>
                              </p:par>
                            </p:childTnLst>
                          </p:cTn>
                        </p:par>
                        <p:par>
                          <p:cTn id="47" fill="hold">
                            <p:stCondLst>
                              <p:cond delay="4000"/>
                            </p:stCondLst>
                            <p:childTnLst>
                              <p:par>
                                <p:cTn id="48" presetID="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25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50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75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par>
                          <p:cTn id="64" fill="hold">
                            <p:stCondLst>
                              <p:cond delay="5250"/>
                            </p:stCondLst>
                            <p:childTnLst>
                              <p:par>
                                <p:cTn id="65" presetID="53" presetClass="entr" presetSubtype="16"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750" fill="hold"/>
                                        <p:tgtEl>
                                          <p:spTgt spid="18"/>
                                        </p:tgtEl>
                                        <p:attrNameLst>
                                          <p:attrName>ppt_w</p:attrName>
                                        </p:attrNameLst>
                                      </p:cBhvr>
                                      <p:tavLst>
                                        <p:tav tm="0">
                                          <p:val>
                                            <p:fltVal val="0"/>
                                          </p:val>
                                        </p:tav>
                                        <p:tav tm="100000">
                                          <p:val>
                                            <p:strVal val="#ppt_w"/>
                                          </p:val>
                                        </p:tav>
                                      </p:tavLst>
                                    </p:anim>
                                    <p:anim calcmode="lin" valueType="num">
                                      <p:cBhvr>
                                        <p:cTn id="68" dur="750" fill="hold"/>
                                        <p:tgtEl>
                                          <p:spTgt spid="18"/>
                                        </p:tgtEl>
                                        <p:attrNameLst>
                                          <p:attrName>ppt_h</p:attrName>
                                        </p:attrNameLst>
                                      </p:cBhvr>
                                      <p:tavLst>
                                        <p:tav tm="0">
                                          <p:val>
                                            <p:fltVal val="0"/>
                                          </p:val>
                                        </p:tav>
                                        <p:tav tm="100000">
                                          <p:val>
                                            <p:strVal val="#ppt_h"/>
                                          </p:val>
                                        </p:tav>
                                      </p:tavLst>
                                    </p:anim>
                                    <p:animEffect transition="in" filter="fade">
                                      <p:cBhvr>
                                        <p:cTn id="69" dur="75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750" fill="hold"/>
                                        <p:tgtEl>
                                          <p:spTgt spid="9"/>
                                        </p:tgtEl>
                                        <p:attrNameLst>
                                          <p:attrName>ppt_w</p:attrName>
                                        </p:attrNameLst>
                                      </p:cBhvr>
                                      <p:tavLst>
                                        <p:tav tm="0">
                                          <p:val>
                                            <p:fltVal val="0"/>
                                          </p:val>
                                        </p:tav>
                                        <p:tav tm="100000">
                                          <p:val>
                                            <p:strVal val="#ppt_w"/>
                                          </p:val>
                                        </p:tav>
                                      </p:tavLst>
                                    </p:anim>
                                    <p:anim calcmode="lin" valueType="num">
                                      <p:cBhvr>
                                        <p:cTn id="73" dur="750" fill="hold"/>
                                        <p:tgtEl>
                                          <p:spTgt spid="9"/>
                                        </p:tgtEl>
                                        <p:attrNameLst>
                                          <p:attrName>ppt_h</p:attrName>
                                        </p:attrNameLst>
                                      </p:cBhvr>
                                      <p:tavLst>
                                        <p:tav tm="0">
                                          <p:val>
                                            <p:fltVal val="0"/>
                                          </p:val>
                                        </p:tav>
                                        <p:tav tm="100000">
                                          <p:val>
                                            <p:strVal val="#ppt_h"/>
                                          </p:val>
                                        </p:tav>
                                      </p:tavLst>
                                    </p:anim>
                                    <p:animEffect transition="in" filter="fade">
                                      <p:cBhvr>
                                        <p:cTn id="74" dur="750"/>
                                        <p:tgtEl>
                                          <p:spTgt spid="9"/>
                                        </p:tgtEl>
                                      </p:cBhvr>
                                    </p:animEffect>
                                  </p:childTnLst>
                                </p:cTn>
                              </p:par>
                            </p:childTnLst>
                          </p:cTn>
                        </p:par>
                        <p:par>
                          <p:cTn id="75" fill="hold">
                            <p:stCondLst>
                              <p:cond delay="6000"/>
                            </p:stCondLst>
                            <p:childTnLst>
                              <p:par>
                                <p:cTn id="76" presetID="2" presetClass="entr" presetSubtype="4"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ppt_x"/>
                                          </p:val>
                                        </p:tav>
                                        <p:tav tm="100000">
                                          <p:val>
                                            <p:strVal val="#ppt_x"/>
                                          </p:val>
                                        </p:tav>
                                      </p:tavLst>
                                    </p:anim>
                                    <p:anim calcmode="lin" valueType="num">
                                      <p:cBhvr additive="base">
                                        <p:cTn id="79" dur="500" fill="hold"/>
                                        <p:tgtEl>
                                          <p:spTgt spid="22"/>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25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ppt_x"/>
                                          </p:val>
                                        </p:tav>
                                        <p:tav tm="100000">
                                          <p:val>
                                            <p:strVal val="#ppt_x"/>
                                          </p:val>
                                        </p:tav>
                                      </p:tavLst>
                                    </p:anim>
                                    <p:anim calcmode="lin" valueType="num">
                                      <p:cBhvr additive="base">
                                        <p:cTn id="83" dur="500" fill="hold"/>
                                        <p:tgtEl>
                                          <p:spTgt spid="24"/>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5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75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ppt_x"/>
                                          </p:val>
                                        </p:tav>
                                        <p:tav tm="100000">
                                          <p:val>
                                            <p:strVal val="#ppt_x"/>
                                          </p:val>
                                        </p:tav>
                                      </p:tavLst>
                                    </p:anim>
                                    <p:anim calcmode="lin" valueType="num">
                                      <p:cBhvr additive="base">
                                        <p:cTn id="91" dur="500" fill="hold"/>
                                        <p:tgtEl>
                                          <p:spTgt spid="25"/>
                                        </p:tgtEl>
                                        <p:attrNameLst>
                                          <p:attrName>ppt_y</p:attrName>
                                        </p:attrNameLst>
                                      </p:cBhvr>
                                      <p:tavLst>
                                        <p:tav tm="0">
                                          <p:val>
                                            <p:strVal val="1+#ppt_h/2"/>
                                          </p:val>
                                        </p:tav>
                                        <p:tav tm="100000">
                                          <p:val>
                                            <p:strVal val="#ppt_y"/>
                                          </p:val>
                                        </p:tav>
                                      </p:tavLst>
                                    </p:anim>
                                  </p:childTnLst>
                                </p:cTn>
                              </p:par>
                            </p:childTnLst>
                          </p:cTn>
                        </p:par>
                        <p:par>
                          <p:cTn id="92" fill="hold">
                            <p:stCondLst>
                              <p:cond delay="725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750" fill="hold"/>
                                        <p:tgtEl>
                                          <p:spTgt spid="19"/>
                                        </p:tgtEl>
                                        <p:attrNameLst>
                                          <p:attrName>ppt_w</p:attrName>
                                        </p:attrNameLst>
                                      </p:cBhvr>
                                      <p:tavLst>
                                        <p:tav tm="0">
                                          <p:val>
                                            <p:fltVal val="0"/>
                                          </p:val>
                                        </p:tav>
                                        <p:tav tm="100000">
                                          <p:val>
                                            <p:strVal val="#ppt_w"/>
                                          </p:val>
                                        </p:tav>
                                      </p:tavLst>
                                    </p:anim>
                                    <p:anim calcmode="lin" valueType="num">
                                      <p:cBhvr>
                                        <p:cTn id="96" dur="750" fill="hold"/>
                                        <p:tgtEl>
                                          <p:spTgt spid="19"/>
                                        </p:tgtEl>
                                        <p:attrNameLst>
                                          <p:attrName>ppt_h</p:attrName>
                                        </p:attrNameLst>
                                      </p:cBhvr>
                                      <p:tavLst>
                                        <p:tav tm="0">
                                          <p:val>
                                            <p:fltVal val="0"/>
                                          </p:val>
                                        </p:tav>
                                        <p:tav tm="100000">
                                          <p:val>
                                            <p:strVal val="#ppt_h"/>
                                          </p:val>
                                        </p:tav>
                                      </p:tavLst>
                                    </p:anim>
                                    <p:animEffect transition="in" filter="fade">
                                      <p:cBhvr>
                                        <p:cTn id="97" dur="750"/>
                                        <p:tgtEl>
                                          <p:spTgt spid="19"/>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11"/>
                                        </p:tgtEl>
                                        <p:attrNameLst>
                                          <p:attrName>style.visibility</p:attrName>
                                        </p:attrNameLst>
                                      </p:cBhvr>
                                      <p:to>
                                        <p:strVal val="visible"/>
                                      </p:to>
                                    </p:set>
                                    <p:anim calcmode="lin" valueType="num">
                                      <p:cBhvr>
                                        <p:cTn id="100" dur="750" fill="hold"/>
                                        <p:tgtEl>
                                          <p:spTgt spid="11"/>
                                        </p:tgtEl>
                                        <p:attrNameLst>
                                          <p:attrName>ppt_w</p:attrName>
                                        </p:attrNameLst>
                                      </p:cBhvr>
                                      <p:tavLst>
                                        <p:tav tm="0">
                                          <p:val>
                                            <p:fltVal val="0"/>
                                          </p:val>
                                        </p:tav>
                                        <p:tav tm="100000">
                                          <p:val>
                                            <p:strVal val="#ppt_w"/>
                                          </p:val>
                                        </p:tav>
                                      </p:tavLst>
                                    </p:anim>
                                    <p:anim calcmode="lin" valueType="num">
                                      <p:cBhvr>
                                        <p:cTn id="101" dur="750" fill="hold"/>
                                        <p:tgtEl>
                                          <p:spTgt spid="11"/>
                                        </p:tgtEl>
                                        <p:attrNameLst>
                                          <p:attrName>ppt_h</p:attrName>
                                        </p:attrNameLst>
                                      </p:cBhvr>
                                      <p:tavLst>
                                        <p:tav tm="0">
                                          <p:val>
                                            <p:fltVal val="0"/>
                                          </p:val>
                                        </p:tav>
                                        <p:tav tm="100000">
                                          <p:val>
                                            <p:strVal val="#ppt_h"/>
                                          </p:val>
                                        </p:tav>
                                      </p:tavLst>
                                    </p:anim>
                                    <p:animEffect transition="in" filter="fade">
                                      <p:cBhvr>
                                        <p:cTn id="102" dur="750"/>
                                        <p:tgtEl>
                                          <p:spTgt spid="11"/>
                                        </p:tgtEl>
                                      </p:cBhvr>
                                    </p:animEffect>
                                  </p:childTnLst>
                                </p:cTn>
                              </p:par>
                            </p:childTnLst>
                          </p:cTn>
                        </p:par>
                        <p:par>
                          <p:cTn id="103" fill="hold">
                            <p:stCondLst>
                              <p:cond delay="8000"/>
                            </p:stCondLst>
                            <p:childTnLst>
                              <p:par>
                                <p:cTn id="104" presetID="2" presetClass="entr" presetSubtype="4"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additive="base">
                                        <p:cTn id="106" dur="500" fill="hold"/>
                                        <p:tgtEl>
                                          <p:spTgt spid="32"/>
                                        </p:tgtEl>
                                        <p:attrNameLst>
                                          <p:attrName>ppt_x</p:attrName>
                                        </p:attrNameLst>
                                      </p:cBhvr>
                                      <p:tavLst>
                                        <p:tav tm="0">
                                          <p:val>
                                            <p:strVal val="#ppt_x"/>
                                          </p:val>
                                        </p:tav>
                                        <p:tav tm="100000">
                                          <p:val>
                                            <p:strVal val="#ppt_x"/>
                                          </p:val>
                                        </p:tav>
                                      </p:tavLst>
                                    </p:anim>
                                    <p:anim calcmode="lin" valueType="num">
                                      <p:cBhvr additive="base">
                                        <p:cTn id="107" dur="500" fill="hold"/>
                                        <p:tgtEl>
                                          <p:spTgt spid="32"/>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250"/>
                                  </p:stCondLst>
                                  <p:childTnLst>
                                    <p:set>
                                      <p:cBhvr>
                                        <p:cTn id="109" dur="1" fill="hold">
                                          <p:stCondLst>
                                            <p:cond delay="0"/>
                                          </p:stCondLst>
                                        </p:cTn>
                                        <p:tgtEl>
                                          <p:spTgt spid="34"/>
                                        </p:tgtEl>
                                        <p:attrNameLst>
                                          <p:attrName>style.visibility</p:attrName>
                                        </p:attrNameLst>
                                      </p:cBhvr>
                                      <p:to>
                                        <p:strVal val="visible"/>
                                      </p:to>
                                    </p:set>
                                    <p:anim calcmode="lin" valueType="num">
                                      <p:cBhvr additive="base">
                                        <p:cTn id="110" dur="500" fill="hold"/>
                                        <p:tgtEl>
                                          <p:spTgt spid="34"/>
                                        </p:tgtEl>
                                        <p:attrNameLst>
                                          <p:attrName>ppt_x</p:attrName>
                                        </p:attrNameLst>
                                      </p:cBhvr>
                                      <p:tavLst>
                                        <p:tav tm="0">
                                          <p:val>
                                            <p:strVal val="#ppt_x"/>
                                          </p:val>
                                        </p:tav>
                                        <p:tav tm="100000">
                                          <p:val>
                                            <p:strVal val="#ppt_x"/>
                                          </p:val>
                                        </p:tav>
                                      </p:tavLst>
                                    </p:anim>
                                    <p:anim calcmode="lin" valueType="num">
                                      <p:cBhvr additive="base">
                                        <p:cTn id="111" dur="500" fill="hold"/>
                                        <p:tgtEl>
                                          <p:spTgt spid="34"/>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50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ppt_x"/>
                                          </p:val>
                                        </p:tav>
                                        <p:tav tm="100000">
                                          <p:val>
                                            <p:strVal val="#ppt_x"/>
                                          </p:val>
                                        </p:tav>
                                      </p:tavLst>
                                    </p:anim>
                                    <p:anim calcmode="lin" valueType="num">
                                      <p:cBhvr additive="base">
                                        <p:cTn id="115" dur="500" fill="hold"/>
                                        <p:tgtEl>
                                          <p:spTgt spid="33"/>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75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500" fill="hold"/>
                                        <p:tgtEl>
                                          <p:spTgt spid="35"/>
                                        </p:tgtEl>
                                        <p:attrNameLst>
                                          <p:attrName>ppt_x</p:attrName>
                                        </p:attrNameLst>
                                      </p:cBhvr>
                                      <p:tavLst>
                                        <p:tav tm="0">
                                          <p:val>
                                            <p:strVal val="#ppt_x"/>
                                          </p:val>
                                        </p:tav>
                                        <p:tav tm="100000">
                                          <p:val>
                                            <p:strVal val="#ppt_x"/>
                                          </p:val>
                                        </p:tav>
                                      </p:tavLst>
                                    </p:anim>
                                    <p:anim calcmode="lin" valueType="num">
                                      <p:cBhvr additive="base">
                                        <p:cTn id="119" dur="5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9250"/>
                            </p:stCondLst>
                            <p:childTnLst>
                              <p:par>
                                <p:cTn id="121" presetID="53" presetClass="entr" presetSubtype="16" fill="hold" grpId="0" nodeType="after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750" fill="hold"/>
                                        <p:tgtEl>
                                          <p:spTgt spid="20"/>
                                        </p:tgtEl>
                                        <p:attrNameLst>
                                          <p:attrName>ppt_w</p:attrName>
                                        </p:attrNameLst>
                                      </p:cBhvr>
                                      <p:tavLst>
                                        <p:tav tm="0">
                                          <p:val>
                                            <p:fltVal val="0"/>
                                          </p:val>
                                        </p:tav>
                                        <p:tav tm="100000">
                                          <p:val>
                                            <p:strVal val="#ppt_w"/>
                                          </p:val>
                                        </p:tav>
                                      </p:tavLst>
                                    </p:anim>
                                    <p:anim calcmode="lin" valueType="num">
                                      <p:cBhvr>
                                        <p:cTn id="124" dur="750" fill="hold"/>
                                        <p:tgtEl>
                                          <p:spTgt spid="20"/>
                                        </p:tgtEl>
                                        <p:attrNameLst>
                                          <p:attrName>ppt_h</p:attrName>
                                        </p:attrNameLst>
                                      </p:cBhvr>
                                      <p:tavLst>
                                        <p:tav tm="0">
                                          <p:val>
                                            <p:fltVal val="0"/>
                                          </p:val>
                                        </p:tav>
                                        <p:tav tm="100000">
                                          <p:val>
                                            <p:strVal val="#ppt_h"/>
                                          </p:val>
                                        </p:tav>
                                      </p:tavLst>
                                    </p:anim>
                                    <p:animEffect transition="in" filter="fade">
                                      <p:cBhvr>
                                        <p:cTn id="125" dur="750"/>
                                        <p:tgtEl>
                                          <p:spTgt spid="20"/>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2"/>
                                        </p:tgtEl>
                                        <p:attrNameLst>
                                          <p:attrName>style.visibility</p:attrName>
                                        </p:attrNameLst>
                                      </p:cBhvr>
                                      <p:to>
                                        <p:strVal val="visible"/>
                                      </p:to>
                                    </p:set>
                                    <p:anim calcmode="lin" valueType="num">
                                      <p:cBhvr>
                                        <p:cTn id="128" dur="750" fill="hold"/>
                                        <p:tgtEl>
                                          <p:spTgt spid="12"/>
                                        </p:tgtEl>
                                        <p:attrNameLst>
                                          <p:attrName>ppt_w</p:attrName>
                                        </p:attrNameLst>
                                      </p:cBhvr>
                                      <p:tavLst>
                                        <p:tav tm="0">
                                          <p:val>
                                            <p:fltVal val="0"/>
                                          </p:val>
                                        </p:tav>
                                        <p:tav tm="100000">
                                          <p:val>
                                            <p:strVal val="#ppt_w"/>
                                          </p:val>
                                        </p:tav>
                                      </p:tavLst>
                                    </p:anim>
                                    <p:anim calcmode="lin" valueType="num">
                                      <p:cBhvr>
                                        <p:cTn id="129" dur="750" fill="hold"/>
                                        <p:tgtEl>
                                          <p:spTgt spid="12"/>
                                        </p:tgtEl>
                                        <p:attrNameLst>
                                          <p:attrName>ppt_h</p:attrName>
                                        </p:attrNameLst>
                                      </p:cBhvr>
                                      <p:tavLst>
                                        <p:tav tm="0">
                                          <p:val>
                                            <p:fltVal val="0"/>
                                          </p:val>
                                        </p:tav>
                                        <p:tav tm="100000">
                                          <p:val>
                                            <p:strVal val="#ppt_h"/>
                                          </p:val>
                                        </p:tav>
                                      </p:tavLst>
                                    </p:anim>
                                    <p:animEffect transition="in" filter="fade">
                                      <p:cBhvr>
                                        <p:cTn id="130" dur="750"/>
                                        <p:tgtEl>
                                          <p:spTgt spid="12"/>
                                        </p:tgtEl>
                                      </p:cBhvr>
                                    </p:animEffect>
                                  </p:childTnLst>
                                </p:cTn>
                              </p:par>
                            </p:childTnLst>
                          </p:cTn>
                        </p:par>
                        <p:par>
                          <p:cTn id="131" fill="hold">
                            <p:stCondLst>
                              <p:cond delay="10000"/>
                            </p:stCondLst>
                            <p:childTnLst>
                              <p:par>
                                <p:cTn id="132" presetID="2" presetClass="entr" presetSubtype="4" fill="hold" grpId="0" nodeType="afterEffect">
                                  <p:stCondLst>
                                    <p:cond delay="0"/>
                                  </p:stCondLst>
                                  <p:childTnLst>
                                    <p:set>
                                      <p:cBhvr>
                                        <p:cTn id="133" dur="1" fill="hold">
                                          <p:stCondLst>
                                            <p:cond delay="0"/>
                                          </p:stCondLst>
                                        </p:cTn>
                                        <p:tgtEl>
                                          <p:spTgt spid="37"/>
                                        </p:tgtEl>
                                        <p:attrNameLst>
                                          <p:attrName>style.visibility</p:attrName>
                                        </p:attrNameLst>
                                      </p:cBhvr>
                                      <p:to>
                                        <p:strVal val="visible"/>
                                      </p:to>
                                    </p:set>
                                    <p:anim calcmode="lin" valueType="num">
                                      <p:cBhvr additive="base">
                                        <p:cTn id="134" dur="500" fill="hold"/>
                                        <p:tgtEl>
                                          <p:spTgt spid="37"/>
                                        </p:tgtEl>
                                        <p:attrNameLst>
                                          <p:attrName>ppt_x</p:attrName>
                                        </p:attrNameLst>
                                      </p:cBhvr>
                                      <p:tavLst>
                                        <p:tav tm="0">
                                          <p:val>
                                            <p:strVal val="#ppt_x"/>
                                          </p:val>
                                        </p:tav>
                                        <p:tav tm="100000">
                                          <p:val>
                                            <p:strVal val="#ppt_x"/>
                                          </p:val>
                                        </p:tav>
                                      </p:tavLst>
                                    </p:anim>
                                    <p:anim calcmode="lin" valueType="num">
                                      <p:cBhvr additive="base">
                                        <p:cTn id="135" dur="500" fill="hold"/>
                                        <p:tgtEl>
                                          <p:spTgt spid="37"/>
                                        </p:tgtEl>
                                        <p:attrNameLst>
                                          <p:attrName>ppt_y</p:attrName>
                                        </p:attrNameLst>
                                      </p:cBhvr>
                                      <p:tavLst>
                                        <p:tav tm="0">
                                          <p:val>
                                            <p:strVal val="1+#ppt_h/2"/>
                                          </p:val>
                                        </p:tav>
                                        <p:tav tm="100000">
                                          <p:val>
                                            <p:strVal val="#ppt_y"/>
                                          </p:val>
                                        </p:tav>
                                      </p:tavLst>
                                    </p:anim>
                                  </p:childTnLst>
                                </p:cTn>
                              </p:par>
                              <p:par>
                                <p:cTn id="136" presetID="2" presetClass="entr" presetSubtype="4" fill="hold" nodeType="withEffect">
                                  <p:stCondLst>
                                    <p:cond delay="250"/>
                                  </p:stCondLst>
                                  <p:childTnLst>
                                    <p:set>
                                      <p:cBhvr>
                                        <p:cTn id="137" dur="1" fill="hold">
                                          <p:stCondLst>
                                            <p:cond delay="0"/>
                                          </p:stCondLst>
                                        </p:cTn>
                                        <p:tgtEl>
                                          <p:spTgt spid="39"/>
                                        </p:tgtEl>
                                        <p:attrNameLst>
                                          <p:attrName>style.visibility</p:attrName>
                                        </p:attrNameLst>
                                      </p:cBhvr>
                                      <p:to>
                                        <p:strVal val="visible"/>
                                      </p:to>
                                    </p:set>
                                    <p:anim calcmode="lin" valueType="num">
                                      <p:cBhvr additive="base">
                                        <p:cTn id="138" dur="500" fill="hold"/>
                                        <p:tgtEl>
                                          <p:spTgt spid="39"/>
                                        </p:tgtEl>
                                        <p:attrNameLst>
                                          <p:attrName>ppt_x</p:attrName>
                                        </p:attrNameLst>
                                      </p:cBhvr>
                                      <p:tavLst>
                                        <p:tav tm="0">
                                          <p:val>
                                            <p:strVal val="#ppt_x"/>
                                          </p:val>
                                        </p:tav>
                                        <p:tav tm="100000">
                                          <p:val>
                                            <p:strVal val="#ppt_x"/>
                                          </p:val>
                                        </p:tav>
                                      </p:tavLst>
                                    </p:anim>
                                    <p:anim calcmode="lin" valueType="num">
                                      <p:cBhvr additive="base">
                                        <p:cTn id="139" dur="500" fill="hold"/>
                                        <p:tgtEl>
                                          <p:spTgt spid="39"/>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500"/>
                                  </p:stCondLst>
                                  <p:childTnLst>
                                    <p:set>
                                      <p:cBhvr>
                                        <p:cTn id="141" dur="1" fill="hold">
                                          <p:stCondLst>
                                            <p:cond delay="0"/>
                                          </p:stCondLst>
                                        </p:cTn>
                                        <p:tgtEl>
                                          <p:spTgt spid="38"/>
                                        </p:tgtEl>
                                        <p:attrNameLst>
                                          <p:attrName>style.visibility</p:attrName>
                                        </p:attrNameLst>
                                      </p:cBhvr>
                                      <p:to>
                                        <p:strVal val="visible"/>
                                      </p:to>
                                    </p:set>
                                    <p:anim calcmode="lin" valueType="num">
                                      <p:cBhvr additive="base">
                                        <p:cTn id="142" dur="500" fill="hold"/>
                                        <p:tgtEl>
                                          <p:spTgt spid="38"/>
                                        </p:tgtEl>
                                        <p:attrNameLst>
                                          <p:attrName>ppt_x</p:attrName>
                                        </p:attrNameLst>
                                      </p:cBhvr>
                                      <p:tavLst>
                                        <p:tav tm="0">
                                          <p:val>
                                            <p:strVal val="#ppt_x"/>
                                          </p:val>
                                        </p:tav>
                                        <p:tav tm="100000">
                                          <p:val>
                                            <p:strVal val="#ppt_x"/>
                                          </p:val>
                                        </p:tav>
                                      </p:tavLst>
                                    </p:anim>
                                    <p:anim calcmode="lin" valueType="num">
                                      <p:cBhvr additive="base">
                                        <p:cTn id="143" dur="500" fill="hold"/>
                                        <p:tgtEl>
                                          <p:spTgt spid="38"/>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750"/>
                                  </p:stCondLst>
                                  <p:childTnLst>
                                    <p:set>
                                      <p:cBhvr>
                                        <p:cTn id="145" dur="1" fill="hold">
                                          <p:stCondLst>
                                            <p:cond delay="0"/>
                                          </p:stCondLst>
                                        </p:cTn>
                                        <p:tgtEl>
                                          <p:spTgt spid="40"/>
                                        </p:tgtEl>
                                        <p:attrNameLst>
                                          <p:attrName>style.visibility</p:attrName>
                                        </p:attrNameLst>
                                      </p:cBhvr>
                                      <p:to>
                                        <p:strVal val="visible"/>
                                      </p:to>
                                    </p:set>
                                    <p:anim calcmode="lin" valueType="num">
                                      <p:cBhvr additive="base">
                                        <p:cTn id="146" dur="500" fill="hold"/>
                                        <p:tgtEl>
                                          <p:spTgt spid="40"/>
                                        </p:tgtEl>
                                        <p:attrNameLst>
                                          <p:attrName>ppt_x</p:attrName>
                                        </p:attrNameLst>
                                      </p:cBhvr>
                                      <p:tavLst>
                                        <p:tav tm="0">
                                          <p:val>
                                            <p:strVal val="#ppt_x"/>
                                          </p:val>
                                        </p:tav>
                                        <p:tav tm="100000">
                                          <p:val>
                                            <p:strVal val="#ppt_x"/>
                                          </p:val>
                                        </p:tav>
                                      </p:tavLst>
                                    </p:anim>
                                    <p:anim calcmode="lin" valueType="num">
                                      <p:cBhvr additive="base">
                                        <p:cTn id="1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 grpId="0" animBg="1"/>
      <p:bldP spid="7" grpId="0" animBg="1"/>
      <p:bldP spid="9" grpId="0" animBg="1"/>
      <p:bldP spid="10" grpId="0" animBg="1"/>
      <p:bldP spid="11" grpId="0" animBg="1"/>
      <p:bldP spid="12" grpId="0" animBg="1"/>
      <p:bldP spid="13" grpId="0"/>
      <p:bldP spid="14" grpId="0"/>
      <p:bldP spid="16" grpId="0"/>
      <p:bldP spid="17" grpId="0" animBg="1"/>
      <p:bldP spid="22" grpId="0"/>
      <p:bldP spid="23" grpId="0"/>
      <p:bldP spid="25" grpId="0"/>
      <p:bldP spid="27" grpId="0"/>
      <p:bldP spid="28" grpId="0"/>
      <p:bldP spid="30" grpId="0"/>
      <p:bldP spid="32" grpId="0"/>
      <p:bldP spid="33" grpId="0"/>
      <p:bldP spid="35" grpId="0"/>
      <p:bldP spid="37" grpId="0"/>
      <p:bldP spid="38"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1418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2019-11-02T18:26:17Z</dcterms:modified>
</cp:coreProperties>
</file>